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Lst>
  <p:notesMasterIdLst>
    <p:notesMasterId r:id="rId10"/>
  </p:notesMasterIdLst>
  <p:sldIdLst>
    <p:sldId id="256" r:id="rId2"/>
    <p:sldId id="257" r:id="rId3"/>
    <p:sldId id="258" r:id="rId4"/>
    <p:sldId id="259" r:id="rId5"/>
    <p:sldId id="260" r:id="rId6"/>
    <p:sldId id="261" r:id="rId7"/>
    <p:sldId id="262" r:id="rId8"/>
    <p:sldId id="263" r:id="rId9"/>
  </p:sldIdLst>
  <p:sldSz cx="9144000" cy="5143500" type="screen16x9"/>
  <p:notesSz cx="6858000" cy="9144000"/>
  <p:embeddedFontLst>
    <p:embeddedFont>
      <p:font typeface="Karla" pitchFamily="2" charset="0"/>
      <p:regular r:id="rId11"/>
      <p:bold r:id="rId12"/>
      <p:italic r:id="rId13"/>
      <p:boldItalic r:id="rId14"/>
    </p:embeddedFont>
    <p:embeddedFont>
      <p:font typeface="Merriweather" pitchFamily="2" charset="77"/>
      <p:regular r:id="rId15"/>
      <p:bold r:id="rId16"/>
      <p:italic r:id="rId17"/>
      <p:boldItalic r:id="rId18"/>
    </p:embeddedFont>
    <p:embeddedFont>
      <p:font typeface="Nunito" pitchFamily="2" charset="77"/>
      <p:regular r:id="rId19"/>
      <p:bold r:id="rId20"/>
      <p:italic r:id="rId21"/>
      <p:boldItalic r:id="rId22"/>
    </p:embeddedFont>
    <p:embeddedFont>
      <p:font typeface="Nunito Sans" pitchFamily="2" charset="77"/>
      <p:regular r:id="rId23"/>
      <p:bold r:id="rId24"/>
      <p:italic r:id="rId25"/>
      <p:boldItalic r:id="rId26"/>
    </p:embeddedFont>
    <p:embeddedFont>
      <p:font typeface="Nunito Sans Light" pitchFamily="2" charset="77"/>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snapToObjects="1">
      <p:cViewPr varScale="1">
        <p:scale>
          <a:sx n="161" d="100"/>
          <a:sy n="161" d="100"/>
        </p:scale>
        <p:origin x="78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font" Target="fonts/font3.fntdata"/><Relationship Id="rId18" Type="http://schemas.openxmlformats.org/officeDocument/2006/relationships/font" Target="fonts/font8.fntdata"/><Relationship Id="rId26" Type="http://schemas.openxmlformats.org/officeDocument/2006/relationships/font" Target="fonts/font16.fntdata"/><Relationship Id="rId3" Type="http://schemas.openxmlformats.org/officeDocument/2006/relationships/slide" Target="slides/slide2.xml"/><Relationship Id="rId21" Type="http://schemas.openxmlformats.org/officeDocument/2006/relationships/font" Target="fonts/font11.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font" Target="fonts/font15.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font" Target="fonts/font10.fntdata"/><Relationship Id="rId29"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24" Type="http://schemas.openxmlformats.org/officeDocument/2006/relationships/font" Target="fonts/font14.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font" Target="fonts/font13.fntdata"/><Relationship Id="rId28" Type="http://schemas.openxmlformats.org/officeDocument/2006/relationships/font" Target="fonts/font18.fntdata"/><Relationship Id="rId10" Type="http://schemas.openxmlformats.org/officeDocument/2006/relationships/notesMaster" Target="notesMasters/notesMaster1.xml"/><Relationship Id="rId19" Type="http://schemas.openxmlformats.org/officeDocument/2006/relationships/font" Target="fonts/font9.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font" Target="fonts/font12.fntdata"/><Relationship Id="rId27" Type="http://schemas.openxmlformats.org/officeDocument/2006/relationships/font" Target="fonts/font17.fntdata"/><Relationship Id="rId30" Type="http://schemas.openxmlformats.org/officeDocument/2006/relationships/font" Target="fonts/font20.fntdata"/><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737bda13d5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737bda13d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latin typeface="Nunito Sans"/>
                <a:ea typeface="Nunito Sans"/>
                <a:cs typeface="Nunito Sans"/>
                <a:sym typeface="Nunito Sans"/>
              </a:rPr>
              <a:t>Thanks all for interviewing and being here! We’re going to jump in to the round up in just a minute, but a few quick things to go over first … </a:t>
            </a:r>
            <a:endParaRPr>
              <a:latin typeface="Nunito Sans"/>
              <a:ea typeface="Nunito Sans"/>
              <a:cs typeface="Nunito Sans"/>
              <a:sym typeface="Nunito Sa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737bda13d5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737bda13d5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Nunito Sans"/>
                <a:ea typeface="Nunito Sans"/>
                <a:cs typeface="Nunito Sans"/>
                <a:sym typeface="Nunito Sans"/>
              </a:rPr>
              <a:t>If you’re familiar with the </a:t>
            </a:r>
            <a:r>
              <a:rPr lang="en" b="1">
                <a:latin typeface="Nunito Sans"/>
                <a:ea typeface="Nunito Sans"/>
                <a:cs typeface="Nunito Sans"/>
                <a:sym typeface="Nunito Sans"/>
              </a:rPr>
              <a:t>DACI</a:t>
            </a:r>
            <a:r>
              <a:rPr lang="en">
                <a:latin typeface="Nunito Sans"/>
                <a:ea typeface="Nunito Sans"/>
                <a:cs typeface="Nunito Sans"/>
                <a:sym typeface="Nunito Sans"/>
              </a:rPr>
              <a:t> model of decision making,</a:t>
            </a:r>
            <a:endParaRPr>
              <a:latin typeface="Nunito Sans"/>
              <a:ea typeface="Nunito Sans"/>
              <a:cs typeface="Nunito Sans"/>
              <a:sym typeface="Nunito Sans"/>
            </a:endParaRPr>
          </a:p>
          <a:p>
            <a:pPr marL="0" lvl="0" indent="0" algn="l" rtl="0">
              <a:spcBef>
                <a:spcPts val="0"/>
              </a:spcBef>
              <a:spcAft>
                <a:spcPts val="0"/>
              </a:spcAft>
              <a:buNone/>
            </a:pPr>
            <a:r>
              <a:rPr lang="en">
                <a:latin typeface="Nunito Sans"/>
                <a:ea typeface="Nunito Sans"/>
                <a:cs typeface="Nunito Sans"/>
                <a:sym typeface="Nunito Sans"/>
              </a:rPr>
              <a:t>I’ll be the </a:t>
            </a:r>
            <a:r>
              <a:rPr lang="en" b="1">
                <a:latin typeface="Nunito Sans"/>
                <a:ea typeface="Nunito Sans"/>
                <a:cs typeface="Nunito Sans"/>
                <a:sym typeface="Nunito Sans"/>
              </a:rPr>
              <a:t>D</a:t>
            </a:r>
            <a:r>
              <a:rPr lang="en">
                <a:latin typeface="Nunito Sans"/>
                <a:ea typeface="Nunito Sans"/>
                <a:cs typeface="Nunito Sans"/>
                <a:sym typeface="Nunito Sans"/>
              </a:rPr>
              <a:t>, or driver, of this decision. </a:t>
            </a:r>
            <a:endParaRPr>
              <a:latin typeface="Nunito Sans"/>
              <a:ea typeface="Nunito Sans"/>
              <a:cs typeface="Nunito Sans"/>
              <a:sym typeface="Nunito Sans"/>
            </a:endParaRPr>
          </a:p>
          <a:p>
            <a:pPr marL="0" lvl="0" indent="0" algn="l" rtl="0">
              <a:spcBef>
                <a:spcPts val="0"/>
              </a:spcBef>
              <a:spcAft>
                <a:spcPts val="0"/>
              </a:spcAft>
              <a:buNone/>
            </a:pPr>
            <a:r>
              <a:rPr lang="en">
                <a:latin typeface="Nunito Sans"/>
                <a:ea typeface="Nunito Sans"/>
                <a:cs typeface="Nunito Sans"/>
                <a:sym typeface="Nunito Sans"/>
              </a:rPr>
              <a:t>{{insert HM}} will be the </a:t>
            </a:r>
            <a:r>
              <a:rPr lang="en" b="1">
                <a:latin typeface="Nunito Sans"/>
                <a:ea typeface="Nunito Sans"/>
                <a:cs typeface="Nunito Sans"/>
                <a:sym typeface="Nunito Sans"/>
              </a:rPr>
              <a:t>A</a:t>
            </a:r>
            <a:r>
              <a:rPr lang="en">
                <a:latin typeface="Nunito Sans"/>
                <a:ea typeface="Nunito Sans"/>
                <a:cs typeface="Nunito Sans"/>
                <a:sym typeface="Nunito Sans"/>
              </a:rPr>
              <a:t>, or the approver, making this decision.</a:t>
            </a:r>
            <a:endParaRPr>
              <a:latin typeface="Nunito Sans"/>
              <a:ea typeface="Nunito Sans"/>
              <a:cs typeface="Nunito Sans"/>
              <a:sym typeface="Nunito Sans"/>
            </a:endParaRPr>
          </a:p>
          <a:p>
            <a:pPr marL="0" lvl="0" indent="0" algn="l" rtl="0">
              <a:spcBef>
                <a:spcPts val="0"/>
              </a:spcBef>
              <a:spcAft>
                <a:spcPts val="0"/>
              </a:spcAft>
              <a:buNone/>
            </a:pPr>
            <a:r>
              <a:rPr lang="en">
                <a:latin typeface="Nunito Sans"/>
                <a:ea typeface="Nunito Sans"/>
                <a:cs typeface="Nunito Sans"/>
                <a:sym typeface="Nunito Sans"/>
              </a:rPr>
              <a:t>And you’re all the </a:t>
            </a:r>
            <a:r>
              <a:rPr lang="en" b="1">
                <a:latin typeface="Nunito Sans"/>
                <a:ea typeface="Nunito Sans"/>
                <a:cs typeface="Nunito Sans"/>
                <a:sym typeface="Nunito Sans"/>
              </a:rPr>
              <a:t>C</a:t>
            </a:r>
            <a:r>
              <a:rPr lang="en">
                <a:latin typeface="Nunito Sans"/>
                <a:ea typeface="Nunito Sans"/>
                <a:cs typeface="Nunito Sans"/>
                <a:sym typeface="Nunito Sans"/>
              </a:rPr>
              <a:t>, or contributors that may influence this decision. </a:t>
            </a:r>
            <a:endParaRPr>
              <a:latin typeface="Nunito Sans"/>
              <a:ea typeface="Nunito Sans"/>
              <a:cs typeface="Nunito Sans"/>
              <a:sym typeface="Nunito Sans"/>
            </a:endParaRPr>
          </a:p>
          <a:p>
            <a:pPr marL="0" lvl="0" indent="0" algn="l" rtl="0">
              <a:spcBef>
                <a:spcPts val="0"/>
              </a:spcBef>
              <a:spcAft>
                <a:spcPts val="0"/>
              </a:spcAft>
              <a:buNone/>
            </a:pPr>
            <a:r>
              <a:rPr lang="en">
                <a:latin typeface="Nunito Sans"/>
                <a:ea typeface="Nunito Sans"/>
                <a:cs typeface="Nunito Sans"/>
                <a:sym typeface="Nunito Sans"/>
              </a:rPr>
              <a:t>The company will eventually be the</a:t>
            </a:r>
            <a:r>
              <a:rPr lang="en" b="1">
                <a:latin typeface="Nunito Sans"/>
                <a:ea typeface="Nunito Sans"/>
                <a:cs typeface="Nunito Sans"/>
                <a:sym typeface="Nunito Sans"/>
              </a:rPr>
              <a:t> I</a:t>
            </a:r>
            <a:r>
              <a:rPr lang="en">
                <a:latin typeface="Nunito Sans"/>
                <a:ea typeface="Nunito Sans"/>
                <a:cs typeface="Nunito Sans"/>
                <a:sym typeface="Nunito Sans"/>
              </a:rPr>
              <a:t>, as we’ll inform them of the decision.  </a:t>
            </a:r>
            <a:endParaRPr>
              <a:latin typeface="Nunito Sans"/>
              <a:ea typeface="Nunito Sans"/>
              <a:cs typeface="Nunito Sans"/>
              <a:sym typeface="Nunito Sans"/>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737bda13d5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737bda13d5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Nunito Sans"/>
                <a:ea typeface="Nunito Sans"/>
                <a:cs typeface="Nunito Sans"/>
                <a:sym typeface="Nunito Sans"/>
              </a:rPr>
              <a:t>Here are the candidates that we’re going to be rounding up on today. </a:t>
            </a:r>
            <a:endParaRPr>
              <a:latin typeface="Nunito Sans"/>
              <a:ea typeface="Nunito Sans"/>
              <a:cs typeface="Nunito Sans"/>
              <a:sym typeface="Nunito Sans"/>
            </a:endParaRPr>
          </a:p>
          <a:p>
            <a:pPr marL="0" lvl="0" indent="0" algn="l" rtl="0">
              <a:spcBef>
                <a:spcPts val="0"/>
              </a:spcBef>
              <a:spcAft>
                <a:spcPts val="0"/>
              </a:spcAft>
              <a:buNone/>
            </a:pPr>
            <a:r>
              <a:rPr lang="en">
                <a:latin typeface="Nunito Sans"/>
                <a:ea typeface="Nunito Sans"/>
                <a:cs typeface="Nunito Sans"/>
                <a:sym typeface="Nunito Sans"/>
              </a:rPr>
              <a:t>~~When applicable note why you might not be discussing any other candidates that they've met with aka you already rejected based on feedback. ~~</a:t>
            </a:r>
            <a:endParaRPr>
              <a:latin typeface="Nunito Sans"/>
              <a:ea typeface="Nunito Sans"/>
              <a:cs typeface="Nunito Sans"/>
              <a:sym typeface="Nunito Sans"/>
            </a:endParaRPr>
          </a:p>
          <a:p>
            <a:pPr marL="0" lvl="0" indent="0" algn="l" rtl="0">
              <a:spcBef>
                <a:spcPts val="0"/>
              </a:spcBef>
              <a:spcAft>
                <a:spcPts val="0"/>
              </a:spcAft>
              <a:buNone/>
            </a:pPr>
            <a:r>
              <a:rPr lang="en">
                <a:latin typeface="Nunito Sans"/>
                <a:ea typeface="Nunito Sans"/>
                <a:cs typeface="Nunito Sans"/>
                <a:sym typeface="Nunito Sans"/>
              </a:rPr>
              <a:t>Remember, we want to focus on the attributes that we deemed were necessary for success in the role. </a:t>
            </a:r>
            <a:endParaRPr>
              <a:latin typeface="Nunito Sans"/>
              <a:ea typeface="Nunito Sans"/>
              <a:cs typeface="Nunito Sans"/>
              <a:sym typeface="Nunito Sans"/>
            </a:endParaRPr>
          </a:p>
          <a:p>
            <a:pPr marL="0" lvl="0" indent="0" algn="l" rtl="0">
              <a:spcBef>
                <a:spcPts val="0"/>
              </a:spcBef>
              <a:spcAft>
                <a:spcPts val="0"/>
              </a:spcAft>
              <a:buNone/>
            </a:pPr>
            <a:r>
              <a:rPr lang="en">
                <a:latin typeface="Nunito Sans"/>
                <a:ea typeface="Nunito Sans"/>
                <a:cs typeface="Nunito Sans"/>
                <a:sym typeface="Nunito Sans"/>
              </a:rPr>
              <a:t>We’re going to open up the complete scorecards for each of these candidates to review, but I just quickly want to highlight the key attributes here. </a:t>
            </a:r>
            <a:endParaRPr>
              <a:latin typeface="Nunito Sans"/>
              <a:ea typeface="Nunito Sans"/>
              <a:cs typeface="Nunito Sans"/>
              <a:sym typeface="Nunito Sans"/>
            </a:endParaRPr>
          </a:p>
          <a:p>
            <a:pPr marL="0" lvl="0" indent="0" algn="l" rtl="0">
              <a:spcBef>
                <a:spcPts val="0"/>
              </a:spcBef>
              <a:spcAft>
                <a:spcPts val="0"/>
              </a:spcAft>
              <a:buNone/>
            </a:pPr>
            <a:r>
              <a:rPr lang="en">
                <a:latin typeface="Nunito Sans"/>
                <a:ea typeface="Nunito Sans"/>
                <a:cs typeface="Nunito Sans"/>
                <a:sym typeface="Nunito Sans"/>
              </a:rPr>
              <a:t>These are really where we want to focus our discussion. </a:t>
            </a:r>
            <a:endParaRPr>
              <a:latin typeface="Nunito Sans"/>
              <a:ea typeface="Nunito Sans"/>
              <a:cs typeface="Nunito Sans"/>
              <a:sym typeface="Nunito Sans"/>
            </a:endParaRPr>
          </a:p>
          <a:p>
            <a:pPr marL="0" lvl="0" indent="0" algn="l" rtl="0">
              <a:spcBef>
                <a:spcPts val="0"/>
              </a:spcBef>
              <a:spcAft>
                <a:spcPts val="0"/>
              </a:spcAft>
              <a:buNone/>
            </a:pPr>
            <a:endParaRPr>
              <a:latin typeface="Nunito Sans"/>
              <a:ea typeface="Nunito Sans"/>
              <a:cs typeface="Nunito Sans"/>
              <a:sym typeface="Nunito Sans"/>
            </a:endParaRPr>
          </a:p>
          <a:p>
            <a:pPr marL="0" lvl="0" indent="0" algn="l" rtl="0">
              <a:spcBef>
                <a:spcPts val="0"/>
              </a:spcBef>
              <a:spcAft>
                <a:spcPts val="0"/>
              </a:spcAft>
              <a:buNone/>
            </a:pPr>
            <a:endParaRPr>
              <a:latin typeface="Nunito Sans"/>
              <a:ea typeface="Nunito Sans"/>
              <a:cs typeface="Nunito Sans"/>
              <a:sym typeface="Nunito Sa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737bda13d5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737bda13d5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Nunito Sans"/>
                <a:ea typeface="Nunito Sans"/>
                <a:cs typeface="Nunito Sans"/>
                <a:sym typeface="Nunito Sans"/>
              </a:rPr>
              <a:t>~~Refer to the “Interview Prep” section of the Candidate Roundup Scorecard in Greenhouse prior to the Roundup. </a:t>
            </a:r>
            <a:endParaRPr dirty="0">
              <a:latin typeface="Nunito Sans"/>
              <a:ea typeface="Nunito Sans"/>
              <a:cs typeface="Nunito Sans"/>
              <a:sym typeface="Nunito Sans"/>
            </a:endParaRPr>
          </a:p>
          <a:p>
            <a:pPr marL="0" lvl="0" indent="0" algn="l" rtl="0">
              <a:spcBef>
                <a:spcPts val="0"/>
              </a:spcBef>
              <a:spcAft>
                <a:spcPts val="0"/>
              </a:spcAft>
              <a:buNone/>
            </a:pPr>
            <a:r>
              <a:rPr lang="en" dirty="0">
                <a:latin typeface="Nunito Sans"/>
                <a:ea typeface="Nunito Sans"/>
                <a:cs typeface="Nunito Sans"/>
                <a:sym typeface="Nunito Sans"/>
              </a:rPr>
              <a:t>Identify which attributes may need to be discussed in further detail in this roundup by noting attributes with missing, mixed, and “No Decision” evaluations. ~~</a:t>
            </a:r>
            <a:endParaRPr dirty="0">
              <a:latin typeface="Nunito Sans"/>
              <a:ea typeface="Nunito Sans"/>
              <a:cs typeface="Nunito Sans"/>
              <a:sym typeface="Nunito Sans"/>
            </a:endParaRPr>
          </a:p>
          <a:p>
            <a:pPr marL="0" lvl="0" indent="0" algn="l" rtl="0">
              <a:spcBef>
                <a:spcPts val="0"/>
              </a:spcBef>
              <a:spcAft>
                <a:spcPts val="0"/>
              </a:spcAft>
              <a:buNone/>
            </a:pPr>
            <a:endParaRPr dirty="0">
              <a:latin typeface="Nunito Sans"/>
              <a:ea typeface="Nunito Sans"/>
              <a:cs typeface="Nunito Sans"/>
              <a:sym typeface="Nunito Sans"/>
            </a:endParaRPr>
          </a:p>
          <a:p>
            <a:pPr marL="0" lvl="0" indent="0" algn="l" rtl="0">
              <a:spcBef>
                <a:spcPts val="0"/>
              </a:spcBef>
              <a:spcAft>
                <a:spcPts val="0"/>
              </a:spcAft>
              <a:buNone/>
            </a:pPr>
            <a:r>
              <a:rPr lang="en" dirty="0">
                <a:latin typeface="Nunito Sans"/>
                <a:ea typeface="Nunito Sans"/>
                <a:cs typeface="Nunito Sans"/>
                <a:sym typeface="Nunito Sans"/>
              </a:rPr>
              <a:t>These are additional attributes that we’ll be discussing today as they are missing feedback or received mixed or “No Decision” evaluations. If you were able to assess these during your interview, let’s chat about them. </a:t>
            </a:r>
            <a:endParaRPr dirty="0">
              <a:latin typeface="Nunito Sans"/>
              <a:ea typeface="Nunito Sans"/>
              <a:cs typeface="Nunito Sans"/>
              <a:sym typeface="Nunito Sans"/>
            </a:endParaRPr>
          </a:p>
          <a:p>
            <a:pPr marL="0" lvl="0" indent="0" algn="l" rtl="0">
              <a:spcBef>
                <a:spcPts val="0"/>
              </a:spcBef>
              <a:spcAft>
                <a:spcPts val="0"/>
              </a:spcAft>
              <a:buNone/>
            </a:pPr>
            <a:r>
              <a:rPr lang="en" dirty="0">
                <a:latin typeface="Nunito Sans"/>
                <a:ea typeface="Nunito Sans"/>
                <a:cs typeface="Nunito Sans"/>
                <a:sym typeface="Nunito Sans"/>
              </a:rPr>
              <a:t>We’ll want to dive into these to ensure that we were able to fully assess the candidate’s skills and qualifications. </a:t>
            </a:r>
            <a:endParaRPr dirty="0">
              <a:latin typeface="Nunito Sans"/>
              <a:ea typeface="Nunito Sans"/>
              <a:cs typeface="Nunito Sans"/>
              <a:sym typeface="Nunito San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737bda13d5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737bda13d5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Nunito Sans"/>
                <a:ea typeface="Nunito Sans"/>
                <a:cs typeface="Nunito Sans"/>
                <a:sym typeface="Nunito Sans"/>
              </a:rPr>
              <a:t>Going into this discussion about the attributes we were assessing, let’s all try to be conscious of any bias that we may have had. These are some of the most common biases that come in to play when we’re interviewing, so try to be aware if any may have slipped in while you were meeting with the candidates or filling out your scorecard. </a:t>
            </a:r>
            <a:endParaRPr>
              <a:solidFill>
                <a:schemeClr val="dk1"/>
              </a:solidFill>
              <a:latin typeface="Nunito Sans"/>
              <a:ea typeface="Nunito Sans"/>
              <a:cs typeface="Nunito Sans"/>
              <a:sym typeface="Nunito Sans"/>
            </a:endParaRPr>
          </a:p>
          <a:p>
            <a:pPr marL="0" lvl="0" indent="0" algn="l" rtl="0">
              <a:spcBef>
                <a:spcPts val="0"/>
              </a:spcBef>
              <a:spcAft>
                <a:spcPts val="0"/>
              </a:spcAft>
              <a:buNone/>
            </a:pPr>
            <a:endParaRPr>
              <a:solidFill>
                <a:schemeClr val="dk1"/>
              </a:solidFill>
              <a:latin typeface="Nunito Sans"/>
              <a:ea typeface="Nunito Sans"/>
              <a:cs typeface="Nunito Sans"/>
              <a:sym typeface="Nunito Sans"/>
            </a:endParaRPr>
          </a:p>
          <a:p>
            <a:pPr marL="0" lvl="0" indent="0" algn="l" rtl="0">
              <a:spcBef>
                <a:spcPts val="0"/>
              </a:spcBef>
              <a:spcAft>
                <a:spcPts val="0"/>
              </a:spcAft>
              <a:buClr>
                <a:schemeClr val="dk1"/>
              </a:buClr>
              <a:buFont typeface="Arial"/>
              <a:buNone/>
            </a:pPr>
            <a:r>
              <a:rPr lang="en">
                <a:solidFill>
                  <a:schemeClr val="dk1"/>
                </a:solidFill>
                <a:latin typeface="Nunito Sans"/>
                <a:ea typeface="Nunito Sans"/>
                <a:cs typeface="Nunito Sans"/>
                <a:sym typeface="Nunito Sans"/>
              </a:rPr>
              <a:t>STOP. Ask if there are any questions. </a:t>
            </a:r>
            <a:endParaRPr>
              <a:solidFill>
                <a:schemeClr val="dk1"/>
              </a:solidFill>
              <a:latin typeface="Nunito Sans"/>
              <a:ea typeface="Nunito Sans"/>
              <a:cs typeface="Nunito Sans"/>
              <a:sym typeface="Nunito Sans"/>
            </a:endParaRPr>
          </a:p>
          <a:p>
            <a:pPr marL="0" lvl="0" indent="0" algn="l" rtl="0">
              <a:spcBef>
                <a:spcPts val="0"/>
              </a:spcBef>
              <a:spcAft>
                <a:spcPts val="0"/>
              </a:spcAft>
              <a:buNone/>
            </a:pPr>
            <a:r>
              <a:rPr lang="en">
                <a:latin typeface="Nunito Sans"/>
                <a:ea typeface="Nunito Sans"/>
                <a:cs typeface="Nunito Sans"/>
                <a:sym typeface="Nunito Sans"/>
              </a:rPr>
              <a:t>---</a:t>
            </a:r>
            <a:endParaRPr>
              <a:latin typeface="Nunito Sans"/>
              <a:ea typeface="Nunito Sans"/>
              <a:cs typeface="Nunito Sans"/>
              <a:sym typeface="Nunito Sans"/>
            </a:endParaRPr>
          </a:p>
          <a:p>
            <a:pPr marL="0" lvl="0" indent="0" algn="l" rtl="0">
              <a:spcBef>
                <a:spcPts val="0"/>
              </a:spcBef>
              <a:spcAft>
                <a:spcPts val="0"/>
              </a:spcAft>
              <a:buNone/>
            </a:pPr>
            <a:r>
              <a:rPr lang="en" b="1">
                <a:latin typeface="Nunito Sans"/>
                <a:ea typeface="Nunito Sans"/>
                <a:cs typeface="Nunito Sans"/>
                <a:sym typeface="Nunito Sans"/>
              </a:rPr>
              <a:t>First Impression Error:</a:t>
            </a:r>
            <a:endParaRPr b="1">
              <a:latin typeface="Nunito Sans"/>
              <a:ea typeface="Nunito Sans"/>
              <a:cs typeface="Nunito Sans"/>
              <a:sym typeface="Nunito Sans"/>
            </a:endParaRPr>
          </a:p>
          <a:p>
            <a:pPr marL="0" lvl="0" indent="0" algn="l" rtl="0">
              <a:lnSpc>
                <a:spcPct val="115000"/>
              </a:lnSpc>
              <a:spcBef>
                <a:spcPts val="0"/>
              </a:spcBef>
              <a:spcAft>
                <a:spcPts val="0"/>
              </a:spcAft>
              <a:buNone/>
            </a:pPr>
            <a:r>
              <a:rPr lang="en">
                <a:solidFill>
                  <a:srgbClr val="999999"/>
                </a:solidFill>
                <a:latin typeface="Nunito Sans"/>
                <a:ea typeface="Nunito Sans"/>
                <a:cs typeface="Nunito Sans"/>
                <a:sym typeface="Nunito Sans"/>
              </a:rPr>
              <a:t>The tendency to make initial judgments, positive or negative, about a candidate in the </a:t>
            </a:r>
            <a:r>
              <a:rPr lang="en">
                <a:solidFill>
                  <a:srgbClr val="999999"/>
                </a:solidFill>
                <a:highlight>
                  <a:schemeClr val="lt1"/>
                </a:highlight>
                <a:latin typeface="Nunito Sans"/>
                <a:ea typeface="Nunito Sans"/>
                <a:cs typeface="Nunito Sans"/>
                <a:sym typeface="Nunito Sans"/>
              </a:rPr>
              <a:t>first 30 seconds to 2.5 minutes</a:t>
            </a:r>
            <a:r>
              <a:rPr lang="en">
                <a:solidFill>
                  <a:srgbClr val="999999"/>
                </a:solidFill>
                <a:latin typeface="Nunito Sans"/>
                <a:ea typeface="Nunito Sans"/>
                <a:cs typeface="Nunito Sans"/>
                <a:sym typeface="Nunito Sans"/>
              </a:rPr>
              <a:t> you meet them. After that first impression is made, most hiring managers will then spend the remainder of the interview searching for validation of that initial decision.</a:t>
            </a:r>
            <a:endParaRPr>
              <a:solidFill>
                <a:srgbClr val="999999"/>
              </a:solidFill>
              <a:latin typeface="Nunito Sans"/>
              <a:ea typeface="Nunito Sans"/>
              <a:cs typeface="Nunito Sans"/>
              <a:sym typeface="Nunito Sans"/>
            </a:endParaRPr>
          </a:p>
          <a:p>
            <a:pPr marL="0" lvl="0" indent="0" algn="l" rtl="0">
              <a:spcBef>
                <a:spcPts val="0"/>
              </a:spcBef>
              <a:spcAft>
                <a:spcPts val="0"/>
              </a:spcAft>
              <a:buNone/>
            </a:pPr>
            <a:r>
              <a:rPr lang="en" b="1">
                <a:solidFill>
                  <a:srgbClr val="222222"/>
                </a:solidFill>
                <a:latin typeface="Nunito Sans"/>
                <a:ea typeface="Nunito Sans"/>
                <a:cs typeface="Nunito Sans"/>
                <a:sym typeface="Nunito Sans"/>
              </a:rPr>
              <a:t>Affinity Bias:</a:t>
            </a:r>
            <a:endParaRPr b="1">
              <a:solidFill>
                <a:srgbClr val="222222"/>
              </a:solidFill>
              <a:latin typeface="Nunito Sans"/>
              <a:ea typeface="Nunito Sans"/>
              <a:cs typeface="Nunito Sans"/>
              <a:sym typeface="Nunito Sans"/>
            </a:endParaRPr>
          </a:p>
          <a:p>
            <a:pPr marL="0" lvl="0" indent="0" algn="l" rtl="0">
              <a:spcBef>
                <a:spcPts val="0"/>
              </a:spcBef>
              <a:spcAft>
                <a:spcPts val="0"/>
              </a:spcAft>
              <a:buNone/>
            </a:pPr>
            <a:r>
              <a:rPr lang="en" b="1">
                <a:solidFill>
                  <a:srgbClr val="999999"/>
                </a:solidFill>
                <a:highlight>
                  <a:schemeClr val="lt1"/>
                </a:highlight>
                <a:latin typeface="Nunito Sans"/>
                <a:ea typeface="Nunito Sans"/>
                <a:cs typeface="Nunito Sans"/>
                <a:sym typeface="Nunito Sans"/>
              </a:rPr>
              <a:t>L</a:t>
            </a:r>
            <a:r>
              <a:rPr lang="en">
                <a:solidFill>
                  <a:srgbClr val="999999"/>
                </a:solidFill>
                <a:highlight>
                  <a:schemeClr val="lt1"/>
                </a:highlight>
                <a:latin typeface="Nunito Sans"/>
                <a:ea typeface="Nunito Sans"/>
                <a:cs typeface="Nunito Sans"/>
                <a:sym typeface="Nunito Sans"/>
              </a:rPr>
              <a:t>eads us to favor people who we feel we have a connection or </a:t>
            </a:r>
            <a:r>
              <a:rPr lang="en" b="1">
                <a:solidFill>
                  <a:srgbClr val="999999"/>
                </a:solidFill>
                <a:highlight>
                  <a:schemeClr val="lt1"/>
                </a:highlight>
                <a:latin typeface="Nunito Sans"/>
                <a:ea typeface="Nunito Sans"/>
                <a:cs typeface="Nunito Sans"/>
                <a:sym typeface="Nunito Sans"/>
              </a:rPr>
              <a:t>similarity</a:t>
            </a:r>
            <a:r>
              <a:rPr lang="en">
                <a:solidFill>
                  <a:srgbClr val="999999"/>
                </a:solidFill>
                <a:highlight>
                  <a:schemeClr val="lt1"/>
                </a:highlight>
                <a:latin typeface="Nunito Sans"/>
                <a:ea typeface="Nunito Sans"/>
                <a:cs typeface="Nunito Sans"/>
                <a:sym typeface="Nunito Sans"/>
              </a:rPr>
              <a:t> to. For example, attending the same college, growing up in the same town, or reminding us of ourselves or someone we know and like.</a:t>
            </a:r>
            <a:endParaRPr>
              <a:solidFill>
                <a:srgbClr val="999999"/>
              </a:solidFill>
              <a:highlight>
                <a:schemeClr val="lt1"/>
              </a:highlight>
              <a:latin typeface="Nunito Sans"/>
              <a:ea typeface="Nunito Sans"/>
              <a:cs typeface="Nunito Sans"/>
              <a:sym typeface="Nunito Sans"/>
            </a:endParaRPr>
          </a:p>
          <a:p>
            <a:pPr marL="0" lvl="0" indent="0" algn="l" rtl="0">
              <a:spcBef>
                <a:spcPts val="0"/>
              </a:spcBef>
              <a:spcAft>
                <a:spcPts val="0"/>
              </a:spcAft>
              <a:buNone/>
            </a:pPr>
            <a:r>
              <a:rPr lang="en" b="1">
                <a:solidFill>
                  <a:srgbClr val="222222"/>
                </a:solidFill>
                <a:highlight>
                  <a:schemeClr val="lt1"/>
                </a:highlight>
                <a:latin typeface="Nunito Sans"/>
                <a:ea typeface="Nunito Sans"/>
                <a:cs typeface="Nunito Sans"/>
                <a:sym typeface="Nunito Sans"/>
              </a:rPr>
              <a:t>Group Think:</a:t>
            </a:r>
            <a:endParaRPr b="1">
              <a:solidFill>
                <a:srgbClr val="222222"/>
              </a:solidFill>
              <a:highlight>
                <a:schemeClr val="lt1"/>
              </a:highlight>
              <a:latin typeface="Nunito Sans"/>
              <a:ea typeface="Nunito Sans"/>
              <a:cs typeface="Nunito Sans"/>
              <a:sym typeface="Nunito Sans"/>
            </a:endParaRPr>
          </a:p>
          <a:p>
            <a:pPr marL="0" lvl="0" indent="0" algn="l" rtl="0">
              <a:spcBef>
                <a:spcPts val="0"/>
              </a:spcBef>
              <a:spcAft>
                <a:spcPts val="0"/>
              </a:spcAft>
              <a:buNone/>
            </a:pPr>
            <a:r>
              <a:rPr lang="en">
                <a:solidFill>
                  <a:srgbClr val="999999"/>
                </a:solidFill>
                <a:highlight>
                  <a:schemeClr val="lt1"/>
                </a:highlight>
                <a:latin typeface="Nunito Sans"/>
                <a:ea typeface="Nunito Sans"/>
                <a:cs typeface="Nunito Sans"/>
                <a:sym typeface="Nunito Sans"/>
              </a:rPr>
              <a:t>Where the opinion of one vocal (often powerful) interviewer dominates the narrative about a candidate. When the vocal participant expresses an opinion, everyone with a less firmly-held opinion usually agrees. </a:t>
            </a:r>
            <a:endParaRPr>
              <a:solidFill>
                <a:srgbClr val="999999"/>
              </a:solidFill>
              <a:highlight>
                <a:schemeClr val="lt1"/>
              </a:highlight>
              <a:latin typeface="Nunito Sans"/>
              <a:ea typeface="Nunito Sans"/>
              <a:cs typeface="Nunito Sans"/>
              <a:sym typeface="Nunito Sans"/>
            </a:endParaRPr>
          </a:p>
          <a:p>
            <a:pPr marL="0" lvl="0" indent="0" algn="l" rtl="0">
              <a:spcBef>
                <a:spcPts val="0"/>
              </a:spcBef>
              <a:spcAft>
                <a:spcPts val="0"/>
              </a:spcAft>
              <a:buNone/>
            </a:pPr>
            <a:r>
              <a:rPr lang="en">
                <a:solidFill>
                  <a:srgbClr val="999999"/>
                </a:solidFill>
                <a:highlight>
                  <a:schemeClr val="lt1"/>
                </a:highlight>
                <a:latin typeface="Nunito Sans"/>
                <a:ea typeface="Nunito Sans"/>
                <a:cs typeface="Nunito Sans"/>
                <a:sym typeface="Nunito Sans"/>
              </a:rPr>
              <a:t>In cases of there being an outlier: We know it's hard if you're the only No / Yes, but it's really important for us to hear why you thought that. </a:t>
            </a:r>
            <a:endParaRPr>
              <a:solidFill>
                <a:srgbClr val="999999"/>
              </a:solidFill>
              <a:highlight>
                <a:schemeClr val="lt1"/>
              </a:highlight>
              <a:latin typeface="Nunito Sans"/>
              <a:ea typeface="Nunito Sans"/>
              <a:cs typeface="Nunito Sans"/>
              <a:sym typeface="Nunito Sans"/>
            </a:endParaRPr>
          </a:p>
          <a:p>
            <a:pPr marL="0" lvl="0" indent="0" algn="l" rtl="0">
              <a:spcBef>
                <a:spcPts val="0"/>
              </a:spcBef>
              <a:spcAft>
                <a:spcPts val="0"/>
              </a:spcAft>
              <a:buNone/>
            </a:pPr>
            <a:r>
              <a:rPr lang="en" b="1">
                <a:solidFill>
                  <a:srgbClr val="222222"/>
                </a:solidFill>
                <a:highlight>
                  <a:schemeClr val="lt1"/>
                </a:highlight>
                <a:latin typeface="Nunito Sans"/>
                <a:ea typeface="Nunito Sans"/>
                <a:cs typeface="Nunito Sans"/>
                <a:sym typeface="Nunito Sans"/>
              </a:rPr>
              <a:t>Recency Bias:</a:t>
            </a:r>
            <a:endParaRPr b="1">
              <a:solidFill>
                <a:srgbClr val="222222"/>
              </a:solidFill>
              <a:highlight>
                <a:schemeClr val="lt1"/>
              </a:highlight>
              <a:latin typeface="Nunito Sans"/>
              <a:ea typeface="Nunito Sans"/>
              <a:cs typeface="Nunito Sans"/>
              <a:sym typeface="Nunito Sans"/>
            </a:endParaRPr>
          </a:p>
          <a:p>
            <a:pPr marL="0" lvl="0" indent="0" algn="l" rtl="0">
              <a:spcBef>
                <a:spcPts val="0"/>
              </a:spcBef>
              <a:spcAft>
                <a:spcPts val="0"/>
              </a:spcAft>
              <a:buNone/>
            </a:pPr>
            <a:r>
              <a:rPr lang="en">
                <a:solidFill>
                  <a:srgbClr val="999999"/>
                </a:solidFill>
                <a:highlight>
                  <a:schemeClr val="lt1"/>
                </a:highlight>
                <a:latin typeface="Nunito Sans"/>
                <a:ea typeface="Nunito Sans"/>
                <a:cs typeface="Nunito Sans"/>
                <a:sym typeface="Nunito Sans"/>
              </a:rPr>
              <a:t>The trap of having stronger recollections of the last candidates interviewed, rather than those in the middle or beginning of the interview process.</a:t>
            </a:r>
            <a:endParaRPr>
              <a:solidFill>
                <a:srgbClr val="999999"/>
              </a:solidFill>
              <a:highlight>
                <a:schemeClr val="lt1"/>
              </a:highlight>
              <a:latin typeface="Nunito Sans"/>
              <a:ea typeface="Nunito Sans"/>
              <a:cs typeface="Nunito Sans"/>
              <a:sym typeface="Nunito Sans"/>
            </a:endParaRPr>
          </a:p>
          <a:p>
            <a:pPr marL="0" lvl="0" indent="0" algn="l" rtl="0">
              <a:spcBef>
                <a:spcPts val="0"/>
              </a:spcBef>
              <a:spcAft>
                <a:spcPts val="0"/>
              </a:spcAft>
              <a:buNone/>
            </a:pPr>
            <a:endParaRPr>
              <a:latin typeface="Nunito Sans"/>
              <a:ea typeface="Nunito Sans"/>
              <a:cs typeface="Nunito Sans"/>
              <a:sym typeface="Nunito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737bda13d5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737bda13d5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latin typeface="Nunito Sans"/>
                <a:ea typeface="Nunito Sans"/>
                <a:cs typeface="Nunito Sans"/>
                <a:sym typeface="Nunito Sans"/>
              </a:rPr>
              <a:t>Here’s a few tips on how we can become more aware and mitigate any of those biases. Please be open to both asking yourself these questions - or asking them directly of the other interviewers. I’m giving you permission right now to do so, and I’ll do the same! </a:t>
            </a:r>
            <a:endParaRPr>
              <a:solidFill>
                <a:schemeClr val="dk1"/>
              </a:solidFill>
              <a:latin typeface="Nunito Sans"/>
              <a:ea typeface="Nunito Sans"/>
              <a:cs typeface="Nunito Sans"/>
              <a:sym typeface="Nunito Sans"/>
            </a:endParaRPr>
          </a:p>
          <a:p>
            <a:pPr marL="0" lvl="0" indent="0" algn="l" rtl="0">
              <a:spcBef>
                <a:spcPts val="0"/>
              </a:spcBef>
              <a:spcAft>
                <a:spcPts val="0"/>
              </a:spcAft>
              <a:buNone/>
            </a:pPr>
            <a:endParaRPr>
              <a:latin typeface="Nunito Sans"/>
              <a:ea typeface="Nunito Sans"/>
              <a:cs typeface="Nunito Sans"/>
              <a:sym typeface="Nunito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737bda13d5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737bda13d5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Nunito Sans"/>
                <a:ea typeface="Nunito Sans"/>
                <a:cs typeface="Nunito Sans"/>
                <a:sym typeface="Nunito Sans"/>
              </a:rPr>
              <a:t>Additional Speaking Points for the 1st bullet: </a:t>
            </a:r>
            <a:endParaRPr dirty="0">
              <a:latin typeface="Nunito Sans"/>
              <a:ea typeface="Nunito Sans"/>
              <a:cs typeface="Nunito Sans"/>
              <a:sym typeface="Nunito Sans"/>
            </a:endParaRPr>
          </a:p>
          <a:p>
            <a:pPr marL="0" lvl="0" indent="0" algn="l" rtl="0">
              <a:spcBef>
                <a:spcPts val="0"/>
              </a:spcBef>
              <a:spcAft>
                <a:spcPts val="0"/>
              </a:spcAft>
              <a:buNone/>
            </a:pPr>
            <a:r>
              <a:rPr lang="en" dirty="0">
                <a:latin typeface="Nunito Sans"/>
                <a:ea typeface="Nunito Sans"/>
                <a:cs typeface="Nunito Sans"/>
                <a:sym typeface="Nunito Sans"/>
              </a:rPr>
              <a:t>What could go wrong if we hired this person?</a:t>
            </a:r>
            <a:endParaRPr dirty="0">
              <a:latin typeface="Nunito Sans"/>
              <a:ea typeface="Nunito Sans"/>
              <a:cs typeface="Nunito Sans"/>
              <a:sym typeface="Nunito Sans"/>
            </a:endParaRPr>
          </a:p>
          <a:p>
            <a:pPr marL="0" lvl="0" indent="0" algn="l" rtl="0">
              <a:spcBef>
                <a:spcPts val="0"/>
              </a:spcBef>
              <a:spcAft>
                <a:spcPts val="0"/>
              </a:spcAft>
              <a:buNone/>
            </a:pPr>
            <a:r>
              <a:rPr lang="en" dirty="0">
                <a:latin typeface="Nunito Sans"/>
                <a:ea typeface="Nunito Sans"/>
                <a:cs typeface="Nunito Sans"/>
                <a:sym typeface="Nunito Sans"/>
              </a:rPr>
              <a:t>Let’s talk about the attributes, nothing personally about the candidate(s)</a:t>
            </a:r>
            <a:endParaRPr dirty="0">
              <a:latin typeface="Nunito Sans"/>
              <a:ea typeface="Nunito Sans"/>
              <a:cs typeface="Nunito Sans"/>
              <a:sym typeface="Nunito Sans"/>
            </a:endParaRPr>
          </a:p>
          <a:p>
            <a:pPr marL="0" lvl="0" indent="0" algn="l" rtl="0">
              <a:spcBef>
                <a:spcPts val="0"/>
              </a:spcBef>
              <a:spcAft>
                <a:spcPts val="0"/>
              </a:spcAft>
              <a:buNone/>
            </a:pPr>
            <a:r>
              <a:rPr lang="en" dirty="0">
                <a:latin typeface="Nunito Sans"/>
                <a:ea typeface="Nunito Sans"/>
                <a:cs typeface="Nunito Sans"/>
                <a:sym typeface="Nunito Sans"/>
              </a:rPr>
              <a:t>We should be hiring for strengths not the absence of attributes/skills </a:t>
            </a:r>
            <a:endParaRPr dirty="0">
              <a:latin typeface="Nunito Sans"/>
              <a:ea typeface="Nunito Sans"/>
              <a:cs typeface="Nunito Sans"/>
              <a:sym typeface="Nunito Sans"/>
            </a:endParaRPr>
          </a:p>
          <a:p>
            <a:pPr marL="0" lvl="0" indent="0" algn="l" rtl="0">
              <a:spcBef>
                <a:spcPts val="0"/>
              </a:spcBef>
              <a:spcAft>
                <a:spcPts val="0"/>
              </a:spcAft>
              <a:buNone/>
            </a:pPr>
            <a:r>
              <a:rPr lang="en" dirty="0">
                <a:latin typeface="Nunito Sans"/>
                <a:ea typeface="Nunito Sans"/>
                <a:cs typeface="Nunito Sans"/>
                <a:sym typeface="Nunito Sans"/>
              </a:rPr>
              <a:t>I may steer the conversation if we’ve heard from one or more participant(s) and not the others. </a:t>
            </a:r>
            <a:endParaRPr dirty="0">
              <a:latin typeface="Nunito Sans"/>
              <a:ea typeface="Nunito Sans"/>
              <a:cs typeface="Nunito Sans"/>
              <a:sym typeface="Nunito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737bda13d5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737bda13d5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Nunito Sans"/>
                <a:ea typeface="Nunito Sans"/>
                <a:cs typeface="Nunito Sans"/>
                <a:sym typeface="Nunito Sans"/>
              </a:rPr>
              <a:t>Any questions before we get started??</a:t>
            </a:r>
            <a:endParaRPr>
              <a:latin typeface="Nunito Sans"/>
              <a:ea typeface="Nunito Sans"/>
              <a:cs typeface="Nunito Sans"/>
              <a:sym typeface="Nunito Sans"/>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 Id="rId4" Type="http://schemas.openxmlformats.org/officeDocument/2006/relationships/image" Target="../media/image23.pn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Greenhouse Only Title" type="title">
  <p:cSld name="TITLE">
    <p:bg>
      <p:bgPr>
        <a:blipFill>
          <a:blip r:embed="rId2">
            <a:alphaModFix/>
          </a:blip>
          <a:stretch>
            <a:fillRect/>
          </a:stretch>
        </a:blipFill>
        <a:effectLst/>
      </p:bgPr>
    </p:bg>
    <p:spTree>
      <p:nvGrpSpPr>
        <p:cNvPr id="1" name="Shape 7"/>
        <p:cNvGrpSpPr/>
        <p:nvPr/>
      </p:nvGrpSpPr>
      <p:grpSpPr>
        <a:xfrm>
          <a:off x="0" y="0"/>
          <a:ext cx="0" cy="0"/>
          <a:chOff x="0" y="0"/>
          <a:chExt cx="0" cy="0"/>
        </a:xfrm>
      </p:grpSpPr>
      <p:pic>
        <p:nvPicPr>
          <p:cNvPr id="8" name="Google Shape;8;p2"/>
          <p:cNvPicPr preferRelativeResize="0"/>
          <p:nvPr/>
        </p:nvPicPr>
        <p:blipFill>
          <a:blip r:embed="rId3">
            <a:alphaModFix/>
          </a:blip>
          <a:stretch>
            <a:fillRect/>
          </a:stretch>
        </p:blipFill>
        <p:spPr>
          <a:xfrm>
            <a:off x="5496561" y="4430458"/>
            <a:ext cx="904415" cy="203197"/>
          </a:xfrm>
          <a:prstGeom prst="rect">
            <a:avLst/>
          </a:prstGeom>
          <a:noFill/>
          <a:ln>
            <a:noFill/>
          </a:ln>
        </p:spPr>
      </p:pic>
      <p:sp>
        <p:nvSpPr>
          <p:cNvPr id="9" name="Google Shape;9;p2"/>
          <p:cNvSpPr txBox="1">
            <a:spLocks noGrp="1"/>
          </p:cNvSpPr>
          <p:nvPr>
            <p:ph type="title"/>
          </p:nvPr>
        </p:nvSpPr>
        <p:spPr>
          <a:xfrm>
            <a:off x="5390875" y="917425"/>
            <a:ext cx="3343800" cy="2191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None/>
              <a:defRPr sz="4400">
                <a:solidFill>
                  <a:srgbClr val="15372C"/>
                </a:solidFill>
                <a:latin typeface="Merriweather"/>
                <a:ea typeface="Merriweather"/>
                <a:cs typeface="Merriweather"/>
                <a:sym typeface="Merriweather"/>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10" name="Google Shape;10;p2"/>
          <p:cNvSpPr txBox="1">
            <a:spLocks noGrp="1"/>
          </p:cNvSpPr>
          <p:nvPr>
            <p:ph type="subTitle" idx="1"/>
          </p:nvPr>
        </p:nvSpPr>
        <p:spPr>
          <a:xfrm>
            <a:off x="5390875" y="3503675"/>
            <a:ext cx="3184500" cy="4929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None/>
              <a:defRPr sz="1500">
                <a:solidFill>
                  <a:srgbClr val="15372C"/>
                </a:solidFill>
                <a:latin typeface="Nunito Sans"/>
                <a:ea typeface="Nunito Sans"/>
                <a:cs typeface="Nunito Sans"/>
                <a:sym typeface="Nunito Sans"/>
              </a:defRPr>
            </a:lvl1pPr>
            <a:lvl2pPr lvl="1">
              <a:spcBef>
                <a:spcPts val="0"/>
              </a:spcBef>
              <a:spcAft>
                <a:spcPts val="0"/>
              </a:spcAft>
              <a:buNone/>
              <a:defRPr>
                <a:latin typeface="Nunito Sans"/>
                <a:ea typeface="Nunito Sans"/>
                <a:cs typeface="Nunito Sans"/>
                <a:sym typeface="Nunito Sans"/>
              </a:defRPr>
            </a:lvl2pPr>
            <a:lvl3pPr lvl="2">
              <a:spcBef>
                <a:spcPts val="0"/>
              </a:spcBef>
              <a:spcAft>
                <a:spcPts val="0"/>
              </a:spcAft>
              <a:buNone/>
              <a:defRPr>
                <a:latin typeface="Nunito Sans"/>
                <a:ea typeface="Nunito Sans"/>
                <a:cs typeface="Nunito Sans"/>
                <a:sym typeface="Nunito Sans"/>
              </a:defRPr>
            </a:lvl3pPr>
            <a:lvl4pPr lvl="3">
              <a:spcBef>
                <a:spcPts val="0"/>
              </a:spcBef>
              <a:spcAft>
                <a:spcPts val="0"/>
              </a:spcAft>
              <a:buNone/>
              <a:defRPr>
                <a:latin typeface="Nunito Sans"/>
                <a:ea typeface="Nunito Sans"/>
                <a:cs typeface="Nunito Sans"/>
                <a:sym typeface="Nunito Sans"/>
              </a:defRPr>
            </a:lvl4pPr>
            <a:lvl5pPr lvl="4">
              <a:spcBef>
                <a:spcPts val="0"/>
              </a:spcBef>
              <a:spcAft>
                <a:spcPts val="0"/>
              </a:spcAft>
              <a:buNone/>
              <a:defRPr>
                <a:latin typeface="Nunito Sans"/>
                <a:ea typeface="Nunito Sans"/>
                <a:cs typeface="Nunito Sans"/>
                <a:sym typeface="Nunito Sans"/>
              </a:defRPr>
            </a:lvl5pPr>
            <a:lvl6pPr lvl="5">
              <a:spcBef>
                <a:spcPts val="0"/>
              </a:spcBef>
              <a:spcAft>
                <a:spcPts val="0"/>
              </a:spcAft>
              <a:buNone/>
              <a:defRPr>
                <a:latin typeface="Nunito Sans"/>
                <a:ea typeface="Nunito Sans"/>
                <a:cs typeface="Nunito Sans"/>
                <a:sym typeface="Nunito Sans"/>
              </a:defRPr>
            </a:lvl6pPr>
            <a:lvl7pPr lvl="6">
              <a:spcBef>
                <a:spcPts val="0"/>
              </a:spcBef>
              <a:spcAft>
                <a:spcPts val="0"/>
              </a:spcAft>
              <a:buNone/>
              <a:defRPr>
                <a:latin typeface="Nunito Sans"/>
                <a:ea typeface="Nunito Sans"/>
                <a:cs typeface="Nunito Sans"/>
                <a:sym typeface="Nunito Sans"/>
              </a:defRPr>
            </a:lvl7pPr>
            <a:lvl8pPr lvl="7">
              <a:spcBef>
                <a:spcPts val="0"/>
              </a:spcBef>
              <a:spcAft>
                <a:spcPts val="0"/>
              </a:spcAft>
              <a:buNone/>
              <a:defRPr>
                <a:latin typeface="Nunito Sans"/>
                <a:ea typeface="Nunito Sans"/>
                <a:cs typeface="Nunito Sans"/>
                <a:sym typeface="Nunito Sans"/>
              </a:defRPr>
            </a:lvl8pPr>
            <a:lvl9pPr lvl="8">
              <a:spcBef>
                <a:spcPts val="0"/>
              </a:spcBef>
              <a:spcAft>
                <a:spcPts val="0"/>
              </a:spcAft>
              <a:buNone/>
              <a:defRPr>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3394">
          <p15:clr>
            <a:srgbClr val="FA7B17"/>
          </p15:clr>
        </p15:guide>
        <p15:guide id="2" orient="horz" pos="576">
          <p15:clr>
            <a:srgbClr val="FA7B17"/>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White - One Column Text 2">
  <p:cSld name="TITLE_1_1_1_2">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1"/>
          <p:cNvSpPr txBox="1">
            <a:spLocks noGrp="1"/>
          </p:cNvSpPr>
          <p:nvPr>
            <p:ph type="sldNum" idx="12"/>
          </p:nvPr>
        </p:nvSpPr>
        <p:spPr>
          <a:xfrm>
            <a:off x="8472458" y="4718015"/>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59" name="Google Shape;59;p11"/>
          <p:cNvPicPr preferRelativeResize="0"/>
          <p:nvPr/>
        </p:nvPicPr>
        <p:blipFill>
          <a:blip r:embed="rId3">
            <a:alphaModFix/>
          </a:blip>
          <a:stretch>
            <a:fillRect/>
          </a:stretch>
        </p:blipFill>
        <p:spPr>
          <a:xfrm>
            <a:off x="8153925" y="4866250"/>
            <a:ext cx="471001" cy="105825"/>
          </a:xfrm>
          <a:prstGeom prst="rect">
            <a:avLst/>
          </a:prstGeom>
          <a:noFill/>
          <a:ln>
            <a:noFill/>
          </a:ln>
        </p:spPr>
      </p:pic>
      <p:sp>
        <p:nvSpPr>
          <p:cNvPr id="60" name="Google Shape;60;p11"/>
          <p:cNvSpPr txBox="1">
            <a:spLocks noGrp="1"/>
          </p:cNvSpPr>
          <p:nvPr>
            <p:ph type="title"/>
          </p:nvPr>
        </p:nvSpPr>
        <p:spPr>
          <a:xfrm>
            <a:off x="470100" y="1372357"/>
            <a:ext cx="4966200" cy="462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500">
                <a:solidFill>
                  <a:srgbClr val="15372C"/>
                </a:solidFill>
                <a:latin typeface="Merriweather"/>
                <a:ea typeface="Merriweather"/>
                <a:cs typeface="Merriweather"/>
                <a:sym typeface="Merriweather"/>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1" name="Google Shape;61;p11"/>
          <p:cNvSpPr txBox="1">
            <a:spLocks noGrp="1"/>
          </p:cNvSpPr>
          <p:nvPr>
            <p:ph type="subTitle" idx="1"/>
          </p:nvPr>
        </p:nvSpPr>
        <p:spPr>
          <a:xfrm>
            <a:off x="462525" y="386689"/>
            <a:ext cx="1887900" cy="3183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800">
                <a:solidFill>
                  <a:srgbClr val="15372C"/>
                </a:solidFill>
                <a:latin typeface="Nunito Sans"/>
                <a:ea typeface="Nunito Sans"/>
                <a:cs typeface="Nunito Sans"/>
                <a:sym typeface="Nunito Sans"/>
              </a:defRPr>
            </a:lvl1pPr>
            <a:lvl2pPr lvl="1" rtl="0">
              <a:spcBef>
                <a:spcPts val="0"/>
              </a:spcBef>
              <a:spcAft>
                <a:spcPts val="0"/>
              </a:spcAft>
              <a:buNone/>
              <a:defRPr sz="800">
                <a:solidFill>
                  <a:srgbClr val="15372C"/>
                </a:solidFill>
                <a:latin typeface="Nunito Sans"/>
                <a:ea typeface="Nunito Sans"/>
                <a:cs typeface="Nunito Sans"/>
                <a:sym typeface="Nunito Sans"/>
              </a:defRPr>
            </a:lvl2pPr>
            <a:lvl3pPr lvl="2" rtl="0">
              <a:spcBef>
                <a:spcPts val="0"/>
              </a:spcBef>
              <a:spcAft>
                <a:spcPts val="0"/>
              </a:spcAft>
              <a:buNone/>
              <a:defRPr sz="800">
                <a:solidFill>
                  <a:srgbClr val="15372C"/>
                </a:solidFill>
                <a:latin typeface="Nunito Sans"/>
                <a:ea typeface="Nunito Sans"/>
                <a:cs typeface="Nunito Sans"/>
                <a:sym typeface="Nunito Sans"/>
              </a:defRPr>
            </a:lvl3pPr>
            <a:lvl4pPr lvl="3" rtl="0">
              <a:spcBef>
                <a:spcPts val="0"/>
              </a:spcBef>
              <a:spcAft>
                <a:spcPts val="0"/>
              </a:spcAft>
              <a:buNone/>
              <a:defRPr sz="800">
                <a:solidFill>
                  <a:srgbClr val="15372C"/>
                </a:solidFill>
                <a:latin typeface="Nunito Sans"/>
                <a:ea typeface="Nunito Sans"/>
                <a:cs typeface="Nunito Sans"/>
                <a:sym typeface="Nunito Sans"/>
              </a:defRPr>
            </a:lvl4pPr>
            <a:lvl5pPr lvl="4" rtl="0">
              <a:spcBef>
                <a:spcPts val="0"/>
              </a:spcBef>
              <a:spcAft>
                <a:spcPts val="0"/>
              </a:spcAft>
              <a:buNone/>
              <a:defRPr sz="800">
                <a:solidFill>
                  <a:srgbClr val="15372C"/>
                </a:solidFill>
                <a:latin typeface="Nunito Sans"/>
                <a:ea typeface="Nunito Sans"/>
                <a:cs typeface="Nunito Sans"/>
                <a:sym typeface="Nunito Sans"/>
              </a:defRPr>
            </a:lvl5pPr>
            <a:lvl6pPr lvl="5" rtl="0">
              <a:spcBef>
                <a:spcPts val="0"/>
              </a:spcBef>
              <a:spcAft>
                <a:spcPts val="0"/>
              </a:spcAft>
              <a:buNone/>
              <a:defRPr sz="800">
                <a:solidFill>
                  <a:srgbClr val="15372C"/>
                </a:solidFill>
                <a:latin typeface="Nunito Sans"/>
                <a:ea typeface="Nunito Sans"/>
                <a:cs typeface="Nunito Sans"/>
                <a:sym typeface="Nunito Sans"/>
              </a:defRPr>
            </a:lvl6pPr>
            <a:lvl7pPr lvl="6" rtl="0">
              <a:spcBef>
                <a:spcPts val="0"/>
              </a:spcBef>
              <a:spcAft>
                <a:spcPts val="0"/>
              </a:spcAft>
              <a:buNone/>
              <a:defRPr sz="800">
                <a:solidFill>
                  <a:srgbClr val="15372C"/>
                </a:solidFill>
                <a:latin typeface="Nunito Sans"/>
                <a:ea typeface="Nunito Sans"/>
                <a:cs typeface="Nunito Sans"/>
                <a:sym typeface="Nunito Sans"/>
              </a:defRPr>
            </a:lvl7pPr>
            <a:lvl8pPr lvl="7" rtl="0">
              <a:spcBef>
                <a:spcPts val="0"/>
              </a:spcBef>
              <a:spcAft>
                <a:spcPts val="0"/>
              </a:spcAft>
              <a:buNone/>
              <a:defRPr sz="800">
                <a:solidFill>
                  <a:srgbClr val="15372C"/>
                </a:solidFill>
                <a:latin typeface="Nunito Sans"/>
                <a:ea typeface="Nunito Sans"/>
                <a:cs typeface="Nunito Sans"/>
                <a:sym typeface="Nunito Sans"/>
              </a:defRPr>
            </a:lvl8pPr>
            <a:lvl9pPr lvl="8" rtl="0">
              <a:spcBef>
                <a:spcPts val="0"/>
              </a:spcBef>
              <a:spcAft>
                <a:spcPts val="0"/>
              </a:spcAft>
              <a:buNone/>
              <a:defRPr sz="800">
                <a:solidFill>
                  <a:srgbClr val="15372C"/>
                </a:solidFill>
                <a:latin typeface="Nunito Sans"/>
                <a:ea typeface="Nunito Sans"/>
                <a:cs typeface="Nunito Sans"/>
                <a:sym typeface="Nunito Sans"/>
              </a:defRPr>
            </a:lvl9pPr>
          </a:lstStyle>
          <a:p>
            <a:endParaRPr/>
          </a:p>
        </p:txBody>
      </p:sp>
      <p:sp>
        <p:nvSpPr>
          <p:cNvPr id="62" name="Google Shape;62;p11"/>
          <p:cNvSpPr txBox="1">
            <a:spLocks noGrp="1"/>
          </p:cNvSpPr>
          <p:nvPr>
            <p:ph type="body" idx="2"/>
          </p:nvPr>
        </p:nvSpPr>
        <p:spPr>
          <a:xfrm>
            <a:off x="470100" y="1781035"/>
            <a:ext cx="3649800" cy="27219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1pPr>
            <a:lvl2pPr marL="914400" lvl="1" indent="-298450" rtl="0">
              <a:lnSpc>
                <a:spcPct val="115000"/>
              </a:lnSpc>
              <a:spcBef>
                <a:spcPts val="100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2pPr>
            <a:lvl3pPr marL="1371600" lvl="2" indent="-298450" rtl="0">
              <a:lnSpc>
                <a:spcPct val="115000"/>
              </a:lnSpc>
              <a:spcBef>
                <a:spcPts val="100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3pPr>
            <a:lvl4pPr marL="1828800" lvl="3" indent="-298450" rtl="0">
              <a:lnSpc>
                <a:spcPct val="115000"/>
              </a:lnSpc>
              <a:spcBef>
                <a:spcPts val="100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4pPr>
            <a:lvl5pPr marL="2286000" lvl="4" indent="-298450" rtl="0">
              <a:lnSpc>
                <a:spcPct val="115000"/>
              </a:lnSpc>
              <a:spcBef>
                <a:spcPts val="100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5pPr>
            <a:lvl6pPr marL="2743200" lvl="5" indent="-298450" rtl="0">
              <a:lnSpc>
                <a:spcPct val="115000"/>
              </a:lnSpc>
              <a:spcBef>
                <a:spcPts val="100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6pPr>
            <a:lvl7pPr marL="3200400" lvl="6" indent="-298450" rtl="0">
              <a:lnSpc>
                <a:spcPct val="115000"/>
              </a:lnSpc>
              <a:spcBef>
                <a:spcPts val="100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7pPr>
            <a:lvl8pPr marL="3657600" lvl="7" indent="-298450" rtl="0">
              <a:lnSpc>
                <a:spcPct val="115000"/>
              </a:lnSpc>
              <a:spcBef>
                <a:spcPts val="100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8pPr>
            <a:lvl9pPr marL="4114800" lvl="8" indent="-298450" rtl="0">
              <a:lnSpc>
                <a:spcPct val="115000"/>
              </a:lnSpc>
              <a:spcBef>
                <a:spcPts val="1000"/>
              </a:spcBef>
              <a:spcAft>
                <a:spcPts val="1000"/>
              </a:spcAft>
              <a:buClr>
                <a:srgbClr val="15372C"/>
              </a:buClr>
              <a:buSzPts val="1100"/>
              <a:buFont typeface="Nunito Sans"/>
              <a:buChar char="■"/>
              <a:defRPr sz="1100">
                <a:solidFill>
                  <a:srgbClr val="15372C"/>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292">
          <p15:clr>
            <a:srgbClr val="FA7B17"/>
          </p15:clr>
        </p15:guide>
        <p15:guide id="2" orient="horz" pos="247">
          <p15:clr>
            <a:srgbClr val="FA7B17"/>
          </p15:clr>
        </p15:guide>
        <p15:guide id="3" orient="horz" pos="864">
          <p15:clr>
            <a:srgbClr val="FA7B17"/>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White - One Column Text 3">
  <p:cSld name="TITLE_1_1_1_2_1">
    <p:bg>
      <p:bgPr>
        <a:blipFill>
          <a:blip r:embed="rId2">
            <a:alphaModFix/>
          </a:blip>
          <a:stretch>
            <a:fillRect/>
          </a:stretch>
        </a:blipFill>
        <a:effectLst/>
      </p:bgPr>
    </p:bg>
    <p:spTree>
      <p:nvGrpSpPr>
        <p:cNvPr id="1" name="Shape 63"/>
        <p:cNvGrpSpPr/>
        <p:nvPr/>
      </p:nvGrpSpPr>
      <p:grpSpPr>
        <a:xfrm>
          <a:off x="0" y="0"/>
          <a:ext cx="0" cy="0"/>
          <a:chOff x="0" y="0"/>
          <a:chExt cx="0" cy="0"/>
        </a:xfrm>
      </p:grpSpPr>
      <p:sp>
        <p:nvSpPr>
          <p:cNvPr id="64" name="Google Shape;64;p12"/>
          <p:cNvSpPr txBox="1">
            <a:spLocks noGrp="1"/>
          </p:cNvSpPr>
          <p:nvPr>
            <p:ph type="sldNum" idx="12"/>
          </p:nvPr>
        </p:nvSpPr>
        <p:spPr>
          <a:xfrm>
            <a:off x="8472458" y="4718015"/>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65" name="Google Shape;65;p12"/>
          <p:cNvPicPr preferRelativeResize="0"/>
          <p:nvPr/>
        </p:nvPicPr>
        <p:blipFill>
          <a:blip r:embed="rId3">
            <a:alphaModFix/>
          </a:blip>
          <a:stretch>
            <a:fillRect/>
          </a:stretch>
        </p:blipFill>
        <p:spPr>
          <a:xfrm>
            <a:off x="8153925" y="4866250"/>
            <a:ext cx="471001" cy="105825"/>
          </a:xfrm>
          <a:prstGeom prst="rect">
            <a:avLst/>
          </a:prstGeom>
          <a:noFill/>
          <a:ln>
            <a:noFill/>
          </a:ln>
        </p:spPr>
      </p:pic>
      <p:sp>
        <p:nvSpPr>
          <p:cNvPr id="66" name="Google Shape;66;p12"/>
          <p:cNvSpPr txBox="1">
            <a:spLocks noGrp="1"/>
          </p:cNvSpPr>
          <p:nvPr>
            <p:ph type="title"/>
          </p:nvPr>
        </p:nvSpPr>
        <p:spPr>
          <a:xfrm>
            <a:off x="470100" y="1372357"/>
            <a:ext cx="4966200" cy="462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500">
                <a:solidFill>
                  <a:srgbClr val="15372C"/>
                </a:solidFill>
                <a:latin typeface="Merriweather"/>
                <a:ea typeface="Merriweather"/>
                <a:cs typeface="Merriweather"/>
                <a:sym typeface="Merriweather"/>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67" name="Google Shape;67;p12"/>
          <p:cNvSpPr txBox="1">
            <a:spLocks noGrp="1"/>
          </p:cNvSpPr>
          <p:nvPr>
            <p:ph type="subTitle" idx="1"/>
          </p:nvPr>
        </p:nvSpPr>
        <p:spPr>
          <a:xfrm>
            <a:off x="462525" y="386689"/>
            <a:ext cx="1887900" cy="3183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800">
                <a:solidFill>
                  <a:srgbClr val="15372C"/>
                </a:solidFill>
                <a:latin typeface="Nunito Sans"/>
                <a:ea typeface="Nunito Sans"/>
                <a:cs typeface="Nunito Sans"/>
                <a:sym typeface="Nunito Sans"/>
              </a:defRPr>
            </a:lvl1pPr>
            <a:lvl2pPr lvl="1" rtl="0">
              <a:spcBef>
                <a:spcPts val="0"/>
              </a:spcBef>
              <a:spcAft>
                <a:spcPts val="0"/>
              </a:spcAft>
              <a:buNone/>
              <a:defRPr sz="800">
                <a:solidFill>
                  <a:srgbClr val="15372C"/>
                </a:solidFill>
                <a:latin typeface="Nunito Sans"/>
                <a:ea typeface="Nunito Sans"/>
                <a:cs typeface="Nunito Sans"/>
                <a:sym typeface="Nunito Sans"/>
              </a:defRPr>
            </a:lvl2pPr>
            <a:lvl3pPr lvl="2" rtl="0">
              <a:spcBef>
                <a:spcPts val="0"/>
              </a:spcBef>
              <a:spcAft>
                <a:spcPts val="0"/>
              </a:spcAft>
              <a:buNone/>
              <a:defRPr sz="800">
                <a:solidFill>
                  <a:srgbClr val="15372C"/>
                </a:solidFill>
                <a:latin typeface="Nunito Sans"/>
                <a:ea typeface="Nunito Sans"/>
                <a:cs typeface="Nunito Sans"/>
                <a:sym typeface="Nunito Sans"/>
              </a:defRPr>
            </a:lvl3pPr>
            <a:lvl4pPr lvl="3" rtl="0">
              <a:spcBef>
                <a:spcPts val="0"/>
              </a:spcBef>
              <a:spcAft>
                <a:spcPts val="0"/>
              </a:spcAft>
              <a:buNone/>
              <a:defRPr sz="800">
                <a:solidFill>
                  <a:srgbClr val="15372C"/>
                </a:solidFill>
                <a:latin typeface="Nunito Sans"/>
                <a:ea typeface="Nunito Sans"/>
                <a:cs typeface="Nunito Sans"/>
                <a:sym typeface="Nunito Sans"/>
              </a:defRPr>
            </a:lvl4pPr>
            <a:lvl5pPr lvl="4" rtl="0">
              <a:spcBef>
                <a:spcPts val="0"/>
              </a:spcBef>
              <a:spcAft>
                <a:spcPts val="0"/>
              </a:spcAft>
              <a:buNone/>
              <a:defRPr sz="800">
                <a:solidFill>
                  <a:srgbClr val="15372C"/>
                </a:solidFill>
                <a:latin typeface="Nunito Sans"/>
                <a:ea typeface="Nunito Sans"/>
                <a:cs typeface="Nunito Sans"/>
                <a:sym typeface="Nunito Sans"/>
              </a:defRPr>
            </a:lvl5pPr>
            <a:lvl6pPr lvl="5" rtl="0">
              <a:spcBef>
                <a:spcPts val="0"/>
              </a:spcBef>
              <a:spcAft>
                <a:spcPts val="0"/>
              </a:spcAft>
              <a:buNone/>
              <a:defRPr sz="800">
                <a:solidFill>
                  <a:srgbClr val="15372C"/>
                </a:solidFill>
                <a:latin typeface="Nunito Sans"/>
                <a:ea typeface="Nunito Sans"/>
                <a:cs typeface="Nunito Sans"/>
                <a:sym typeface="Nunito Sans"/>
              </a:defRPr>
            </a:lvl6pPr>
            <a:lvl7pPr lvl="6" rtl="0">
              <a:spcBef>
                <a:spcPts val="0"/>
              </a:spcBef>
              <a:spcAft>
                <a:spcPts val="0"/>
              </a:spcAft>
              <a:buNone/>
              <a:defRPr sz="800">
                <a:solidFill>
                  <a:srgbClr val="15372C"/>
                </a:solidFill>
                <a:latin typeface="Nunito Sans"/>
                <a:ea typeface="Nunito Sans"/>
                <a:cs typeface="Nunito Sans"/>
                <a:sym typeface="Nunito Sans"/>
              </a:defRPr>
            </a:lvl7pPr>
            <a:lvl8pPr lvl="7" rtl="0">
              <a:spcBef>
                <a:spcPts val="0"/>
              </a:spcBef>
              <a:spcAft>
                <a:spcPts val="0"/>
              </a:spcAft>
              <a:buNone/>
              <a:defRPr sz="800">
                <a:solidFill>
                  <a:srgbClr val="15372C"/>
                </a:solidFill>
                <a:latin typeface="Nunito Sans"/>
                <a:ea typeface="Nunito Sans"/>
                <a:cs typeface="Nunito Sans"/>
                <a:sym typeface="Nunito Sans"/>
              </a:defRPr>
            </a:lvl8pPr>
            <a:lvl9pPr lvl="8" rtl="0">
              <a:spcBef>
                <a:spcPts val="0"/>
              </a:spcBef>
              <a:spcAft>
                <a:spcPts val="0"/>
              </a:spcAft>
              <a:buNone/>
              <a:defRPr sz="800">
                <a:solidFill>
                  <a:srgbClr val="15372C"/>
                </a:solidFill>
                <a:latin typeface="Nunito Sans"/>
                <a:ea typeface="Nunito Sans"/>
                <a:cs typeface="Nunito Sans"/>
                <a:sym typeface="Nunito Sans"/>
              </a:defRPr>
            </a:lvl9pPr>
          </a:lstStyle>
          <a:p>
            <a:endParaRPr/>
          </a:p>
        </p:txBody>
      </p:sp>
      <p:sp>
        <p:nvSpPr>
          <p:cNvPr id="68" name="Google Shape;68;p12"/>
          <p:cNvSpPr txBox="1">
            <a:spLocks noGrp="1"/>
          </p:cNvSpPr>
          <p:nvPr>
            <p:ph type="body" idx="2"/>
          </p:nvPr>
        </p:nvSpPr>
        <p:spPr>
          <a:xfrm>
            <a:off x="470100" y="1781035"/>
            <a:ext cx="3649800" cy="27219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1pPr>
            <a:lvl2pPr marL="914400" lvl="1" indent="-298450" rtl="0">
              <a:lnSpc>
                <a:spcPct val="115000"/>
              </a:lnSpc>
              <a:spcBef>
                <a:spcPts val="100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2pPr>
            <a:lvl3pPr marL="1371600" lvl="2" indent="-298450" rtl="0">
              <a:lnSpc>
                <a:spcPct val="115000"/>
              </a:lnSpc>
              <a:spcBef>
                <a:spcPts val="100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3pPr>
            <a:lvl4pPr marL="1828800" lvl="3" indent="-298450" rtl="0">
              <a:lnSpc>
                <a:spcPct val="115000"/>
              </a:lnSpc>
              <a:spcBef>
                <a:spcPts val="100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4pPr>
            <a:lvl5pPr marL="2286000" lvl="4" indent="-298450" rtl="0">
              <a:lnSpc>
                <a:spcPct val="115000"/>
              </a:lnSpc>
              <a:spcBef>
                <a:spcPts val="100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5pPr>
            <a:lvl6pPr marL="2743200" lvl="5" indent="-298450" rtl="0">
              <a:lnSpc>
                <a:spcPct val="115000"/>
              </a:lnSpc>
              <a:spcBef>
                <a:spcPts val="100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6pPr>
            <a:lvl7pPr marL="3200400" lvl="6" indent="-298450" rtl="0">
              <a:lnSpc>
                <a:spcPct val="115000"/>
              </a:lnSpc>
              <a:spcBef>
                <a:spcPts val="100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7pPr>
            <a:lvl8pPr marL="3657600" lvl="7" indent="-298450" rtl="0">
              <a:lnSpc>
                <a:spcPct val="115000"/>
              </a:lnSpc>
              <a:spcBef>
                <a:spcPts val="100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8pPr>
            <a:lvl9pPr marL="4114800" lvl="8" indent="-298450" rtl="0">
              <a:lnSpc>
                <a:spcPct val="115000"/>
              </a:lnSpc>
              <a:spcBef>
                <a:spcPts val="1000"/>
              </a:spcBef>
              <a:spcAft>
                <a:spcPts val="1000"/>
              </a:spcAft>
              <a:buClr>
                <a:srgbClr val="15372C"/>
              </a:buClr>
              <a:buSzPts val="1100"/>
              <a:buFont typeface="Nunito Sans"/>
              <a:buChar char="■"/>
              <a:defRPr sz="1100">
                <a:solidFill>
                  <a:srgbClr val="15372C"/>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292">
          <p15:clr>
            <a:srgbClr val="FA7B17"/>
          </p15:clr>
        </p15:guide>
        <p15:guide id="2" orient="horz" pos="247">
          <p15:clr>
            <a:srgbClr val="FA7B17"/>
          </p15:clr>
        </p15:guide>
        <p15:guide id="3" orient="horz" pos="864">
          <p15:clr>
            <a:srgbClr val="FA7B17"/>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Half Grey">
  <p:cSld name="SECTION_HEADER_1_2">
    <p:bg>
      <p:bgPr>
        <a:blipFill>
          <a:blip r:embed="rId2">
            <a:alphaModFix/>
          </a:blip>
          <a:stretch>
            <a:fillRect/>
          </a:stretch>
        </a:blipFill>
        <a:effectLst/>
      </p:bgPr>
    </p:bg>
    <p:spTree>
      <p:nvGrpSpPr>
        <p:cNvPr id="1" name="Shape 69"/>
        <p:cNvGrpSpPr/>
        <p:nvPr/>
      </p:nvGrpSpPr>
      <p:grpSpPr>
        <a:xfrm>
          <a:off x="0" y="0"/>
          <a:ext cx="0" cy="0"/>
          <a:chOff x="0" y="0"/>
          <a:chExt cx="0" cy="0"/>
        </a:xfrm>
      </p:grpSpPr>
      <p:sp>
        <p:nvSpPr>
          <p:cNvPr id="70" name="Google Shape;70;p13"/>
          <p:cNvSpPr txBox="1">
            <a:spLocks noGrp="1"/>
          </p:cNvSpPr>
          <p:nvPr>
            <p:ph type="sldNum" idx="12"/>
          </p:nvPr>
        </p:nvSpPr>
        <p:spPr>
          <a:xfrm>
            <a:off x="8472458" y="4718015"/>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71" name="Google Shape;71;p13"/>
          <p:cNvPicPr preferRelativeResize="0"/>
          <p:nvPr/>
        </p:nvPicPr>
        <p:blipFill>
          <a:blip r:embed="rId3">
            <a:alphaModFix/>
          </a:blip>
          <a:stretch>
            <a:fillRect/>
          </a:stretch>
        </p:blipFill>
        <p:spPr>
          <a:xfrm>
            <a:off x="8153925" y="4866250"/>
            <a:ext cx="471001" cy="105825"/>
          </a:xfrm>
          <a:prstGeom prst="rect">
            <a:avLst/>
          </a:prstGeom>
          <a:noFill/>
          <a:ln>
            <a:noFill/>
          </a:ln>
        </p:spPr>
      </p:pic>
      <p:sp>
        <p:nvSpPr>
          <p:cNvPr id="72" name="Google Shape;72;p13"/>
          <p:cNvSpPr txBox="1">
            <a:spLocks noGrp="1"/>
          </p:cNvSpPr>
          <p:nvPr>
            <p:ph type="title"/>
          </p:nvPr>
        </p:nvSpPr>
        <p:spPr>
          <a:xfrm>
            <a:off x="470100" y="1372350"/>
            <a:ext cx="3649800" cy="462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500">
                <a:solidFill>
                  <a:srgbClr val="15372C"/>
                </a:solidFill>
                <a:latin typeface="Merriweather"/>
                <a:ea typeface="Merriweather"/>
                <a:cs typeface="Merriweather"/>
                <a:sym typeface="Merriweather"/>
              </a:defRPr>
            </a:lvl1pPr>
            <a:lvl2pPr lvl="1" rtl="0">
              <a:spcBef>
                <a:spcPts val="0"/>
              </a:spcBef>
              <a:spcAft>
                <a:spcPts val="0"/>
              </a:spcAft>
              <a:buNone/>
              <a:defRPr sz="1500"/>
            </a:lvl2pPr>
            <a:lvl3pPr lvl="2" rtl="0">
              <a:spcBef>
                <a:spcPts val="0"/>
              </a:spcBef>
              <a:spcAft>
                <a:spcPts val="0"/>
              </a:spcAft>
              <a:buNone/>
              <a:defRPr sz="1500"/>
            </a:lvl3pPr>
            <a:lvl4pPr lvl="3" rtl="0">
              <a:spcBef>
                <a:spcPts val="0"/>
              </a:spcBef>
              <a:spcAft>
                <a:spcPts val="0"/>
              </a:spcAft>
              <a:buNone/>
              <a:defRPr sz="1500"/>
            </a:lvl4pPr>
            <a:lvl5pPr lvl="4" rtl="0">
              <a:spcBef>
                <a:spcPts val="0"/>
              </a:spcBef>
              <a:spcAft>
                <a:spcPts val="0"/>
              </a:spcAft>
              <a:buNone/>
              <a:defRPr sz="1500"/>
            </a:lvl5pPr>
            <a:lvl6pPr lvl="5" rtl="0">
              <a:spcBef>
                <a:spcPts val="0"/>
              </a:spcBef>
              <a:spcAft>
                <a:spcPts val="0"/>
              </a:spcAft>
              <a:buNone/>
              <a:defRPr sz="1500"/>
            </a:lvl6pPr>
            <a:lvl7pPr lvl="6" rtl="0">
              <a:spcBef>
                <a:spcPts val="0"/>
              </a:spcBef>
              <a:spcAft>
                <a:spcPts val="0"/>
              </a:spcAft>
              <a:buNone/>
              <a:defRPr sz="1500"/>
            </a:lvl7pPr>
            <a:lvl8pPr lvl="7" rtl="0">
              <a:spcBef>
                <a:spcPts val="0"/>
              </a:spcBef>
              <a:spcAft>
                <a:spcPts val="0"/>
              </a:spcAft>
              <a:buNone/>
              <a:defRPr sz="1500"/>
            </a:lvl8pPr>
            <a:lvl9pPr lvl="8" rtl="0">
              <a:spcBef>
                <a:spcPts val="0"/>
              </a:spcBef>
              <a:spcAft>
                <a:spcPts val="0"/>
              </a:spcAft>
              <a:buNone/>
              <a:defRPr sz="1500"/>
            </a:lvl9pPr>
          </a:lstStyle>
          <a:p>
            <a:endParaRPr/>
          </a:p>
        </p:txBody>
      </p:sp>
      <p:sp>
        <p:nvSpPr>
          <p:cNvPr id="73" name="Google Shape;73;p13"/>
          <p:cNvSpPr txBox="1">
            <a:spLocks noGrp="1"/>
          </p:cNvSpPr>
          <p:nvPr>
            <p:ph type="body" idx="1"/>
          </p:nvPr>
        </p:nvSpPr>
        <p:spPr>
          <a:xfrm>
            <a:off x="470100" y="1781035"/>
            <a:ext cx="3649800" cy="27219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1pPr>
            <a:lvl2pPr marL="914400" lvl="1" indent="-298450" rtl="0">
              <a:lnSpc>
                <a:spcPct val="115000"/>
              </a:lnSpc>
              <a:spcBef>
                <a:spcPts val="100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2pPr>
            <a:lvl3pPr marL="1371600" lvl="2" indent="-298450" rtl="0">
              <a:lnSpc>
                <a:spcPct val="115000"/>
              </a:lnSpc>
              <a:spcBef>
                <a:spcPts val="100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3pPr>
            <a:lvl4pPr marL="1828800" lvl="3" indent="-298450" rtl="0">
              <a:lnSpc>
                <a:spcPct val="115000"/>
              </a:lnSpc>
              <a:spcBef>
                <a:spcPts val="100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4pPr>
            <a:lvl5pPr marL="2286000" lvl="4" indent="-298450" rtl="0">
              <a:lnSpc>
                <a:spcPct val="115000"/>
              </a:lnSpc>
              <a:spcBef>
                <a:spcPts val="100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5pPr>
            <a:lvl6pPr marL="2743200" lvl="5" indent="-298450" rtl="0">
              <a:lnSpc>
                <a:spcPct val="115000"/>
              </a:lnSpc>
              <a:spcBef>
                <a:spcPts val="100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6pPr>
            <a:lvl7pPr marL="3200400" lvl="6" indent="-298450" rtl="0">
              <a:lnSpc>
                <a:spcPct val="115000"/>
              </a:lnSpc>
              <a:spcBef>
                <a:spcPts val="100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7pPr>
            <a:lvl8pPr marL="3657600" lvl="7" indent="-298450" rtl="0">
              <a:lnSpc>
                <a:spcPct val="115000"/>
              </a:lnSpc>
              <a:spcBef>
                <a:spcPts val="100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8pPr>
            <a:lvl9pPr marL="4114800" lvl="8" indent="-298450" rtl="0">
              <a:lnSpc>
                <a:spcPct val="115000"/>
              </a:lnSpc>
              <a:spcBef>
                <a:spcPts val="1000"/>
              </a:spcBef>
              <a:spcAft>
                <a:spcPts val="1000"/>
              </a:spcAft>
              <a:buClr>
                <a:srgbClr val="15372C"/>
              </a:buClr>
              <a:buSzPts val="1100"/>
              <a:buFont typeface="Nunito Sans"/>
              <a:buChar char="■"/>
              <a:defRPr sz="1100">
                <a:solidFill>
                  <a:srgbClr val="15372C"/>
                </a:solidFill>
                <a:latin typeface="Nunito Sans"/>
                <a:ea typeface="Nunito Sans"/>
                <a:cs typeface="Nunito Sans"/>
                <a:sym typeface="Nunito Sans"/>
              </a:defRPr>
            </a:lvl9pPr>
          </a:lstStyle>
          <a:p>
            <a:endParaRPr/>
          </a:p>
        </p:txBody>
      </p:sp>
      <p:sp>
        <p:nvSpPr>
          <p:cNvPr id="74" name="Google Shape;74;p13"/>
          <p:cNvSpPr txBox="1">
            <a:spLocks noGrp="1"/>
          </p:cNvSpPr>
          <p:nvPr>
            <p:ph type="title" idx="2"/>
          </p:nvPr>
        </p:nvSpPr>
        <p:spPr>
          <a:xfrm>
            <a:off x="5029200" y="1371600"/>
            <a:ext cx="3649800" cy="462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500">
                <a:solidFill>
                  <a:srgbClr val="15372C"/>
                </a:solidFill>
                <a:latin typeface="Merriweather"/>
                <a:ea typeface="Merriweather"/>
                <a:cs typeface="Merriweather"/>
                <a:sym typeface="Merriweather"/>
              </a:defRPr>
            </a:lvl1pPr>
            <a:lvl2pPr lvl="1" rtl="0">
              <a:spcBef>
                <a:spcPts val="0"/>
              </a:spcBef>
              <a:spcAft>
                <a:spcPts val="0"/>
              </a:spcAft>
              <a:buNone/>
              <a:defRPr sz="1500"/>
            </a:lvl2pPr>
            <a:lvl3pPr lvl="2" rtl="0">
              <a:spcBef>
                <a:spcPts val="0"/>
              </a:spcBef>
              <a:spcAft>
                <a:spcPts val="0"/>
              </a:spcAft>
              <a:buNone/>
              <a:defRPr sz="1500"/>
            </a:lvl3pPr>
            <a:lvl4pPr lvl="3" rtl="0">
              <a:spcBef>
                <a:spcPts val="0"/>
              </a:spcBef>
              <a:spcAft>
                <a:spcPts val="0"/>
              </a:spcAft>
              <a:buNone/>
              <a:defRPr sz="1500"/>
            </a:lvl4pPr>
            <a:lvl5pPr lvl="4" rtl="0">
              <a:spcBef>
                <a:spcPts val="0"/>
              </a:spcBef>
              <a:spcAft>
                <a:spcPts val="0"/>
              </a:spcAft>
              <a:buNone/>
              <a:defRPr sz="1500"/>
            </a:lvl5pPr>
            <a:lvl6pPr lvl="5" rtl="0">
              <a:spcBef>
                <a:spcPts val="0"/>
              </a:spcBef>
              <a:spcAft>
                <a:spcPts val="0"/>
              </a:spcAft>
              <a:buNone/>
              <a:defRPr sz="1500"/>
            </a:lvl6pPr>
            <a:lvl7pPr lvl="6" rtl="0">
              <a:spcBef>
                <a:spcPts val="0"/>
              </a:spcBef>
              <a:spcAft>
                <a:spcPts val="0"/>
              </a:spcAft>
              <a:buNone/>
              <a:defRPr sz="1500"/>
            </a:lvl7pPr>
            <a:lvl8pPr lvl="7" rtl="0">
              <a:spcBef>
                <a:spcPts val="0"/>
              </a:spcBef>
              <a:spcAft>
                <a:spcPts val="0"/>
              </a:spcAft>
              <a:buNone/>
              <a:defRPr sz="1500"/>
            </a:lvl8pPr>
            <a:lvl9pPr lvl="8" rtl="0">
              <a:spcBef>
                <a:spcPts val="0"/>
              </a:spcBef>
              <a:spcAft>
                <a:spcPts val="0"/>
              </a:spcAft>
              <a:buNone/>
              <a:defRPr sz="1500"/>
            </a:lvl9pPr>
          </a:lstStyle>
          <a:p>
            <a:endParaRPr/>
          </a:p>
        </p:txBody>
      </p:sp>
      <p:sp>
        <p:nvSpPr>
          <p:cNvPr id="75" name="Google Shape;75;p13"/>
          <p:cNvSpPr txBox="1">
            <a:spLocks noGrp="1"/>
          </p:cNvSpPr>
          <p:nvPr>
            <p:ph type="body" idx="3"/>
          </p:nvPr>
        </p:nvSpPr>
        <p:spPr>
          <a:xfrm>
            <a:off x="5029200" y="1780285"/>
            <a:ext cx="3649800" cy="27219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1pPr>
            <a:lvl2pPr marL="914400" lvl="1" indent="-298450" rtl="0">
              <a:lnSpc>
                <a:spcPct val="115000"/>
              </a:lnSpc>
              <a:spcBef>
                <a:spcPts val="100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2pPr>
            <a:lvl3pPr marL="1371600" lvl="2" indent="-298450" rtl="0">
              <a:lnSpc>
                <a:spcPct val="115000"/>
              </a:lnSpc>
              <a:spcBef>
                <a:spcPts val="100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3pPr>
            <a:lvl4pPr marL="1828800" lvl="3" indent="-298450" rtl="0">
              <a:lnSpc>
                <a:spcPct val="115000"/>
              </a:lnSpc>
              <a:spcBef>
                <a:spcPts val="100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4pPr>
            <a:lvl5pPr marL="2286000" lvl="4" indent="-298450" rtl="0">
              <a:lnSpc>
                <a:spcPct val="115000"/>
              </a:lnSpc>
              <a:spcBef>
                <a:spcPts val="100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5pPr>
            <a:lvl6pPr marL="2743200" lvl="5" indent="-298450" rtl="0">
              <a:lnSpc>
                <a:spcPct val="115000"/>
              </a:lnSpc>
              <a:spcBef>
                <a:spcPts val="100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6pPr>
            <a:lvl7pPr marL="3200400" lvl="6" indent="-298450" rtl="0">
              <a:lnSpc>
                <a:spcPct val="115000"/>
              </a:lnSpc>
              <a:spcBef>
                <a:spcPts val="100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7pPr>
            <a:lvl8pPr marL="3657600" lvl="7" indent="-298450" rtl="0">
              <a:lnSpc>
                <a:spcPct val="115000"/>
              </a:lnSpc>
              <a:spcBef>
                <a:spcPts val="100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8pPr>
            <a:lvl9pPr marL="4114800" lvl="8" indent="-298450" rtl="0">
              <a:lnSpc>
                <a:spcPct val="115000"/>
              </a:lnSpc>
              <a:spcBef>
                <a:spcPts val="1000"/>
              </a:spcBef>
              <a:spcAft>
                <a:spcPts val="1000"/>
              </a:spcAft>
              <a:buClr>
                <a:srgbClr val="15372C"/>
              </a:buClr>
              <a:buSzPts val="1100"/>
              <a:buFont typeface="Nunito Sans"/>
              <a:buChar char="■"/>
              <a:defRPr sz="1100">
                <a:solidFill>
                  <a:srgbClr val="15372C"/>
                </a:solidFill>
                <a:latin typeface="Nunito Sans"/>
                <a:ea typeface="Nunito Sans"/>
                <a:cs typeface="Nunito Sans"/>
                <a:sym typeface="Nunito Sans"/>
              </a:defRPr>
            </a:lvl9pPr>
          </a:lstStyle>
          <a:p>
            <a:endParaRPr/>
          </a:p>
        </p:txBody>
      </p:sp>
      <p:sp>
        <p:nvSpPr>
          <p:cNvPr id="76" name="Google Shape;76;p13"/>
          <p:cNvSpPr txBox="1">
            <a:spLocks noGrp="1"/>
          </p:cNvSpPr>
          <p:nvPr>
            <p:ph type="subTitle" idx="4"/>
          </p:nvPr>
        </p:nvSpPr>
        <p:spPr>
          <a:xfrm>
            <a:off x="462525" y="386689"/>
            <a:ext cx="1887900" cy="3183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800">
                <a:solidFill>
                  <a:srgbClr val="15372C"/>
                </a:solidFill>
                <a:latin typeface="Nunito Sans"/>
                <a:ea typeface="Nunito Sans"/>
                <a:cs typeface="Nunito Sans"/>
                <a:sym typeface="Nunito Sans"/>
              </a:defRPr>
            </a:lvl1pPr>
            <a:lvl2pPr lvl="1" rtl="0">
              <a:spcBef>
                <a:spcPts val="0"/>
              </a:spcBef>
              <a:spcAft>
                <a:spcPts val="0"/>
              </a:spcAft>
              <a:buNone/>
              <a:defRPr sz="800">
                <a:solidFill>
                  <a:srgbClr val="15372C"/>
                </a:solidFill>
                <a:latin typeface="Nunito Sans"/>
                <a:ea typeface="Nunito Sans"/>
                <a:cs typeface="Nunito Sans"/>
                <a:sym typeface="Nunito Sans"/>
              </a:defRPr>
            </a:lvl2pPr>
            <a:lvl3pPr lvl="2" rtl="0">
              <a:spcBef>
                <a:spcPts val="0"/>
              </a:spcBef>
              <a:spcAft>
                <a:spcPts val="0"/>
              </a:spcAft>
              <a:buNone/>
              <a:defRPr sz="800">
                <a:solidFill>
                  <a:srgbClr val="15372C"/>
                </a:solidFill>
                <a:latin typeface="Nunito Sans"/>
                <a:ea typeface="Nunito Sans"/>
                <a:cs typeface="Nunito Sans"/>
                <a:sym typeface="Nunito Sans"/>
              </a:defRPr>
            </a:lvl3pPr>
            <a:lvl4pPr lvl="3" rtl="0">
              <a:spcBef>
                <a:spcPts val="0"/>
              </a:spcBef>
              <a:spcAft>
                <a:spcPts val="0"/>
              </a:spcAft>
              <a:buNone/>
              <a:defRPr sz="800">
                <a:solidFill>
                  <a:srgbClr val="15372C"/>
                </a:solidFill>
                <a:latin typeface="Nunito Sans"/>
                <a:ea typeface="Nunito Sans"/>
                <a:cs typeface="Nunito Sans"/>
                <a:sym typeface="Nunito Sans"/>
              </a:defRPr>
            </a:lvl4pPr>
            <a:lvl5pPr lvl="4" rtl="0">
              <a:spcBef>
                <a:spcPts val="0"/>
              </a:spcBef>
              <a:spcAft>
                <a:spcPts val="0"/>
              </a:spcAft>
              <a:buNone/>
              <a:defRPr sz="800">
                <a:solidFill>
                  <a:srgbClr val="15372C"/>
                </a:solidFill>
                <a:latin typeface="Nunito Sans"/>
                <a:ea typeface="Nunito Sans"/>
                <a:cs typeface="Nunito Sans"/>
                <a:sym typeface="Nunito Sans"/>
              </a:defRPr>
            </a:lvl5pPr>
            <a:lvl6pPr lvl="5" rtl="0">
              <a:spcBef>
                <a:spcPts val="0"/>
              </a:spcBef>
              <a:spcAft>
                <a:spcPts val="0"/>
              </a:spcAft>
              <a:buNone/>
              <a:defRPr sz="800">
                <a:solidFill>
                  <a:srgbClr val="15372C"/>
                </a:solidFill>
                <a:latin typeface="Nunito Sans"/>
                <a:ea typeface="Nunito Sans"/>
                <a:cs typeface="Nunito Sans"/>
                <a:sym typeface="Nunito Sans"/>
              </a:defRPr>
            </a:lvl6pPr>
            <a:lvl7pPr lvl="6" rtl="0">
              <a:spcBef>
                <a:spcPts val="0"/>
              </a:spcBef>
              <a:spcAft>
                <a:spcPts val="0"/>
              </a:spcAft>
              <a:buNone/>
              <a:defRPr sz="800">
                <a:solidFill>
                  <a:srgbClr val="15372C"/>
                </a:solidFill>
                <a:latin typeface="Nunito Sans"/>
                <a:ea typeface="Nunito Sans"/>
                <a:cs typeface="Nunito Sans"/>
                <a:sym typeface="Nunito Sans"/>
              </a:defRPr>
            </a:lvl7pPr>
            <a:lvl8pPr lvl="7" rtl="0">
              <a:spcBef>
                <a:spcPts val="0"/>
              </a:spcBef>
              <a:spcAft>
                <a:spcPts val="0"/>
              </a:spcAft>
              <a:buNone/>
              <a:defRPr sz="800">
                <a:solidFill>
                  <a:srgbClr val="15372C"/>
                </a:solidFill>
                <a:latin typeface="Nunito Sans"/>
                <a:ea typeface="Nunito Sans"/>
                <a:cs typeface="Nunito Sans"/>
                <a:sym typeface="Nunito Sans"/>
              </a:defRPr>
            </a:lvl8pPr>
            <a:lvl9pPr lvl="8" rtl="0">
              <a:spcBef>
                <a:spcPts val="0"/>
              </a:spcBef>
              <a:spcAft>
                <a:spcPts val="0"/>
              </a:spcAft>
              <a:buNone/>
              <a:defRPr sz="800">
                <a:solidFill>
                  <a:srgbClr val="15372C"/>
                </a:solidFill>
                <a:latin typeface="Nunito Sans"/>
                <a:ea typeface="Nunito Sans"/>
                <a:cs typeface="Nunito Sans"/>
                <a:sym typeface="Nunito Sans"/>
              </a:defRPr>
            </a:lvl9pPr>
          </a:lstStyle>
          <a:p>
            <a:endParaRPr/>
          </a:p>
        </p:txBody>
      </p:sp>
      <p:sp>
        <p:nvSpPr>
          <p:cNvPr id="77" name="Google Shape;77;p13"/>
          <p:cNvSpPr txBox="1">
            <a:spLocks noGrp="1"/>
          </p:cNvSpPr>
          <p:nvPr>
            <p:ph type="subTitle" idx="5"/>
          </p:nvPr>
        </p:nvSpPr>
        <p:spPr>
          <a:xfrm>
            <a:off x="5029200" y="386689"/>
            <a:ext cx="1887900" cy="3183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800">
                <a:solidFill>
                  <a:srgbClr val="15372C"/>
                </a:solidFill>
                <a:latin typeface="Nunito Sans"/>
                <a:ea typeface="Nunito Sans"/>
                <a:cs typeface="Nunito Sans"/>
                <a:sym typeface="Nunito Sans"/>
              </a:defRPr>
            </a:lvl1pPr>
            <a:lvl2pPr lvl="1" rtl="0">
              <a:spcBef>
                <a:spcPts val="0"/>
              </a:spcBef>
              <a:spcAft>
                <a:spcPts val="0"/>
              </a:spcAft>
              <a:buNone/>
              <a:defRPr sz="800">
                <a:solidFill>
                  <a:srgbClr val="15372C"/>
                </a:solidFill>
                <a:latin typeface="Nunito Sans"/>
                <a:ea typeface="Nunito Sans"/>
                <a:cs typeface="Nunito Sans"/>
                <a:sym typeface="Nunito Sans"/>
              </a:defRPr>
            </a:lvl2pPr>
            <a:lvl3pPr lvl="2" rtl="0">
              <a:spcBef>
                <a:spcPts val="0"/>
              </a:spcBef>
              <a:spcAft>
                <a:spcPts val="0"/>
              </a:spcAft>
              <a:buNone/>
              <a:defRPr sz="800">
                <a:solidFill>
                  <a:srgbClr val="15372C"/>
                </a:solidFill>
                <a:latin typeface="Nunito Sans"/>
                <a:ea typeface="Nunito Sans"/>
                <a:cs typeface="Nunito Sans"/>
                <a:sym typeface="Nunito Sans"/>
              </a:defRPr>
            </a:lvl3pPr>
            <a:lvl4pPr lvl="3" rtl="0">
              <a:spcBef>
                <a:spcPts val="0"/>
              </a:spcBef>
              <a:spcAft>
                <a:spcPts val="0"/>
              </a:spcAft>
              <a:buNone/>
              <a:defRPr sz="800">
                <a:solidFill>
                  <a:srgbClr val="15372C"/>
                </a:solidFill>
                <a:latin typeface="Nunito Sans"/>
                <a:ea typeface="Nunito Sans"/>
                <a:cs typeface="Nunito Sans"/>
                <a:sym typeface="Nunito Sans"/>
              </a:defRPr>
            </a:lvl4pPr>
            <a:lvl5pPr lvl="4" rtl="0">
              <a:spcBef>
                <a:spcPts val="0"/>
              </a:spcBef>
              <a:spcAft>
                <a:spcPts val="0"/>
              </a:spcAft>
              <a:buNone/>
              <a:defRPr sz="800">
                <a:solidFill>
                  <a:srgbClr val="15372C"/>
                </a:solidFill>
                <a:latin typeface="Nunito Sans"/>
                <a:ea typeface="Nunito Sans"/>
                <a:cs typeface="Nunito Sans"/>
                <a:sym typeface="Nunito Sans"/>
              </a:defRPr>
            </a:lvl5pPr>
            <a:lvl6pPr lvl="5" rtl="0">
              <a:spcBef>
                <a:spcPts val="0"/>
              </a:spcBef>
              <a:spcAft>
                <a:spcPts val="0"/>
              </a:spcAft>
              <a:buNone/>
              <a:defRPr sz="800">
                <a:solidFill>
                  <a:srgbClr val="15372C"/>
                </a:solidFill>
                <a:latin typeface="Nunito Sans"/>
                <a:ea typeface="Nunito Sans"/>
                <a:cs typeface="Nunito Sans"/>
                <a:sym typeface="Nunito Sans"/>
              </a:defRPr>
            </a:lvl6pPr>
            <a:lvl7pPr lvl="6" rtl="0">
              <a:spcBef>
                <a:spcPts val="0"/>
              </a:spcBef>
              <a:spcAft>
                <a:spcPts val="0"/>
              </a:spcAft>
              <a:buNone/>
              <a:defRPr sz="800">
                <a:solidFill>
                  <a:srgbClr val="15372C"/>
                </a:solidFill>
                <a:latin typeface="Nunito Sans"/>
                <a:ea typeface="Nunito Sans"/>
                <a:cs typeface="Nunito Sans"/>
                <a:sym typeface="Nunito Sans"/>
              </a:defRPr>
            </a:lvl7pPr>
            <a:lvl8pPr lvl="7" rtl="0">
              <a:spcBef>
                <a:spcPts val="0"/>
              </a:spcBef>
              <a:spcAft>
                <a:spcPts val="0"/>
              </a:spcAft>
              <a:buNone/>
              <a:defRPr sz="800">
                <a:solidFill>
                  <a:srgbClr val="15372C"/>
                </a:solidFill>
                <a:latin typeface="Nunito Sans"/>
                <a:ea typeface="Nunito Sans"/>
                <a:cs typeface="Nunito Sans"/>
                <a:sym typeface="Nunito Sans"/>
              </a:defRPr>
            </a:lvl8pPr>
            <a:lvl9pPr lvl="8" rtl="0">
              <a:spcBef>
                <a:spcPts val="0"/>
              </a:spcBef>
              <a:spcAft>
                <a:spcPts val="0"/>
              </a:spcAft>
              <a:buNone/>
              <a:defRPr sz="800">
                <a:solidFill>
                  <a:srgbClr val="15372C"/>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292">
          <p15:clr>
            <a:srgbClr val="FA7B17"/>
          </p15:clr>
        </p15:guide>
        <p15:guide id="2" orient="horz" pos="864">
          <p15:clr>
            <a:srgbClr val="FA7B17"/>
          </p15:clr>
        </p15:guide>
        <p15:guide id="3" pos="3168">
          <p15:clr>
            <a:srgbClr val="FA7B17"/>
          </p15:clr>
        </p15:guide>
        <p15:guide id="4" orient="horz" pos="247">
          <p15:clr>
            <a:srgbClr val="FA7B17"/>
          </p15:clr>
        </p15:guide>
        <p15:guide id="5" pos="2595">
          <p15:clr>
            <a:srgbClr val="FA7B17"/>
          </p15:clr>
        </p15:guide>
        <p15:guide id="6" pos="5468">
          <p15:clr>
            <a:srgbClr val="FA7B17"/>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Half Green">
  <p:cSld name="SECTION_HEADER_1_1">
    <p:bg>
      <p:bgPr>
        <a:blipFill>
          <a:blip r:embed="rId2">
            <a:alphaModFix/>
          </a:blip>
          <a:stretch>
            <a:fillRect/>
          </a:stretch>
        </a:blipFill>
        <a:effectLst/>
      </p:bgPr>
    </p:bg>
    <p:spTree>
      <p:nvGrpSpPr>
        <p:cNvPr id="1" name="Shape 78"/>
        <p:cNvGrpSpPr/>
        <p:nvPr/>
      </p:nvGrpSpPr>
      <p:grpSpPr>
        <a:xfrm>
          <a:off x="0" y="0"/>
          <a:ext cx="0" cy="0"/>
          <a:chOff x="0" y="0"/>
          <a:chExt cx="0" cy="0"/>
        </a:xfrm>
      </p:grpSpPr>
      <p:sp>
        <p:nvSpPr>
          <p:cNvPr id="79" name="Google Shape;79;p14"/>
          <p:cNvSpPr/>
          <p:nvPr/>
        </p:nvSpPr>
        <p:spPr>
          <a:xfrm>
            <a:off x="4574675" y="0"/>
            <a:ext cx="4569300" cy="5143500"/>
          </a:xfrm>
          <a:prstGeom prst="rect">
            <a:avLst/>
          </a:prstGeom>
          <a:solidFill>
            <a:srgbClr val="00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4"/>
          <p:cNvSpPr txBox="1">
            <a:spLocks noGrp="1"/>
          </p:cNvSpPr>
          <p:nvPr>
            <p:ph type="sldNum" idx="12"/>
          </p:nvPr>
        </p:nvSpPr>
        <p:spPr>
          <a:xfrm>
            <a:off x="8472458" y="4718015"/>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81" name="Google Shape;81;p14"/>
          <p:cNvPicPr preferRelativeResize="0"/>
          <p:nvPr/>
        </p:nvPicPr>
        <p:blipFill>
          <a:blip r:embed="rId3">
            <a:alphaModFix/>
          </a:blip>
          <a:stretch>
            <a:fillRect/>
          </a:stretch>
        </p:blipFill>
        <p:spPr>
          <a:xfrm>
            <a:off x="8153928" y="4864696"/>
            <a:ext cx="471001" cy="105829"/>
          </a:xfrm>
          <a:prstGeom prst="rect">
            <a:avLst/>
          </a:prstGeom>
          <a:noFill/>
          <a:ln>
            <a:noFill/>
          </a:ln>
        </p:spPr>
      </p:pic>
      <p:sp>
        <p:nvSpPr>
          <p:cNvPr id="82" name="Google Shape;82;p14"/>
          <p:cNvSpPr txBox="1">
            <a:spLocks noGrp="1"/>
          </p:cNvSpPr>
          <p:nvPr>
            <p:ph type="title"/>
          </p:nvPr>
        </p:nvSpPr>
        <p:spPr>
          <a:xfrm>
            <a:off x="470100" y="1372350"/>
            <a:ext cx="3649800" cy="462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500">
                <a:solidFill>
                  <a:srgbClr val="15372C"/>
                </a:solidFill>
                <a:latin typeface="Merriweather"/>
                <a:ea typeface="Merriweather"/>
                <a:cs typeface="Merriweather"/>
                <a:sym typeface="Merriweather"/>
              </a:defRPr>
            </a:lvl1pPr>
            <a:lvl2pPr lvl="1" rtl="0">
              <a:spcBef>
                <a:spcPts val="0"/>
              </a:spcBef>
              <a:spcAft>
                <a:spcPts val="0"/>
              </a:spcAft>
              <a:buNone/>
              <a:defRPr sz="1500">
                <a:solidFill>
                  <a:srgbClr val="15372C"/>
                </a:solidFill>
              </a:defRPr>
            </a:lvl2pPr>
            <a:lvl3pPr lvl="2" rtl="0">
              <a:spcBef>
                <a:spcPts val="0"/>
              </a:spcBef>
              <a:spcAft>
                <a:spcPts val="0"/>
              </a:spcAft>
              <a:buNone/>
              <a:defRPr sz="1500">
                <a:solidFill>
                  <a:srgbClr val="15372C"/>
                </a:solidFill>
              </a:defRPr>
            </a:lvl3pPr>
            <a:lvl4pPr lvl="3" rtl="0">
              <a:spcBef>
                <a:spcPts val="0"/>
              </a:spcBef>
              <a:spcAft>
                <a:spcPts val="0"/>
              </a:spcAft>
              <a:buNone/>
              <a:defRPr sz="1500">
                <a:solidFill>
                  <a:srgbClr val="15372C"/>
                </a:solidFill>
              </a:defRPr>
            </a:lvl4pPr>
            <a:lvl5pPr lvl="4" rtl="0">
              <a:spcBef>
                <a:spcPts val="0"/>
              </a:spcBef>
              <a:spcAft>
                <a:spcPts val="0"/>
              </a:spcAft>
              <a:buNone/>
              <a:defRPr sz="1500">
                <a:solidFill>
                  <a:srgbClr val="15372C"/>
                </a:solidFill>
              </a:defRPr>
            </a:lvl5pPr>
            <a:lvl6pPr lvl="5" rtl="0">
              <a:spcBef>
                <a:spcPts val="0"/>
              </a:spcBef>
              <a:spcAft>
                <a:spcPts val="0"/>
              </a:spcAft>
              <a:buNone/>
              <a:defRPr sz="1500">
                <a:solidFill>
                  <a:srgbClr val="15372C"/>
                </a:solidFill>
              </a:defRPr>
            </a:lvl6pPr>
            <a:lvl7pPr lvl="6" rtl="0">
              <a:spcBef>
                <a:spcPts val="0"/>
              </a:spcBef>
              <a:spcAft>
                <a:spcPts val="0"/>
              </a:spcAft>
              <a:buNone/>
              <a:defRPr sz="1500">
                <a:solidFill>
                  <a:srgbClr val="15372C"/>
                </a:solidFill>
              </a:defRPr>
            </a:lvl7pPr>
            <a:lvl8pPr lvl="7" rtl="0">
              <a:spcBef>
                <a:spcPts val="0"/>
              </a:spcBef>
              <a:spcAft>
                <a:spcPts val="0"/>
              </a:spcAft>
              <a:buNone/>
              <a:defRPr sz="1500">
                <a:solidFill>
                  <a:srgbClr val="15372C"/>
                </a:solidFill>
              </a:defRPr>
            </a:lvl8pPr>
            <a:lvl9pPr lvl="8" rtl="0">
              <a:spcBef>
                <a:spcPts val="0"/>
              </a:spcBef>
              <a:spcAft>
                <a:spcPts val="0"/>
              </a:spcAft>
              <a:buNone/>
              <a:defRPr sz="1500">
                <a:solidFill>
                  <a:srgbClr val="15372C"/>
                </a:solidFill>
              </a:defRPr>
            </a:lvl9pPr>
          </a:lstStyle>
          <a:p>
            <a:endParaRPr/>
          </a:p>
        </p:txBody>
      </p:sp>
      <p:sp>
        <p:nvSpPr>
          <p:cNvPr id="83" name="Google Shape;83;p14"/>
          <p:cNvSpPr txBox="1">
            <a:spLocks noGrp="1"/>
          </p:cNvSpPr>
          <p:nvPr>
            <p:ph type="body" idx="1"/>
          </p:nvPr>
        </p:nvSpPr>
        <p:spPr>
          <a:xfrm>
            <a:off x="470100" y="1781035"/>
            <a:ext cx="3649800" cy="27219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1pPr>
            <a:lvl2pPr marL="914400" lvl="1" indent="-298450" rtl="0">
              <a:lnSpc>
                <a:spcPct val="115000"/>
              </a:lnSpc>
              <a:spcBef>
                <a:spcPts val="100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2pPr>
            <a:lvl3pPr marL="1371600" lvl="2" indent="-298450" rtl="0">
              <a:lnSpc>
                <a:spcPct val="115000"/>
              </a:lnSpc>
              <a:spcBef>
                <a:spcPts val="100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3pPr>
            <a:lvl4pPr marL="1828800" lvl="3" indent="-298450" rtl="0">
              <a:lnSpc>
                <a:spcPct val="115000"/>
              </a:lnSpc>
              <a:spcBef>
                <a:spcPts val="100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4pPr>
            <a:lvl5pPr marL="2286000" lvl="4" indent="-298450" rtl="0">
              <a:lnSpc>
                <a:spcPct val="115000"/>
              </a:lnSpc>
              <a:spcBef>
                <a:spcPts val="100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5pPr>
            <a:lvl6pPr marL="2743200" lvl="5" indent="-298450" rtl="0">
              <a:lnSpc>
                <a:spcPct val="115000"/>
              </a:lnSpc>
              <a:spcBef>
                <a:spcPts val="100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6pPr>
            <a:lvl7pPr marL="3200400" lvl="6" indent="-298450" rtl="0">
              <a:lnSpc>
                <a:spcPct val="115000"/>
              </a:lnSpc>
              <a:spcBef>
                <a:spcPts val="100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7pPr>
            <a:lvl8pPr marL="3657600" lvl="7" indent="-298450" rtl="0">
              <a:lnSpc>
                <a:spcPct val="115000"/>
              </a:lnSpc>
              <a:spcBef>
                <a:spcPts val="100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8pPr>
            <a:lvl9pPr marL="4114800" lvl="8" indent="-298450" rtl="0">
              <a:lnSpc>
                <a:spcPct val="115000"/>
              </a:lnSpc>
              <a:spcBef>
                <a:spcPts val="1000"/>
              </a:spcBef>
              <a:spcAft>
                <a:spcPts val="1000"/>
              </a:spcAft>
              <a:buClr>
                <a:srgbClr val="15372C"/>
              </a:buClr>
              <a:buSzPts val="1100"/>
              <a:buFont typeface="Nunito Sans"/>
              <a:buChar char="■"/>
              <a:defRPr sz="1100">
                <a:solidFill>
                  <a:srgbClr val="15372C"/>
                </a:solidFill>
                <a:latin typeface="Nunito Sans"/>
                <a:ea typeface="Nunito Sans"/>
                <a:cs typeface="Nunito Sans"/>
                <a:sym typeface="Nunito Sans"/>
              </a:defRPr>
            </a:lvl9pPr>
          </a:lstStyle>
          <a:p>
            <a:endParaRPr/>
          </a:p>
        </p:txBody>
      </p:sp>
      <p:sp>
        <p:nvSpPr>
          <p:cNvPr id="84" name="Google Shape;84;p14"/>
          <p:cNvSpPr txBox="1">
            <a:spLocks noGrp="1"/>
          </p:cNvSpPr>
          <p:nvPr>
            <p:ph type="title" idx="2"/>
          </p:nvPr>
        </p:nvSpPr>
        <p:spPr>
          <a:xfrm>
            <a:off x="5029200" y="1371600"/>
            <a:ext cx="3649800" cy="462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500">
                <a:solidFill>
                  <a:srgbClr val="FFFFFF"/>
                </a:solidFill>
                <a:latin typeface="Merriweather"/>
                <a:ea typeface="Merriweather"/>
                <a:cs typeface="Merriweather"/>
                <a:sym typeface="Merriweather"/>
              </a:defRPr>
            </a:lvl1pPr>
            <a:lvl2pPr lvl="1" rtl="0">
              <a:spcBef>
                <a:spcPts val="0"/>
              </a:spcBef>
              <a:spcAft>
                <a:spcPts val="0"/>
              </a:spcAft>
              <a:buNone/>
              <a:defRPr sz="1500">
                <a:solidFill>
                  <a:srgbClr val="FFFFFF"/>
                </a:solidFill>
              </a:defRPr>
            </a:lvl2pPr>
            <a:lvl3pPr lvl="2" rtl="0">
              <a:spcBef>
                <a:spcPts val="0"/>
              </a:spcBef>
              <a:spcAft>
                <a:spcPts val="0"/>
              </a:spcAft>
              <a:buNone/>
              <a:defRPr sz="1500">
                <a:solidFill>
                  <a:srgbClr val="FFFFFF"/>
                </a:solidFill>
              </a:defRPr>
            </a:lvl3pPr>
            <a:lvl4pPr lvl="3" rtl="0">
              <a:spcBef>
                <a:spcPts val="0"/>
              </a:spcBef>
              <a:spcAft>
                <a:spcPts val="0"/>
              </a:spcAft>
              <a:buNone/>
              <a:defRPr sz="1500">
                <a:solidFill>
                  <a:srgbClr val="FFFFFF"/>
                </a:solidFill>
              </a:defRPr>
            </a:lvl4pPr>
            <a:lvl5pPr lvl="4" rtl="0">
              <a:spcBef>
                <a:spcPts val="0"/>
              </a:spcBef>
              <a:spcAft>
                <a:spcPts val="0"/>
              </a:spcAft>
              <a:buNone/>
              <a:defRPr sz="1500">
                <a:solidFill>
                  <a:srgbClr val="FFFFFF"/>
                </a:solidFill>
              </a:defRPr>
            </a:lvl5pPr>
            <a:lvl6pPr lvl="5" rtl="0">
              <a:spcBef>
                <a:spcPts val="0"/>
              </a:spcBef>
              <a:spcAft>
                <a:spcPts val="0"/>
              </a:spcAft>
              <a:buNone/>
              <a:defRPr sz="1500">
                <a:solidFill>
                  <a:srgbClr val="FFFFFF"/>
                </a:solidFill>
              </a:defRPr>
            </a:lvl6pPr>
            <a:lvl7pPr lvl="6" rtl="0">
              <a:spcBef>
                <a:spcPts val="0"/>
              </a:spcBef>
              <a:spcAft>
                <a:spcPts val="0"/>
              </a:spcAft>
              <a:buNone/>
              <a:defRPr sz="1500">
                <a:solidFill>
                  <a:srgbClr val="FFFFFF"/>
                </a:solidFill>
              </a:defRPr>
            </a:lvl7pPr>
            <a:lvl8pPr lvl="7" rtl="0">
              <a:spcBef>
                <a:spcPts val="0"/>
              </a:spcBef>
              <a:spcAft>
                <a:spcPts val="0"/>
              </a:spcAft>
              <a:buNone/>
              <a:defRPr sz="1500">
                <a:solidFill>
                  <a:srgbClr val="FFFFFF"/>
                </a:solidFill>
              </a:defRPr>
            </a:lvl8pPr>
            <a:lvl9pPr lvl="8" rtl="0">
              <a:spcBef>
                <a:spcPts val="0"/>
              </a:spcBef>
              <a:spcAft>
                <a:spcPts val="0"/>
              </a:spcAft>
              <a:buNone/>
              <a:defRPr sz="1500">
                <a:solidFill>
                  <a:srgbClr val="FFFFFF"/>
                </a:solidFill>
              </a:defRPr>
            </a:lvl9pPr>
          </a:lstStyle>
          <a:p>
            <a:endParaRPr/>
          </a:p>
        </p:txBody>
      </p:sp>
      <p:sp>
        <p:nvSpPr>
          <p:cNvPr id="85" name="Google Shape;85;p14"/>
          <p:cNvSpPr txBox="1">
            <a:spLocks noGrp="1"/>
          </p:cNvSpPr>
          <p:nvPr>
            <p:ph type="body" idx="3"/>
          </p:nvPr>
        </p:nvSpPr>
        <p:spPr>
          <a:xfrm>
            <a:off x="5029200" y="1780285"/>
            <a:ext cx="3649800" cy="27219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FFFFFF"/>
              </a:buClr>
              <a:buSzPts val="1100"/>
              <a:buFont typeface="Nunito Sans"/>
              <a:buChar char="●"/>
              <a:defRPr sz="1100">
                <a:solidFill>
                  <a:srgbClr val="FFFFFF"/>
                </a:solidFill>
                <a:latin typeface="Nunito Sans"/>
                <a:ea typeface="Nunito Sans"/>
                <a:cs typeface="Nunito Sans"/>
                <a:sym typeface="Nunito Sans"/>
              </a:defRPr>
            </a:lvl1pPr>
            <a:lvl2pPr marL="914400" lvl="1" indent="-298450" rtl="0">
              <a:lnSpc>
                <a:spcPct val="115000"/>
              </a:lnSpc>
              <a:spcBef>
                <a:spcPts val="1000"/>
              </a:spcBef>
              <a:spcAft>
                <a:spcPts val="0"/>
              </a:spcAft>
              <a:buClr>
                <a:srgbClr val="FFFFFF"/>
              </a:buClr>
              <a:buSzPts val="1100"/>
              <a:buFont typeface="Nunito Sans"/>
              <a:buChar char="○"/>
              <a:defRPr sz="1100">
                <a:solidFill>
                  <a:srgbClr val="FFFFFF"/>
                </a:solidFill>
                <a:latin typeface="Nunito Sans"/>
                <a:ea typeface="Nunito Sans"/>
                <a:cs typeface="Nunito Sans"/>
                <a:sym typeface="Nunito Sans"/>
              </a:defRPr>
            </a:lvl2pPr>
            <a:lvl3pPr marL="1371600" lvl="2" indent="-298450" rtl="0">
              <a:lnSpc>
                <a:spcPct val="115000"/>
              </a:lnSpc>
              <a:spcBef>
                <a:spcPts val="1000"/>
              </a:spcBef>
              <a:spcAft>
                <a:spcPts val="0"/>
              </a:spcAft>
              <a:buClr>
                <a:srgbClr val="FFFFFF"/>
              </a:buClr>
              <a:buSzPts val="1100"/>
              <a:buFont typeface="Nunito Sans"/>
              <a:buChar char="■"/>
              <a:defRPr sz="1100">
                <a:solidFill>
                  <a:srgbClr val="FFFFFF"/>
                </a:solidFill>
                <a:latin typeface="Nunito Sans"/>
                <a:ea typeface="Nunito Sans"/>
                <a:cs typeface="Nunito Sans"/>
                <a:sym typeface="Nunito Sans"/>
              </a:defRPr>
            </a:lvl3pPr>
            <a:lvl4pPr marL="1828800" lvl="3" indent="-298450" rtl="0">
              <a:lnSpc>
                <a:spcPct val="115000"/>
              </a:lnSpc>
              <a:spcBef>
                <a:spcPts val="1000"/>
              </a:spcBef>
              <a:spcAft>
                <a:spcPts val="0"/>
              </a:spcAft>
              <a:buClr>
                <a:srgbClr val="FFFFFF"/>
              </a:buClr>
              <a:buSzPts val="1100"/>
              <a:buFont typeface="Nunito Sans"/>
              <a:buChar char="●"/>
              <a:defRPr sz="1100">
                <a:solidFill>
                  <a:srgbClr val="FFFFFF"/>
                </a:solidFill>
                <a:latin typeface="Nunito Sans"/>
                <a:ea typeface="Nunito Sans"/>
                <a:cs typeface="Nunito Sans"/>
                <a:sym typeface="Nunito Sans"/>
              </a:defRPr>
            </a:lvl4pPr>
            <a:lvl5pPr marL="2286000" lvl="4" indent="-298450" rtl="0">
              <a:lnSpc>
                <a:spcPct val="115000"/>
              </a:lnSpc>
              <a:spcBef>
                <a:spcPts val="1000"/>
              </a:spcBef>
              <a:spcAft>
                <a:spcPts val="0"/>
              </a:spcAft>
              <a:buClr>
                <a:srgbClr val="FFFFFF"/>
              </a:buClr>
              <a:buSzPts val="1100"/>
              <a:buFont typeface="Nunito Sans"/>
              <a:buChar char="○"/>
              <a:defRPr sz="1100">
                <a:solidFill>
                  <a:srgbClr val="FFFFFF"/>
                </a:solidFill>
                <a:latin typeface="Nunito Sans"/>
                <a:ea typeface="Nunito Sans"/>
                <a:cs typeface="Nunito Sans"/>
                <a:sym typeface="Nunito Sans"/>
              </a:defRPr>
            </a:lvl5pPr>
            <a:lvl6pPr marL="2743200" lvl="5" indent="-298450" rtl="0">
              <a:lnSpc>
                <a:spcPct val="115000"/>
              </a:lnSpc>
              <a:spcBef>
                <a:spcPts val="1000"/>
              </a:spcBef>
              <a:spcAft>
                <a:spcPts val="0"/>
              </a:spcAft>
              <a:buClr>
                <a:srgbClr val="FFFFFF"/>
              </a:buClr>
              <a:buSzPts val="1100"/>
              <a:buFont typeface="Nunito Sans"/>
              <a:buChar char="■"/>
              <a:defRPr sz="1100">
                <a:solidFill>
                  <a:srgbClr val="FFFFFF"/>
                </a:solidFill>
                <a:latin typeface="Nunito Sans"/>
                <a:ea typeface="Nunito Sans"/>
                <a:cs typeface="Nunito Sans"/>
                <a:sym typeface="Nunito Sans"/>
              </a:defRPr>
            </a:lvl6pPr>
            <a:lvl7pPr marL="3200400" lvl="6" indent="-298450" rtl="0">
              <a:lnSpc>
                <a:spcPct val="115000"/>
              </a:lnSpc>
              <a:spcBef>
                <a:spcPts val="1000"/>
              </a:spcBef>
              <a:spcAft>
                <a:spcPts val="0"/>
              </a:spcAft>
              <a:buClr>
                <a:srgbClr val="FFFFFF"/>
              </a:buClr>
              <a:buSzPts val="1100"/>
              <a:buFont typeface="Nunito Sans"/>
              <a:buChar char="●"/>
              <a:defRPr sz="1100">
                <a:solidFill>
                  <a:srgbClr val="FFFFFF"/>
                </a:solidFill>
                <a:latin typeface="Nunito Sans"/>
                <a:ea typeface="Nunito Sans"/>
                <a:cs typeface="Nunito Sans"/>
                <a:sym typeface="Nunito Sans"/>
              </a:defRPr>
            </a:lvl7pPr>
            <a:lvl8pPr marL="3657600" lvl="7" indent="-298450" rtl="0">
              <a:lnSpc>
                <a:spcPct val="115000"/>
              </a:lnSpc>
              <a:spcBef>
                <a:spcPts val="1000"/>
              </a:spcBef>
              <a:spcAft>
                <a:spcPts val="0"/>
              </a:spcAft>
              <a:buClr>
                <a:srgbClr val="FFFFFF"/>
              </a:buClr>
              <a:buSzPts val="1100"/>
              <a:buFont typeface="Nunito Sans"/>
              <a:buChar char="○"/>
              <a:defRPr sz="1100">
                <a:solidFill>
                  <a:srgbClr val="FFFFFF"/>
                </a:solidFill>
                <a:latin typeface="Nunito Sans"/>
                <a:ea typeface="Nunito Sans"/>
                <a:cs typeface="Nunito Sans"/>
                <a:sym typeface="Nunito Sans"/>
              </a:defRPr>
            </a:lvl8pPr>
            <a:lvl9pPr marL="4114800" lvl="8" indent="-298450" rtl="0">
              <a:lnSpc>
                <a:spcPct val="115000"/>
              </a:lnSpc>
              <a:spcBef>
                <a:spcPts val="1000"/>
              </a:spcBef>
              <a:spcAft>
                <a:spcPts val="1000"/>
              </a:spcAft>
              <a:buClr>
                <a:srgbClr val="FFFFFF"/>
              </a:buClr>
              <a:buSzPts val="1100"/>
              <a:buFont typeface="Nunito Sans"/>
              <a:buChar char="■"/>
              <a:defRPr sz="1100">
                <a:solidFill>
                  <a:srgbClr val="FFFFFF"/>
                </a:solidFill>
                <a:latin typeface="Nunito Sans"/>
                <a:ea typeface="Nunito Sans"/>
                <a:cs typeface="Nunito Sans"/>
                <a:sym typeface="Nunito Sans"/>
              </a:defRPr>
            </a:lvl9pPr>
          </a:lstStyle>
          <a:p>
            <a:endParaRPr/>
          </a:p>
        </p:txBody>
      </p:sp>
      <p:sp>
        <p:nvSpPr>
          <p:cNvPr id="86" name="Google Shape;86;p14"/>
          <p:cNvSpPr txBox="1">
            <a:spLocks noGrp="1"/>
          </p:cNvSpPr>
          <p:nvPr>
            <p:ph type="subTitle" idx="4"/>
          </p:nvPr>
        </p:nvSpPr>
        <p:spPr>
          <a:xfrm>
            <a:off x="462525" y="386689"/>
            <a:ext cx="1887900" cy="3183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800">
                <a:solidFill>
                  <a:srgbClr val="15372C"/>
                </a:solidFill>
                <a:latin typeface="Nunito Sans"/>
                <a:ea typeface="Nunito Sans"/>
                <a:cs typeface="Nunito Sans"/>
                <a:sym typeface="Nunito Sans"/>
              </a:defRPr>
            </a:lvl1pPr>
            <a:lvl2pPr lvl="1" rtl="0">
              <a:spcBef>
                <a:spcPts val="0"/>
              </a:spcBef>
              <a:spcAft>
                <a:spcPts val="0"/>
              </a:spcAft>
              <a:buNone/>
              <a:defRPr sz="800">
                <a:solidFill>
                  <a:srgbClr val="15372C"/>
                </a:solidFill>
                <a:latin typeface="Nunito Sans"/>
                <a:ea typeface="Nunito Sans"/>
                <a:cs typeface="Nunito Sans"/>
                <a:sym typeface="Nunito Sans"/>
              </a:defRPr>
            </a:lvl2pPr>
            <a:lvl3pPr lvl="2" rtl="0">
              <a:spcBef>
                <a:spcPts val="0"/>
              </a:spcBef>
              <a:spcAft>
                <a:spcPts val="0"/>
              </a:spcAft>
              <a:buNone/>
              <a:defRPr sz="800">
                <a:solidFill>
                  <a:srgbClr val="15372C"/>
                </a:solidFill>
                <a:latin typeface="Nunito Sans"/>
                <a:ea typeface="Nunito Sans"/>
                <a:cs typeface="Nunito Sans"/>
                <a:sym typeface="Nunito Sans"/>
              </a:defRPr>
            </a:lvl3pPr>
            <a:lvl4pPr lvl="3" rtl="0">
              <a:spcBef>
                <a:spcPts val="0"/>
              </a:spcBef>
              <a:spcAft>
                <a:spcPts val="0"/>
              </a:spcAft>
              <a:buNone/>
              <a:defRPr sz="800">
                <a:solidFill>
                  <a:srgbClr val="15372C"/>
                </a:solidFill>
                <a:latin typeface="Nunito Sans"/>
                <a:ea typeface="Nunito Sans"/>
                <a:cs typeface="Nunito Sans"/>
                <a:sym typeface="Nunito Sans"/>
              </a:defRPr>
            </a:lvl4pPr>
            <a:lvl5pPr lvl="4" rtl="0">
              <a:spcBef>
                <a:spcPts val="0"/>
              </a:spcBef>
              <a:spcAft>
                <a:spcPts val="0"/>
              </a:spcAft>
              <a:buNone/>
              <a:defRPr sz="800">
                <a:solidFill>
                  <a:srgbClr val="15372C"/>
                </a:solidFill>
                <a:latin typeface="Nunito Sans"/>
                <a:ea typeface="Nunito Sans"/>
                <a:cs typeface="Nunito Sans"/>
                <a:sym typeface="Nunito Sans"/>
              </a:defRPr>
            </a:lvl5pPr>
            <a:lvl6pPr lvl="5" rtl="0">
              <a:spcBef>
                <a:spcPts val="0"/>
              </a:spcBef>
              <a:spcAft>
                <a:spcPts val="0"/>
              </a:spcAft>
              <a:buNone/>
              <a:defRPr sz="800">
                <a:solidFill>
                  <a:srgbClr val="15372C"/>
                </a:solidFill>
                <a:latin typeface="Nunito Sans"/>
                <a:ea typeface="Nunito Sans"/>
                <a:cs typeface="Nunito Sans"/>
                <a:sym typeface="Nunito Sans"/>
              </a:defRPr>
            </a:lvl6pPr>
            <a:lvl7pPr lvl="6" rtl="0">
              <a:spcBef>
                <a:spcPts val="0"/>
              </a:spcBef>
              <a:spcAft>
                <a:spcPts val="0"/>
              </a:spcAft>
              <a:buNone/>
              <a:defRPr sz="800">
                <a:solidFill>
                  <a:srgbClr val="15372C"/>
                </a:solidFill>
                <a:latin typeface="Nunito Sans"/>
                <a:ea typeface="Nunito Sans"/>
                <a:cs typeface="Nunito Sans"/>
                <a:sym typeface="Nunito Sans"/>
              </a:defRPr>
            </a:lvl7pPr>
            <a:lvl8pPr lvl="7" rtl="0">
              <a:spcBef>
                <a:spcPts val="0"/>
              </a:spcBef>
              <a:spcAft>
                <a:spcPts val="0"/>
              </a:spcAft>
              <a:buNone/>
              <a:defRPr sz="800">
                <a:solidFill>
                  <a:srgbClr val="15372C"/>
                </a:solidFill>
                <a:latin typeface="Nunito Sans"/>
                <a:ea typeface="Nunito Sans"/>
                <a:cs typeface="Nunito Sans"/>
                <a:sym typeface="Nunito Sans"/>
              </a:defRPr>
            </a:lvl8pPr>
            <a:lvl9pPr lvl="8" rtl="0">
              <a:spcBef>
                <a:spcPts val="0"/>
              </a:spcBef>
              <a:spcAft>
                <a:spcPts val="0"/>
              </a:spcAft>
              <a:buNone/>
              <a:defRPr sz="800">
                <a:solidFill>
                  <a:srgbClr val="15372C"/>
                </a:solidFill>
                <a:latin typeface="Nunito Sans"/>
                <a:ea typeface="Nunito Sans"/>
                <a:cs typeface="Nunito Sans"/>
                <a:sym typeface="Nunito Sans"/>
              </a:defRPr>
            </a:lvl9pPr>
          </a:lstStyle>
          <a:p>
            <a:endParaRPr/>
          </a:p>
        </p:txBody>
      </p:sp>
      <p:sp>
        <p:nvSpPr>
          <p:cNvPr id="87" name="Google Shape;87;p14"/>
          <p:cNvSpPr txBox="1">
            <a:spLocks noGrp="1"/>
          </p:cNvSpPr>
          <p:nvPr>
            <p:ph type="subTitle" idx="5"/>
          </p:nvPr>
        </p:nvSpPr>
        <p:spPr>
          <a:xfrm>
            <a:off x="5029200" y="386689"/>
            <a:ext cx="1887900" cy="3183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800">
                <a:solidFill>
                  <a:srgbClr val="FFFFFF"/>
                </a:solidFill>
                <a:latin typeface="Nunito Sans"/>
                <a:ea typeface="Nunito Sans"/>
                <a:cs typeface="Nunito Sans"/>
                <a:sym typeface="Nunito Sans"/>
              </a:defRPr>
            </a:lvl1pPr>
            <a:lvl2pPr lvl="1" rtl="0">
              <a:spcBef>
                <a:spcPts val="0"/>
              </a:spcBef>
              <a:spcAft>
                <a:spcPts val="0"/>
              </a:spcAft>
              <a:buNone/>
              <a:defRPr sz="800">
                <a:solidFill>
                  <a:srgbClr val="15372C"/>
                </a:solidFill>
                <a:latin typeface="Nunito Sans"/>
                <a:ea typeface="Nunito Sans"/>
                <a:cs typeface="Nunito Sans"/>
                <a:sym typeface="Nunito Sans"/>
              </a:defRPr>
            </a:lvl2pPr>
            <a:lvl3pPr lvl="2" rtl="0">
              <a:spcBef>
                <a:spcPts val="0"/>
              </a:spcBef>
              <a:spcAft>
                <a:spcPts val="0"/>
              </a:spcAft>
              <a:buNone/>
              <a:defRPr sz="800">
                <a:solidFill>
                  <a:srgbClr val="15372C"/>
                </a:solidFill>
                <a:latin typeface="Nunito Sans"/>
                <a:ea typeface="Nunito Sans"/>
                <a:cs typeface="Nunito Sans"/>
                <a:sym typeface="Nunito Sans"/>
              </a:defRPr>
            </a:lvl3pPr>
            <a:lvl4pPr lvl="3" rtl="0">
              <a:spcBef>
                <a:spcPts val="0"/>
              </a:spcBef>
              <a:spcAft>
                <a:spcPts val="0"/>
              </a:spcAft>
              <a:buNone/>
              <a:defRPr sz="800">
                <a:solidFill>
                  <a:srgbClr val="15372C"/>
                </a:solidFill>
                <a:latin typeface="Nunito Sans"/>
                <a:ea typeface="Nunito Sans"/>
                <a:cs typeface="Nunito Sans"/>
                <a:sym typeface="Nunito Sans"/>
              </a:defRPr>
            </a:lvl4pPr>
            <a:lvl5pPr lvl="4" rtl="0">
              <a:spcBef>
                <a:spcPts val="0"/>
              </a:spcBef>
              <a:spcAft>
                <a:spcPts val="0"/>
              </a:spcAft>
              <a:buNone/>
              <a:defRPr sz="800">
                <a:solidFill>
                  <a:srgbClr val="15372C"/>
                </a:solidFill>
                <a:latin typeface="Nunito Sans"/>
                <a:ea typeface="Nunito Sans"/>
                <a:cs typeface="Nunito Sans"/>
                <a:sym typeface="Nunito Sans"/>
              </a:defRPr>
            </a:lvl5pPr>
            <a:lvl6pPr lvl="5" rtl="0">
              <a:spcBef>
                <a:spcPts val="0"/>
              </a:spcBef>
              <a:spcAft>
                <a:spcPts val="0"/>
              </a:spcAft>
              <a:buNone/>
              <a:defRPr sz="800">
                <a:solidFill>
                  <a:srgbClr val="15372C"/>
                </a:solidFill>
                <a:latin typeface="Nunito Sans"/>
                <a:ea typeface="Nunito Sans"/>
                <a:cs typeface="Nunito Sans"/>
                <a:sym typeface="Nunito Sans"/>
              </a:defRPr>
            </a:lvl6pPr>
            <a:lvl7pPr lvl="6" rtl="0">
              <a:spcBef>
                <a:spcPts val="0"/>
              </a:spcBef>
              <a:spcAft>
                <a:spcPts val="0"/>
              </a:spcAft>
              <a:buNone/>
              <a:defRPr sz="800">
                <a:solidFill>
                  <a:srgbClr val="15372C"/>
                </a:solidFill>
                <a:latin typeface="Nunito Sans"/>
                <a:ea typeface="Nunito Sans"/>
                <a:cs typeface="Nunito Sans"/>
                <a:sym typeface="Nunito Sans"/>
              </a:defRPr>
            </a:lvl7pPr>
            <a:lvl8pPr lvl="7" rtl="0">
              <a:spcBef>
                <a:spcPts val="0"/>
              </a:spcBef>
              <a:spcAft>
                <a:spcPts val="0"/>
              </a:spcAft>
              <a:buNone/>
              <a:defRPr sz="800">
                <a:solidFill>
                  <a:srgbClr val="15372C"/>
                </a:solidFill>
                <a:latin typeface="Nunito Sans"/>
                <a:ea typeface="Nunito Sans"/>
                <a:cs typeface="Nunito Sans"/>
                <a:sym typeface="Nunito Sans"/>
              </a:defRPr>
            </a:lvl8pPr>
            <a:lvl9pPr lvl="8" rtl="0">
              <a:spcBef>
                <a:spcPts val="0"/>
              </a:spcBef>
              <a:spcAft>
                <a:spcPts val="0"/>
              </a:spcAft>
              <a:buNone/>
              <a:defRPr sz="800">
                <a:solidFill>
                  <a:srgbClr val="15372C"/>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292">
          <p15:clr>
            <a:srgbClr val="FA7B17"/>
          </p15:clr>
        </p15:guide>
        <p15:guide id="2" orient="horz" pos="864">
          <p15:clr>
            <a:srgbClr val="FA7B17"/>
          </p15:clr>
        </p15:guide>
        <p15:guide id="3" pos="3168">
          <p15:clr>
            <a:srgbClr val="FA7B17"/>
          </p15:clr>
        </p15:guide>
        <p15:guide id="4" orient="horz" pos="247">
          <p15:clr>
            <a:srgbClr val="FA7B17"/>
          </p15:clr>
        </p15:guide>
        <p15:guide id="5" pos="2595">
          <p15:clr>
            <a:srgbClr val="FA7B17"/>
          </p15:clr>
        </p15:guide>
        <p15:guide id="6" pos="5468">
          <p15:clr>
            <a:srgbClr val="FA7B17"/>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Half Dark Green Subtitle Slide" type="tx">
  <p:cSld name="TITLE_AND_BODY">
    <p:bg>
      <p:bgPr>
        <a:blipFill>
          <a:blip r:embed="rId2">
            <a:alphaModFix/>
          </a:blip>
          <a:stretch>
            <a:fillRect/>
          </a:stretch>
        </a:blipFill>
        <a:effectLst/>
      </p:bgPr>
    </p:bg>
    <p:spTree>
      <p:nvGrpSpPr>
        <p:cNvPr id="1" name="Shape 88"/>
        <p:cNvGrpSpPr/>
        <p:nvPr/>
      </p:nvGrpSpPr>
      <p:grpSpPr>
        <a:xfrm>
          <a:off x="0" y="0"/>
          <a:ext cx="0" cy="0"/>
          <a:chOff x="0" y="0"/>
          <a:chExt cx="0" cy="0"/>
        </a:xfrm>
      </p:grpSpPr>
      <p:sp>
        <p:nvSpPr>
          <p:cNvPr id="89" name="Google Shape;89;p15"/>
          <p:cNvSpPr txBox="1">
            <a:spLocks noGrp="1"/>
          </p:cNvSpPr>
          <p:nvPr>
            <p:ph type="sldNum" idx="12"/>
          </p:nvPr>
        </p:nvSpPr>
        <p:spPr>
          <a:xfrm>
            <a:off x="8472458" y="4718015"/>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90" name="Google Shape;90;p15"/>
          <p:cNvPicPr preferRelativeResize="0"/>
          <p:nvPr/>
        </p:nvPicPr>
        <p:blipFill>
          <a:blip r:embed="rId3">
            <a:alphaModFix/>
          </a:blip>
          <a:stretch>
            <a:fillRect/>
          </a:stretch>
        </p:blipFill>
        <p:spPr>
          <a:xfrm>
            <a:off x="8153928" y="4864696"/>
            <a:ext cx="471001" cy="105829"/>
          </a:xfrm>
          <a:prstGeom prst="rect">
            <a:avLst/>
          </a:prstGeom>
          <a:noFill/>
          <a:ln>
            <a:noFill/>
          </a:ln>
        </p:spPr>
      </p:pic>
      <p:sp>
        <p:nvSpPr>
          <p:cNvPr id="91" name="Google Shape;91;p15"/>
          <p:cNvSpPr txBox="1">
            <a:spLocks noGrp="1"/>
          </p:cNvSpPr>
          <p:nvPr>
            <p:ph type="subTitle" idx="1"/>
          </p:nvPr>
        </p:nvSpPr>
        <p:spPr>
          <a:xfrm>
            <a:off x="470100" y="1369032"/>
            <a:ext cx="3644700" cy="29115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None/>
              <a:defRPr sz="2400">
                <a:solidFill>
                  <a:srgbClr val="15372C"/>
                </a:solidFill>
                <a:latin typeface="Nunito Sans"/>
                <a:ea typeface="Nunito Sans"/>
                <a:cs typeface="Nunito Sans"/>
                <a:sym typeface="Nunito Sans"/>
              </a:defRPr>
            </a:lvl1pPr>
            <a:lvl2pPr lvl="1">
              <a:spcBef>
                <a:spcPts val="0"/>
              </a:spcBef>
              <a:spcAft>
                <a:spcPts val="0"/>
              </a:spcAft>
              <a:buNone/>
              <a:defRPr>
                <a:latin typeface="Nunito Sans"/>
                <a:ea typeface="Nunito Sans"/>
                <a:cs typeface="Nunito Sans"/>
                <a:sym typeface="Nunito Sans"/>
              </a:defRPr>
            </a:lvl2pPr>
            <a:lvl3pPr lvl="2">
              <a:spcBef>
                <a:spcPts val="0"/>
              </a:spcBef>
              <a:spcAft>
                <a:spcPts val="0"/>
              </a:spcAft>
              <a:buNone/>
              <a:defRPr>
                <a:latin typeface="Nunito Sans"/>
                <a:ea typeface="Nunito Sans"/>
                <a:cs typeface="Nunito Sans"/>
                <a:sym typeface="Nunito Sans"/>
              </a:defRPr>
            </a:lvl3pPr>
            <a:lvl4pPr lvl="3">
              <a:spcBef>
                <a:spcPts val="0"/>
              </a:spcBef>
              <a:spcAft>
                <a:spcPts val="0"/>
              </a:spcAft>
              <a:buNone/>
              <a:defRPr>
                <a:latin typeface="Nunito Sans"/>
                <a:ea typeface="Nunito Sans"/>
                <a:cs typeface="Nunito Sans"/>
                <a:sym typeface="Nunito Sans"/>
              </a:defRPr>
            </a:lvl4pPr>
            <a:lvl5pPr lvl="4">
              <a:spcBef>
                <a:spcPts val="0"/>
              </a:spcBef>
              <a:spcAft>
                <a:spcPts val="0"/>
              </a:spcAft>
              <a:buNone/>
              <a:defRPr>
                <a:latin typeface="Nunito Sans"/>
                <a:ea typeface="Nunito Sans"/>
                <a:cs typeface="Nunito Sans"/>
                <a:sym typeface="Nunito Sans"/>
              </a:defRPr>
            </a:lvl5pPr>
            <a:lvl6pPr lvl="5">
              <a:spcBef>
                <a:spcPts val="0"/>
              </a:spcBef>
              <a:spcAft>
                <a:spcPts val="0"/>
              </a:spcAft>
              <a:buNone/>
              <a:defRPr>
                <a:latin typeface="Nunito Sans"/>
                <a:ea typeface="Nunito Sans"/>
                <a:cs typeface="Nunito Sans"/>
                <a:sym typeface="Nunito Sans"/>
              </a:defRPr>
            </a:lvl6pPr>
            <a:lvl7pPr lvl="6">
              <a:spcBef>
                <a:spcPts val="0"/>
              </a:spcBef>
              <a:spcAft>
                <a:spcPts val="0"/>
              </a:spcAft>
              <a:buNone/>
              <a:defRPr>
                <a:latin typeface="Nunito Sans"/>
                <a:ea typeface="Nunito Sans"/>
                <a:cs typeface="Nunito Sans"/>
                <a:sym typeface="Nunito Sans"/>
              </a:defRPr>
            </a:lvl7pPr>
            <a:lvl8pPr lvl="7">
              <a:spcBef>
                <a:spcPts val="0"/>
              </a:spcBef>
              <a:spcAft>
                <a:spcPts val="0"/>
              </a:spcAft>
              <a:buNone/>
              <a:defRPr>
                <a:latin typeface="Nunito Sans"/>
                <a:ea typeface="Nunito Sans"/>
                <a:cs typeface="Nunito Sans"/>
                <a:sym typeface="Nunito Sans"/>
              </a:defRPr>
            </a:lvl8pPr>
            <a:lvl9pPr lvl="8">
              <a:spcBef>
                <a:spcPts val="0"/>
              </a:spcBef>
              <a:spcAft>
                <a:spcPts val="0"/>
              </a:spcAft>
              <a:buNone/>
              <a:defRPr>
                <a:latin typeface="Nunito Sans"/>
                <a:ea typeface="Nunito Sans"/>
                <a:cs typeface="Nunito Sans"/>
                <a:sym typeface="Nunito Sans"/>
              </a:defRPr>
            </a:lvl9pPr>
          </a:lstStyle>
          <a:p>
            <a:endParaRPr/>
          </a:p>
        </p:txBody>
      </p:sp>
      <p:sp>
        <p:nvSpPr>
          <p:cNvPr id="92" name="Google Shape;92;p15"/>
          <p:cNvSpPr txBox="1">
            <a:spLocks noGrp="1"/>
          </p:cNvSpPr>
          <p:nvPr>
            <p:ph type="subTitle" idx="2"/>
          </p:nvPr>
        </p:nvSpPr>
        <p:spPr>
          <a:xfrm>
            <a:off x="5029200" y="1369032"/>
            <a:ext cx="3644700" cy="2911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400">
                <a:solidFill>
                  <a:srgbClr val="FFFFFF"/>
                </a:solidFill>
                <a:latin typeface="Nunito Sans"/>
                <a:ea typeface="Nunito Sans"/>
                <a:cs typeface="Nunito Sans"/>
                <a:sym typeface="Nunito Sans"/>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93" name="Google Shape;93;p15"/>
          <p:cNvSpPr txBox="1">
            <a:spLocks noGrp="1"/>
          </p:cNvSpPr>
          <p:nvPr>
            <p:ph type="subTitle" idx="3"/>
          </p:nvPr>
        </p:nvSpPr>
        <p:spPr>
          <a:xfrm>
            <a:off x="462525" y="386689"/>
            <a:ext cx="1887900" cy="3183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800">
                <a:solidFill>
                  <a:srgbClr val="15372C"/>
                </a:solidFill>
                <a:latin typeface="Nunito"/>
                <a:ea typeface="Nunito"/>
                <a:cs typeface="Nunito"/>
                <a:sym typeface="Nunito"/>
              </a:defRPr>
            </a:lvl1pPr>
            <a:lvl2pPr lvl="1" rtl="0">
              <a:spcBef>
                <a:spcPts val="0"/>
              </a:spcBef>
              <a:spcAft>
                <a:spcPts val="0"/>
              </a:spcAft>
              <a:buNone/>
              <a:defRPr sz="800">
                <a:solidFill>
                  <a:srgbClr val="15372C"/>
                </a:solidFill>
                <a:latin typeface="Nunito"/>
                <a:ea typeface="Nunito"/>
                <a:cs typeface="Nunito"/>
                <a:sym typeface="Nunito"/>
              </a:defRPr>
            </a:lvl2pPr>
            <a:lvl3pPr lvl="2" rtl="0">
              <a:spcBef>
                <a:spcPts val="0"/>
              </a:spcBef>
              <a:spcAft>
                <a:spcPts val="0"/>
              </a:spcAft>
              <a:buNone/>
              <a:defRPr sz="800">
                <a:solidFill>
                  <a:srgbClr val="15372C"/>
                </a:solidFill>
                <a:latin typeface="Nunito"/>
                <a:ea typeface="Nunito"/>
                <a:cs typeface="Nunito"/>
                <a:sym typeface="Nunito"/>
              </a:defRPr>
            </a:lvl3pPr>
            <a:lvl4pPr lvl="3" rtl="0">
              <a:spcBef>
                <a:spcPts val="0"/>
              </a:spcBef>
              <a:spcAft>
                <a:spcPts val="0"/>
              </a:spcAft>
              <a:buNone/>
              <a:defRPr sz="800">
                <a:solidFill>
                  <a:srgbClr val="15372C"/>
                </a:solidFill>
                <a:latin typeface="Nunito"/>
                <a:ea typeface="Nunito"/>
                <a:cs typeface="Nunito"/>
                <a:sym typeface="Nunito"/>
              </a:defRPr>
            </a:lvl4pPr>
            <a:lvl5pPr lvl="4" rtl="0">
              <a:spcBef>
                <a:spcPts val="0"/>
              </a:spcBef>
              <a:spcAft>
                <a:spcPts val="0"/>
              </a:spcAft>
              <a:buNone/>
              <a:defRPr sz="800">
                <a:solidFill>
                  <a:srgbClr val="15372C"/>
                </a:solidFill>
                <a:latin typeface="Nunito"/>
                <a:ea typeface="Nunito"/>
                <a:cs typeface="Nunito"/>
                <a:sym typeface="Nunito"/>
              </a:defRPr>
            </a:lvl5pPr>
            <a:lvl6pPr lvl="5" rtl="0">
              <a:spcBef>
                <a:spcPts val="0"/>
              </a:spcBef>
              <a:spcAft>
                <a:spcPts val="0"/>
              </a:spcAft>
              <a:buNone/>
              <a:defRPr sz="800">
                <a:solidFill>
                  <a:srgbClr val="15372C"/>
                </a:solidFill>
                <a:latin typeface="Nunito"/>
                <a:ea typeface="Nunito"/>
                <a:cs typeface="Nunito"/>
                <a:sym typeface="Nunito"/>
              </a:defRPr>
            </a:lvl6pPr>
            <a:lvl7pPr lvl="6" rtl="0">
              <a:spcBef>
                <a:spcPts val="0"/>
              </a:spcBef>
              <a:spcAft>
                <a:spcPts val="0"/>
              </a:spcAft>
              <a:buNone/>
              <a:defRPr sz="800">
                <a:solidFill>
                  <a:srgbClr val="15372C"/>
                </a:solidFill>
                <a:latin typeface="Nunito"/>
                <a:ea typeface="Nunito"/>
                <a:cs typeface="Nunito"/>
                <a:sym typeface="Nunito"/>
              </a:defRPr>
            </a:lvl7pPr>
            <a:lvl8pPr lvl="7" rtl="0">
              <a:spcBef>
                <a:spcPts val="0"/>
              </a:spcBef>
              <a:spcAft>
                <a:spcPts val="0"/>
              </a:spcAft>
              <a:buNone/>
              <a:defRPr sz="800">
                <a:solidFill>
                  <a:srgbClr val="15372C"/>
                </a:solidFill>
                <a:latin typeface="Nunito"/>
                <a:ea typeface="Nunito"/>
                <a:cs typeface="Nunito"/>
                <a:sym typeface="Nunito"/>
              </a:defRPr>
            </a:lvl8pPr>
            <a:lvl9pPr lvl="8" rtl="0">
              <a:spcBef>
                <a:spcPts val="0"/>
              </a:spcBef>
              <a:spcAft>
                <a:spcPts val="0"/>
              </a:spcAft>
              <a:buNone/>
              <a:defRPr sz="800">
                <a:solidFill>
                  <a:srgbClr val="15372C"/>
                </a:solidFill>
                <a:latin typeface="Nunito"/>
                <a:ea typeface="Nunito"/>
                <a:cs typeface="Nunito"/>
                <a:sym typeface="Nunito"/>
              </a:defRPr>
            </a:lvl9pPr>
          </a:lstStyle>
          <a:p>
            <a:endParaRPr/>
          </a:p>
        </p:txBody>
      </p:sp>
      <p:sp>
        <p:nvSpPr>
          <p:cNvPr id="94" name="Google Shape;94;p15"/>
          <p:cNvSpPr txBox="1">
            <a:spLocks noGrp="1"/>
          </p:cNvSpPr>
          <p:nvPr>
            <p:ph type="subTitle" idx="4"/>
          </p:nvPr>
        </p:nvSpPr>
        <p:spPr>
          <a:xfrm>
            <a:off x="462525" y="386689"/>
            <a:ext cx="1887900" cy="3183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800">
                <a:solidFill>
                  <a:srgbClr val="15372C"/>
                </a:solidFill>
                <a:latin typeface="Nunito Sans"/>
                <a:ea typeface="Nunito Sans"/>
                <a:cs typeface="Nunito Sans"/>
                <a:sym typeface="Nunito Sans"/>
              </a:defRPr>
            </a:lvl1pPr>
            <a:lvl2pPr lvl="1" rtl="0">
              <a:spcBef>
                <a:spcPts val="0"/>
              </a:spcBef>
              <a:spcAft>
                <a:spcPts val="0"/>
              </a:spcAft>
              <a:buNone/>
              <a:defRPr sz="800">
                <a:solidFill>
                  <a:srgbClr val="15372C"/>
                </a:solidFill>
                <a:latin typeface="Nunito Sans"/>
                <a:ea typeface="Nunito Sans"/>
                <a:cs typeface="Nunito Sans"/>
                <a:sym typeface="Nunito Sans"/>
              </a:defRPr>
            </a:lvl2pPr>
            <a:lvl3pPr lvl="2" rtl="0">
              <a:spcBef>
                <a:spcPts val="0"/>
              </a:spcBef>
              <a:spcAft>
                <a:spcPts val="0"/>
              </a:spcAft>
              <a:buNone/>
              <a:defRPr sz="800">
                <a:solidFill>
                  <a:srgbClr val="15372C"/>
                </a:solidFill>
                <a:latin typeface="Nunito Sans"/>
                <a:ea typeface="Nunito Sans"/>
                <a:cs typeface="Nunito Sans"/>
                <a:sym typeface="Nunito Sans"/>
              </a:defRPr>
            </a:lvl3pPr>
            <a:lvl4pPr lvl="3" rtl="0">
              <a:spcBef>
                <a:spcPts val="0"/>
              </a:spcBef>
              <a:spcAft>
                <a:spcPts val="0"/>
              </a:spcAft>
              <a:buNone/>
              <a:defRPr sz="800">
                <a:solidFill>
                  <a:srgbClr val="15372C"/>
                </a:solidFill>
                <a:latin typeface="Nunito Sans"/>
                <a:ea typeface="Nunito Sans"/>
                <a:cs typeface="Nunito Sans"/>
                <a:sym typeface="Nunito Sans"/>
              </a:defRPr>
            </a:lvl4pPr>
            <a:lvl5pPr lvl="4" rtl="0">
              <a:spcBef>
                <a:spcPts val="0"/>
              </a:spcBef>
              <a:spcAft>
                <a:spcPts val="0"/>
              </a:spcAft>
              <a:buNone/>
              <a:defRPr sz="800">
                <a:solidFill>
                  <a:srgbClr val="15372C"/>
                </a:solidFill>
                <a:latin typeface="Nunito Sans"/>
                <a:ea typeface="Nunito Sans"/>
                <a:cs typeface="Nunito Sans"/>
                <a:sym typeface="Nunito Sans"/>
              </a:defRPr>
            </a:lvl5pPr>
            <a:lvl6pPr lvl="5" rtl="0">
              <a:spcBef>
                <a:spcPts val="0"/>
              </a:spcBef>
              <a:spcAft>
                <a:spcPts val="0"/>
              </a:spcAft>
              <a:buNone/>
              <a:defRPr sz="800">
                <a:solidFill>
                  <a:srgbClr val="15372C"/>
                </a:solidFill>
                <a:latin typeface="Nunito Sans"/>
                <a:ea typeface="Nunito Sans"/>
                <a:cs typeface="Nunito Sans"/>
                <a:sym typeface="Nunito Sans"/>
              </a:defRPr>
            </a:lvl6pPr>
            <a:lvl7pPr lvl="6" rtl="0">
              <a:spcBef>
                <a:spcPts val="0"/>
              </a:spcBef>
              <a:spcAft>
                <a:spcPts val="0"/>
              </a:spcAft>
              <a:buNone/>
              <a:defRPr sz="800">
                <a:solidFill>
                  <a:srgbClr val="15372C"/>
                </a:solidFill>
                <a:latin typeface="Nunito Sans"/>
                <a:ea typeface="Nunito Sans"/>
                <a:cs typeface="Nunito Sans"/>
                <a:sym typeface="Nunito Sans"/>
              </a:defRPr>
            </a:lvl7pPr>
            <a:lvl8pPr lvl="7" rtl="0">
              <a:spcBef>
                <a:spcPts val="0"/>
              </a:spcBef>
              <a:spcAft>
                <a:spcPts val="0"/>
              </a:spcAft>
              <a:buNone/>
              <a:defRPr sz="800">
                <a:solidFill>
                  <a:srgbClr val="15372C"/>
                </a:solidFill>
                <a:latin typeface="Nunito Sans"/>
                <a:ea typeface="Nunito Sans"/>
                <a:cs typeface="Nunito Sans"/>
                <a:sym typeface="Nunito Sans"/>
              </a:defRPr>
            </a:lvl8pPr>
            <a:lvl9pPr lvl="8" rtl="0">
              <a:spcBef>
                <a:spcPts val="0"/>
              </a:spcBef>
              <a:spcAft>
                <a:spcPts val="0"/>
              </a:spcAft>
              <a:buNone/>
              <a:defRPr sz="800">
                <a:solidFill>
                  <a:srgbClr val="15372C"/>
                </a:solidFill>
                <a:latin typeface="Nunito Sans"/>
                <a:ea typeface="Nunito Sans"/>
                <a:cs typeface="Nunito Sans"/>
                <a:sym typeface="Nunito Sans"/>
              </a:defRPr>
            </a:lvl9pPr>
          </a:lstStyle>
          <a:p>
            <a:endParaRPr/>
          </a:p>
        </p:txBody>
      </p:sp>
      <p:sp>
        <p:nvSpPr>
          <p:cNvPr id="95" name="Google Shape;95;p15"/>
          <p:cNvSpPr txBox="1">
            <a:spLocks noGrp="1"/>
          </p:cNvSpPr>
          <p:nvPr>
            <p:ph type="subTitle" idx="5"/>
          </p:nvPr>
        </p:nvSpPr>
        <p:spPr>
          <a:xfrm>
            <a:off x="5029200" y="386689"/>
            <a:ext cx="1887900" cy="3183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800">
                <a:solidFill>
                  <a:srgbClr val="FFFFFF"/>
                </a:solidFill>
                <a:latin typeface="Nunito Sans"/>
                <a:ea typeface="Nunito Sans"/>
                <a:cs typeface="Nunito Sans"/>
                <a:sym typeface="Nunito Sans"/>
              </a:defRPr>
            </a:lvl1pPr>
            <a:lvl2pPr lvl="1" rtl="0">
              <a:spcBef>
                <a:spcPts val="0"/>
              </a:spcBef>
              <a:spcAft>
                <a:spcPts val="0"/>
              </a:spcAft>
              <a:buNone/>
              <a:defRPr sz="800">
                <a:solidFill>
                  <a:srgbClr val="FFFFFF"/>
                </a:solidFill>
                <a:latin typeface="Nunito Sans"/>
                <a:ea typeface="Nunito Sans"/>
                <a:cs typeface="Nunito Sans"/>
                <a:sym typeface="Nunito Sans"/>
              </a:defRPr>
            </a:lvl2pPr>
            <a:lvl3pPr lvl="2" rtl="0">
              <a:spcBef>
                <a:spcPts val="0"/>
              </a:spcBef>
              <a:spcAft>
                <a:spcPts val="0"/>
              </a:spcAft>
              <a:buNone/>
              <a:defRPr sz="800">
                <a:solidFill>
                  <a:srgbClr val="FFFFFF"/>
                </a:solidFill>
                <a:latin typeface="Nunito Sans"/>
                <a:ea typeface="Nunito Sans"/>
                <a:cs typeface="Nunito Sans"/>
                <a:sym typeface="Nunito Sans"/>
              </a:defRPr>
            </a:lvl3pPr>
            <a:lvl4pPr lvl="3" rtl="0">
              <a:spcBef>
                <a:spcPts val="0"/>
              </a:spcBef>
              <a:spcAft>
                <a:spcPts val="0"/>
              </a:spcAft>
              <a:buNone/>
              <a:defRPr sz="800">
                <a:solidFill>
                  <a:srgbClr val="FFFFFF"/>
                </a:solidFill>
                <a:latin typeface="Nunito Sans"/>
                <a:ea typeface="Nunito Sans"/>
                <a:cs typeface="Nunito Sans"/>
                <a:sym typeface="Nunito Sans"/>
              </a:defRPr>
            </a:lvl4pPr>
            <a:lvl5pPr lvl="4" rtl="0">
              <a:spcBef>
                <a:spcPts val="0"/>
              </a:spcBef>
              <a:spcAft>
                <a:spcPts val="0"/>
              </a:spcAft>
              <a:buNone/>
              <a:defRPr sz="800">
                <a:solidFill>
                  <a:srgbClr val="FFFFFF"/>
                </a:solidFill>
                <a:latin typeface="Nunito Sans"/>
                <a:ea typeface="Nunito Sans"/>
                <a:cs typeface="Nunito Sans"/>
                <a:sym typeface="Nunito Sans"/>
              </a:defRPr>
            </a:lvl5pPr>
            <a:lvl6pPr lvl="5" rtl="0">
              <a:spcBef>
                <a:spcPts val="0"/>
              </a:spcBef>
              <a:spcAft>
                <a:spcPts val="0"/>
              </a:spcAft>
              <a:buNone/>
              <a:defRPr sz="800">
                <a:solidFill>
                  <a:srgbClr val="FFFFFF"/>
                </a:solidFill>
                <a:latin typeface="Nunito Sans"/>
                <a:ea typeface="Nunito Sans"/>
                <a:cs typeface="Nunito Sans"/>
                <a:sym typeface="Nunito Sans"/>
              </a:defRPr>
            </a:lvl6pPr>
            <a:lvl7pPr lvl="6" rtl="0">
              <a:spcBef>
                <a:spcPts val="0"/>
              </a:spcBef>
              <a:spcAft>
                <a:spcPts val="0"/>
              </a:spcAft>
              <a:buNone/>
              <a:defRPr sz="800">
                <a:solidFill>
                  <a:srgbClr val="FFFFFF"/>
                </a:solidFill>
                <a:latin typeface="Nunito Sans"/>
                <a:ea typeface="Nunito Sans"/>
                <a:cs typeface="Nunito Sans"/>
                <a:sym typeface="Nunito Sans"/>
              </a:defRPr>
            </a:lvl7pPr>
            <a:lvl8pPr lvl="7" rtl="0">
              <a:spcBef>
                <a:spcPts val="0"/>
              </a:spcBef>
              <a:spcAft>
                <a:spcPts val="0"/>
              </a:spcAft>
              <a:buNone/>
              <a:defRPr sz="800">
                <a:solidFill>
                  <a:srgbClr val="FFFFFF"/>
                </a:solidFill>
                <a:latin typeface="Nunito Sans"/>
                <a:ea typeface="Nunito Sans"/>
                <a:cs typeface="Nunito Sans"/>
                <a:sym typeface="Nunito Sans"/>
              </a:defRPr>
            </a:lvl8pPr>
            <a:lvl9pPr lvl="8" rtl="0">
              <a:spcBef>
                <a:spcPts val="0"/>
              </a:spcBef>
              <a:spcAft>
                <a:spcPts val="0"/>
              </a:spcAft>
              <a:buNone/>
              <a:defRPr sz="800">
                <a:solidFill>
                  <a:srgbClr val="FFFFFF"/>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292">
          <p15:clr>
            <a:srgbClr val="FA7B17"/>
          </p15:clr>
        </p15:guide>
        <p15:guide id="2" orient="horz" pos="864">
          <p15:clr>
            <a:srgbClr val="FA7B17"/>
          </p15:clr>
        </p15:guide>
        <p15:guide id="3" pos="2592">
          <p15:clr>
            <a:srgbClr val="FA7B17"/>
          </p15:clr>
        </p15:guide>
        <p15:guide id="4" pos="5468">
          <p15:clr>
            <a:srgbClr val="FA7B17"/>
          </p15:clr>
        </p15:guide>
        <p15:guide id="5" pos="3168">
          <p15:clr>
            <a:srgbClr val="FA7B17"/>
          </p15:clr>
        </p15:guide>
        <p15:guide id="6" orient="horz" pos="247">
          <p15:clr>
            <a:srgbClr val="FA7B17"/>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Images Layout - Green">
  <p:cSld name="TITLE_AND_BODY_1">
    <p:bg>
      <p:bgPr>
        <a:blipFill>
          <a:blip r:embed="rId2">
            <a:alphaModFix/>
          </a:blip>
          <a:stretch>
            <a:fillRect/>
          </a:stretch>
        </a:blipFill>
        <a:effectLst/>
      </p:bgPr>
    </p:bg>
    <p:spTree>
      <p:nvGrpSpPr>
        <p:cNvPr id="1" name="Shape 96"/>
        <p:cNvGrpSpPr/>
        <p:nvPr/>
      </p:nvGrpSpPr>
      <p:grpSpPr>
        <a:xfrm>
          <a:off x="0" y="0"/>
          <a:ext cx="0" cy="0"/>
          <a:chOff x="0" y="0"/>
          <a:chExt cx="0" cy="0"/>
        </a:xfrm>
      </p:grpSpPr>
      <p:sp>
        <p:nvSpPr>
          <p:cNvPr id="97" name="Google Shape;97;p16"/>
          <p:cNvSpPr txBox="1">
            <a:spLocks noGrp="1"/>
          </p:cNvSpPr>
          <p:nvPr>
            <p:ph type="sldNum" idx="12"/>
          </p:nvPr>
        </p:nvSpPr>
        <p:spPr>
          <a:xfrm>
            <a:off x="8472458" y="4718015"/>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98" name="Google Shape;98;p16"/>
          <p:cNvPicPr preferRelativeResize="0"/>
          <p:nvPr/>
        </p:nvPicPr>
        <p:blipFill>
          <a:blip r:embed="rId3">
            <a:alphaModFix/>
          </a:blip>
          <a:stretch>
            <a:fillRect/>
          </a:stretch>
        </p:blipFill>
        <p:spPr>
          <a:xfrm>
            <a:off x="8153928" y="4864696"/>
            <a:ext cx="471001" cy="105829"/>
          </a:xfrm>
          <a:prstGeom prst="rect">
            <a:avLst/>
          </a:prstGeom>
          <a:noFill/>
          <a:ln>
            <a:noFill/>
          </a:ln>
        </p:spPr>
      </p:pic>
      <p:sp>
        <p:nvSpPr>
          <p:cNvPr id="99" name="Google Shape;99;p16"/>
          <p:cNvSpPr txBox="1">
            <a:spLocks noGrp="1"/>
          </p:cNvSpPr>
          <p:nvPr>
            <p:ph type="title"/>
          </p:nvPr>
        </p:nvSpPr>
        <p:spPr>
          <a:xfrm>
            <a:off x="462500" y="3813782"/>
            <a:ext cx="3652200" cy="3489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None/>
              <a:defRPr sz="1500">
                <a:solidFill>
                  <a:srgbClr val="FFFFFF"/>
                </a:solidFill>
                <a:latin typeface="Merriweather"/>
                <a:ea typeface="Merriweather"/>
                <a:cs typeface="Merriweather"/>
                <a:sym typeface="Merriweather"/>
              </a:defRPr>
            </a:lvl1pPr>
            <a:lvl2pPr lvl="1">
              <a:spcBef>
                <a:spcPts val="0"/>
              </a:spcBef>
              <a:spcAft>
                <a:spcPts val="0"/>
              </a:spcAft>
              <a:buNone/>
              <a:defRPr sz="1500">
                <a:solidFill>
                  <a:srgbClr val="FFFFFF"/>
                </a:solidFill>
                <a:latin typeface="Merriweather"/>
                <a:ea typeface="Merriweather"/>
                <a:cs typeface="Merriweather"/>
                <a:sym typeface="Merriweather"/>
              </a:defRPr>
            </a:lvl2pPr>
            <a:lvl3pPr lvl="2">
              <a:spcBef>
                <a:spcPts val="0"/>
              </a:spcBef>
              <a:spcAft>
                <a:spcPts val="0"/>
              </a:spcAft>
              <a:buNone/>
              <a:defRPr sz="1500">
                <a:solidFill>
                  <a:srgbClr val="FFFFFF"/>
                </a:solidFill>
                <a:latin typeface="Merriweather"/>
                <a:ea typeface="Merriweather"/>
                <a:cs typeface="Merriweather"/>
                <a:sym typeface="Merriweather"/>
              </a:defRPr>
            </a:lvl3pPr>
            <a:lvl4pPr lvl="3">
              <a:spcBef>
                <a:spcPts val="0"/>
              </a:spcBef>
              <a:spcAft>
                <a:spcPts val="0"/>
              </a:spcAft>
              <a:buNone/>
              <a:defRPr sz="1500">
                <a:solidFill>
                  <a:srgbClr val="FFFFFF"/>
                </a:solidFill>
                <a:latin typeface="Merriweather"/>
                <a:ea typeface="Merriweather"/>
                <a:cs typeface="Merriweather"/>
                <a:sym typeface="Merriweather"/>
              </a:defRPr>
            </a:lvl4pPr>
            <a:lvl5pPr lvl="4">
              <a:spcBef>
                <a:spcPts val="0"/>
              </a:spcBef>
              <a:spcAft>
                <a:spcPts val="0"/>
              </a:spcAft>
              <a:buNone/>
              <a:defRPr sz="1500">
                <a:solidFill>
                  <a:srgbClr val="FFFFFF"/>
                </a:solidFill>
                <a:latin typeface="Merriweather"/>
                <a:ea typeface="Merriweather"/>
                <a:cs typeface="Merriweather"/>
                <a:sym typeface="Merriweather"/>
              </a:defRPr>
            </a:lvl5pPr>
            <a:lvl6pPr lvl="5">
              <a:spcBef>
                <a:spcPts val="0"/>
              </a:spcBef>
              <a:spcAft>
                <a:spcPts val="0"/>
              </a:spcAft>
              <a:buNone/>
              <a:defRPr sz="1500">
                <a:solidFill>
                  <a:srgbClr val="FFFFFF"/>
                </a:solidFill>
                <a:latin typeface="Merriweather"/>
                <a:ea typeface="Merriweather"/>
                <a:cs typeface="Merriweather"/>
                <a:sym typeface="Merriweather"/>
              </a:defRPr>
            </a:lvl6pPr>
            <a:lvl7pPr lvl="6">
              <a:spcBef>
                <a:spcPts val="0"/>
              </a:spcBef>
              <a:spcAft>
                <a:spcPts val="0"/>
              </a:spcAft>
              <a:buNone/>
              <a:defRPr sz="1500">
                <a:solidFill>
                  <a:srgbClr val="FFFFFF"/>
                </a:solidFill>
                <a:latin typeface="Merriweather"/>
                <a:ea typeface="Merriweather"/>
                <a:cs typeface="Merriweather"/>
                <a:sym typeface="Merriweather"/>
              </a:defRPr>
            </a:lvl7pPr>
            <a:lvl8pPr lvl="7">
              <a:spcBef>
                <a:spcPts val="0"/>
              </a:spcBef>
              <a:spcAft>
                <a:spcPts val="0"/>
              </a:spcAft>
              <a:buNone/>
              <a:defRPr sz="1500">
                <a:solidFill>
                  <a:srgbClr val="FFFFFF"/>
                </a:solidFill>
                <a:latin typeface="Merriweather"/>
                <a:ea typeface="Merriweather"/>
                <a:cs typeface="Merriweather"/>
                <a:sym typeface="Merriweather"/>
              </a:defRPr>
            </a:lvl8pPr>
            <a:lvl9pPr lvl="8">
              <a:spcBef>
                <a:spcPts val="0"/>
              </a:spcBef>
              <a:spcAft>
                <a:spcPts val="0"/>
              </a:spcAft>
              <a:buNone/>
              <a:defRPr sz="1500">
                <a:solidFill>
                  <a:srgbClr val="FFFFFF"/>
                </a:solidFill>
                <a:latin typeface="Merriweather"/>
                <a:ea typeface="Merriweather"/>
                <a:cs typeface="Merriweather"/>
                <a:sym typeface="Merriweather"/>
              </a:defRPr>
            </a:lvl9pPr>
          </a:lstStyle>
          <a:p>
            <a:endParaRPr/>
          </a:p>
        </p:txBody>
      </p:sp>
      <p:sp>
        <p:nvSpPr>
          <p:cNvPr id="100" name="Google Shape;100;p16"/>
          <p:cNvSpPr txBox="1">
            <a:spLocks noGrp="1"/>
          </p:cNvSpPr>
          <p:nvPr>
            <p:ph type="title" idx="2"/>
          </p:nvPr>
        </p:nvSpPr>
        <p:spPr>
          <a:xfrm>
            <a:off x="5029200" y="3813782"/>
            <a:ext cx="3652200" cy="3489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500">
                <a:solidFill>
                  <a:srgbClr val="FFFFFF"/>
                </a:solidFill>
                <a:latin typeface="Merriweather"/>
                <a:ea typeface="Merriweather"/>
                <a:cs typeface="Merriweather"/>
                <a:sym typeface="Merriweather"/>
              </a:defRPr>
            </a:lvl1pPr>
            <a:lvl2pPr lvl="1" rtl="0">
              <a:spcBef>
                <a:spcPts val="0"/>
              </a:spcBef>
              <a:spcAft>
                <a:spcPts val="0"/>
              </a:spcAft>
              <a:buNone/>
              <a:defRPr sz="1500">
                <a:solidFill>
                  <a:srgbClr val="FFFFFF"/>
                </a:solidFill>
                <a:latin typeface="Merriweather"/>
                <a:ea typeface="Merriweather"/>
                <a:cs typeface="Merriweather"/>
                <a:sym typeface="Merriweather"/>
              </a:defRPr>
            </a:lvl2pPr>
            <a:lvl3pPr lvl="2" rtl="0">
              <a:spcBef>
                <a:spcPts val="0"/>
              </a:spcBef>
              <a:spcAft>
                <a:spcPts val="0"/>
              </a:spcAft>
              <a:buNone/>
              <a:defRPr sz="1500">
                <a:solidFill>
                  <a:srgbClr val="FFFFFF"/>
                </a:solidFill>
                <a:latin typeface="Merriweather"/>
                <a:ea typeface="Merriweather"/>
                <a:cs typeface="Merriweather"/>
                <a:sym typeface="Merriweather"/>
              </a:defRPr>
            </a:lvl3pPr>
            <a:lvl4pPr lvl="3" rtl="0">
              <a:spcBef>
                <a:spcPts val="0"/>
              </a:spcBef>
              <a:spcAft>
                <a:spcPts val="0"/>
              </a:spcAft>
              <a:buNone/>
              <a:defRPr sz="1500">
                <a:solidFill>
                  <a:srgbClr val="FFFFFF"/>
                </a:solidFill>
                <a:latin typeface="Merriweather"/>
                <a:ea typeface="Merriweather"/>
                <a:cs typeface="Merriweather"/>
                <a:sym typeface="Merriweather"/>
              </a:defRPr>
            </a:lvl4pPr>
            <a:lvl5pPr lvl="4" rtl="0">
              <a:spcBef>
                <a:spcPts val="0"/>
              </a:spcBef>
              <a:spcAft>
                <a:spcPts val="0"/>
              </a:spcAft>
              <a:buNone/>
              <a:defRPr sz="1500">
                <a:solidFill>
                  <a:srgbClr val="FFFFFF"/>
                </a:solidFill>
                <a:latin typeface="Merriweather"/>
                <a:ea typeface="Merriweather"/>
                <a:cs typeface="Merriweather"/>
                <a:sym typeface="Merriweather"/>
              </a:defRPr>
            </a:lvl5pPr>
            <a:lvl6pPr lvl="5" rtl="0">
              <a:spcBef>
                <a:spcPts val="0"/>
              </a:spcBef>
              <a:spcAft>
                <a:spcPts val="0"/>
              </a:spcAft>
              <a:buNone/>
              <a:defRPr sz="1500">
                <a:solidFill>
                  <a:srgbClr val="FFFFFF"/>
                </a:solidFill>
                <a:latin typeface="Merriweather"/>
                <a:ea typeface="Merriweather"/>
                <a:cs typeface="Merriweather"/>
                <a:sym typeface="Merriweather"/>
              </a:defRPr>
            </a:lvl6pPr>
            <a:lvl7pPr lvl="6" rtl="0">
              <a:spcBef>
                <a:spcPts val="0"/>
              </a:spcBef>
              <a:spcAft>
                <a:spcPts val="0"/>
              </a:spcAft>
              <a:buNone/>
              <a:defRPr sz="1500">
                <a:solidFill>
                  <a:srgbClr val="FFFFFF"/>
                </a:solidFill>
                <a:latin typeface="Merriweather"/>
                <a:ea typeface="Merriweather"/>
                <a:cs typeface="Merriweather"/>
                <a:sym typeface="Merriweather"/>
              </a:defRPr>
            </a:lvl7pPr>
            <a:lvl8pPr lvl="7" rtl="0">
              <a:spcBef>
                <a:spcPts val="0"/>
              </a:spcBef>
              <a:spcAft>
                <a:spcPts val="0"/>
              </a:spcAft>
              <a:buNone/>
              <a:defRPr sz="1500">
                <a:solidFill>
                  <a:srgbClr val="FFFFFF"/>
                </a:solidFill>
                <a:latin typeface="Merriweather"/>
                <a:ea typeface="Merriweather"/>
                <a:cs typeface="Merriweather"/>
                <a:sym typeface="Merriweather"/>
              </a:defRPr>
            </a:lvl8pPr>
            <a:lvl9pPr lvl="8" rtl="0">
              <a:spcBef>
                <a:spcPts val="0"/>
              </a:spcBef>
              <a:spcAft>
                <a:spcPts val="0"/>
              </a:spcAft>
              <a:buNone/>
              <a:defRPr sz="1500">
                <a:solidFill>
                  <a:srgbClr val="FFFFFF"/>
                </a:solidFill>
                <a:latin typeface="Merriweather"/>
                <a:ea typeface="Merriweather"/>
                <a:cs typeface="Merriweather"/>
                <a:sym typeface="Merriweather"/>
              </a:defRPr>
            </a:lvl9pPr>
          </a:lstStyle>
          <a:p>
            <a:endParaRPr/>
          </a:p>
        </p:txBody>
      </p:sp>
      <p:sp>
        <p:nvSpPr>
          <p:cNvPr id="101" name="Google Shape;101;p16"/>
          <p:cNvSpPr txBox="1">
            <a:spLocks noGrp="1"/>
          </p:cNvSpPr>
          <p:nvPr>
            <p:ph type="subTitle" idx="1"/>
          </p:nvPr>
        </p:nvSpPr>
        <p:spPr>
          <a:xfrm>
            <a:off x="470100" y="4162572"/>
            <a:ext cx="3652200" cy="6141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None/>
              <a:defRPr sz="1000">
                <a:solidFill>
                  <a:srgbClr val="FFFFFF"/>
                </a:solidFill>
                <a:latin typeface="Nunito Sans"/>
                <a:ea typeface="Nunito Sans"/>
                <a:cs typeface="Nunito Sans"/>
                <a:sym typeface="Nunito Sans"/>
              </a:defRPr>
            </a:lvl1pPr>
            <a:lvl2pPr lvl="1">
              <a:spcBef>
                <a:spcPts val="0"/>
              </a:spcBef>
              <a:spcAft>
                <a:spcPts val="0"/>
              </a:spcAft>
              <a:buNone/>
              <a:defRPr sz="1000">
                <a:latin typeface="Nunito Sans"/>
                <a:ea typeface="Nunito Sans"/>
                <a:cs typeface="Nunito Sans"/>
                <a:sym typeface="Nunito Sans"/>
              </a:defRPr>
            </a:lvl2pPr>
            <a:lvl3pPr lvl="2">
              <a:spcBef>
                <a:spcPts val="0"/>
              </a:spcBef>
              <a:spcAft>
                <a:spcPts val="0"/>
              </a:spcAft>
              <a:buNone/>
              <a:defRPr sz="1000">
                <a:latin typeface="Nunito Sans"/>
                <a:ea typeface="Nunito Sans"/>
                <a:cs typeface="Nunito Sans"/>
                <a:sym typeface="Nunito Sans"/>
              </a:defRPr>
            </a:lvl3pPr>
            <a:lvl4pPr lvl="3">
              <a:spcBef>
                <a:spcPts val="0"/>
              </a:spcBef>
              <a:spcAft>
                <a:spcPts val="0"/>
              </a:spcAft>
              <a:buNone/>
              <a:defRPr sz="1000">
                <a:latin typeface="Nunito Sans"/>
                <a:ea typeface="Nunito Sans"/>
                <a:cs typeface="Nunito Sans"/>
                <a:sym typeface="Nunito Sans"/>
              </a:defRPr>
            </a:lvl4pPr>
            <a:lvl5pPr lvl="4">
              <a:spcBef>
                <a:spcPts val="0"/>
              </a:spcBef>
              <a:spcAft>
                <a:spcPts val="0"/>
              </a:spcAft>
              <a:buNone/>
              <a:defRPr sz="1000">
                <a:latin typeface="Nunito Sans"/>
                <a:ea typeface="Nunito Sans"/>
                <a:cs typeface="Nunito Sans"/>
                <a:sym typeface="Nunito Sans"/>
              </a:defRPr>
            </a:lvl5pPr>
            <a:lvl6pPr lvl="5">
              <a:spcBef>
                <a:spcPts val="0"/>
              </a:spcBef>
              <a:spcAft>
                <a:spcPts val="0"/>
              </a:spcAft>
              <a:buNone/>
              <a:defRPr sz="1000">
                <a:latin typeface="Nunito Sans"/>
                <a:ea typeface="Nunito Sans"/>
                <a:cs typeface="Nunito Sans"/>
                <a:sym typeface="Nunito Sans"/>
              </a:defRPr>
            </a:lvl6pPr>
            <a:lvl7pPr lvl="6">
              <a:spcBef>
                <a:spcPts val="0"/>
              </a:spcBef>
              <a:spcAft>
                <a:spcPts val="0"/>
              </a:spcAft>
              <a:buNone/>
              <a:defRPr sz="1000">
                <a:latin typeface="Nunito Sans"/>
                <a:ea typeface="Nunito Sans"/>
                <a:cs typeface="Nunito Sans"/>
                <a:sym typeface="Nunito Sans"/>
              </a:defRPr>
            </a:lvl7pPr>
            <a:lvl8pPr lvl="7">
              <a:spcBef>
                <a:spcPts val="0"/>
              </a:spcBef>
              <a:spcAft>
                <a:spcPts val="0"/>
              </a:spcAft>
              <a:buNone/>
              <a:defRPr sz="1000">
                <a:latin typeface="Nunito Sans"/>
                <a:ea typeface="Nunito Sans"/>
                <a:cs typeface="Nunito Sans"/>
                <a:sym typeface="Nunito Sans"/>
              </a:defRPr>
            </a:lvl8pPr>
            <a:lvl9pPr lvl="8">
              <a:spcBef>
                <a:spcPts val="0"/>
              </a:spcBef>
              <a:spcAft>
                <a:spcPts val="0"/>
              </a:spcAft>
              <a:buNone/>
              <a:defRPr sz="1000">
                <a:latin typeface="Nunito Sans"/>
                <a:ea typeface="Nunito Sans"/>
                <a:cs typeface="Nunito Sans"/>
                <a:sym typeface="Nunito Sans"/>
              </a:defRPr>
            </a:lvl9pPr>
          </a:lstStyle>
          <a:p>
            <a:endParaRPr/>
          </a:p>
        </p:txBody>
      </p:sp>
      <p:sp>
        <p:nvSpPr>
          <p:cNvPr id="102" name="Google Shape;102;p16"/>
          <p:cNvSpPr txBox="1">
            <a:spLocks noGrp="1"/>
          </p:cNvSpPr>
          <p:nvPr>
            <p:ph type="subTitle" idx="3"/>
          </p:nvPr>
        </p:nvSpPr>
        <p:spPr>
          <a:xfrm>
            <a:off x="5029200" y="4162572"/>
            <a:ext cx="3652200" cy="614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000">
                <a:solidFill>
                  <a:srgbClr val="FFFFFF"/>
                </a:solidFill>
                <a:latin typeface="Nunito Sans"/>
                <a:ea typeface="Nunito Sans"/>
                <a:cs typeface="Nunito Sans"/>
                <a:sym typeface="Nunito Sans"/>
              </a:defRPr>
            </a:lvl1pPr>
            <a:lvl2pPr lvl="1" rtl="0">
              <a:spcBef>
                <a:spcPts val="0"/>
              </a:spcBef>
              <a:spcAft>
                <a:spcPts val="0"/>
              </a:spcAft>
              <a:buNone/>
              <a:defRPr sz="1000">
                <a:latin typeface="Nunito Sans"/>
                <a:ea typeface="Nunito Sans"/>
                <a:cs typeface="Nunito Sans"/>
                <a:sym typeface="Nunito Sans"/>
              </a:defRPr>
            </a:lvl2pPr>
            <a:lvl3pPr lvl="2" rtl="0">
              <a:spcBef>
                <a:spcPts val="0"/>
              </a:spcBef>
              <a:spcAft>
                <a:spcPts val="0"/>
              </a:spcAft>
              <a:buNone/>
              <a:defRPr sz="1000">
                <a:latin typeface="Nunito Sans"/>
                <a:ea typeface="Nunito Sans"/>
                <a:cs typeface="Nunito Sans"/>
                <a:sym typeface="Nunito Sans"/>
              </a:defRPr>
            </a:lvl3pPr>
            <a:lvl4pPr lvl="3" rtl="0">
              <a:spcBef>
                <a:spcPts val="0"/>
              </a:spcBef>
              <a:spcAft>
                <a:spcPts val="0"/>
              </a:spcAft>
              <a:buNone/>
              <a:defRPr sz="1000">
                <a:latin typeface="Nunito Sans"/>
                <a:ea typeface="Nunito Sans"/>
                <a:cs typeface="Nunito Sans"/>
                <a:sym typeface="Nunito Sans"/>
              </a:defRPr>
            </a:lvl4pPr>
            <a:lvl5pPr lvl="4" rtl="0">
              <a:spcBef>
                <a:spcPts val="0"/>
              </a:spcBef>
              <a:spcAft>
                <a:spcPts val="0"/>
              </a:spcAft>
              <a:buNone/>
              <a:defRPr sz="1000">
                <a:latin typeface="Nunito Sans"/>
                <a:ea typeface="Nunito Sans"/>
                <a:cs typeface="Nunito Sans"/>
                <a:sym typeface="Nunito Sans"/>
              </a:defRPr>
            </a:lvl5pPr>
            <a:lvl6pPr lvl="5" rtl="0">
              <a:spcBef>
                <a:spcPts val="0"/>
              </a:spcBef>
              <a:spcAft>
                <a:spcPts val="0"/>
              </a:spcAft>
              <a:buNone/>
              <a:defRPr sz="1000">
                <a:latin typeface="Nunito Sans"/>
                <a:ea typeface="Nunito Sans"/>
                <a:cs typeface="Nunito Sans"/>
                <a:sym typeface="Nunito Sans"/>
              </a:defRPr>
            </a:lvl6pPr>
            <a:lvl7pPr lvl="6" rtl="0">
              <a:spcBef>
                <a:spcPts val="0"/>
              </a:spcBef>
              <a:spcAft>
                <a:spcPts val="0"/>
              </a:spcAft>
              <a:buNone/>
              <a:defRPr sz="1000">
                <a:latin typeface="Nunito Sans"/>
                <a:ea typeface="Nunito Sans"/>
                <a:cs typeface="Nunito Sans"/>
                <a:sym typeface="Nunito Sans"/>
              </a:defRPr>
            </a:lvl7pPr>
            <a:lvl8pPr lvl="7" rtl="0">
              <a:spcBef>
                <a:spcPts val="0"/>
              </a:spcBef>
              <a:spcAft>
                <a:spcPts val="0"/>
              </a:spcAft>
              <a:buNone/>
              <a:defRPr sz="1000">
                <a:latin typeface="Nunito Sans"/>
                <a:ea typeface="Nunito Sans"/>
                <a:cs typeface="Nunito Sans"/>
                <a:sym typeface="Nunito Sans"/>
              </a:defRPr>
            </a:lvl8pPr>
            <a:lvl9pPr lvl="8" rtl="0">
              <a:spcBef>
                <a:spcPts val="0"/>
              </a:spcBef>
              <a:spcAft>
                <a:spcPts val="0"/>
              </a:spcAft>
              <a:buNone/>
              <a:defRPr sz="1000">
                <a:latin typeface="Nunito Sans"/>
                <a:ea typeface="Nunito Sans"/>
                <a:cs typeface="Nunito Sans"/>
                <a:sym typeface="Nunito Sans"/>
              </a:defRPr>
            </a:lvl9pPr>
          </a:lstStyle>
          <a:p>
            <a:endParaRPr/>
          </a:p>
        </p:txBody>
      </p:sp>
      <p:sp>
        <p:nvSpPr>
          <p:cNvPr id="103" name="Google Shape;103;p16"/>
          <p:cNvSpPr txBox="1">
            <a:spLocks noGrp="1"/>
          </p:cNvSpPr>
          <p:nvPr>
            <p:ph type="subTitle" idx="4"/>
          </p:nvPr>
        </p:nvSpPr>
        <p:spPr>
          <a:xfrm>
            <a:off x="462525" y="386689"/>
            <a:ext cx="1887900" cy="3183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800">
                <a:solidFill>
                  <a:srgbClr val="FFFFFF"/>
                </a:solidFill>
                <a:latin typeface="Nunito Sans"/>
                <a:ea typeface="Nunito Sans"/>
                <a:cs typeface="Nunito Sans"/>
                <a:sym typeface="Nunito Sans"/>
              </a:defRPr>
            </a:lvl1pPr>
            <a:lvl2pPr lvl="1" rtl="0">
              <a:spcBef>
                <a:spcPts val="0"/>
              </a:spcBef>
              <a:spcAft>
                <a:spcPts val="0"/>
              </a:spcAft>
              <a:buNone/>
              <a:defRPr sz="800">
                <a:solidFill>
                  <a:srgbClr val="FFFFFF"/>
                </a:solidFill>
                <a:latin typeface="Nunito Sans"/>
                <a:ea typeface="Nunito Sans"/>
                <a:cs typeface="Nunito Sans"/>
                <a:sym typeface="Nunito Sans"/>
              </a:defRPr>
            </a:lvl2pPr>
            <a:lvl3pPr lvl="2" rtl="0">
              <a:spcBef>
                <a:spcPts val="0"/>
              </a:spcBef>
              <a:spcAft>
                <a:spcPts val="0"/>
              </a:spcAft>
              <a:buNone/>
              <a:defRPr sz="800">
                <a:solidFill>
                  <a:srgbClr val="FFFFFF"/>
                </a:solidFill>
                <a:latin typeface="Nunito Sans"/>
                <a:ea typeface="Nunito Sans"/>
                <a:cs typeface="Nunito Sans"/>
                <a:sym typeface="Nunito Sans"/>
              </a:defRPr>
            </a:lvl3pPr>
            <a:lvl4pPr lvl="3" rtl="0">
              <a:spcBef>
                <a:spcPts val="0"/>
              </a:spcBef>
              <a:spcAft>
                <a:spcPts val="0"/>
              </a:spcAft>
              <a:buNone/>
              <a:defRPr sz="800">
                <a:solidFill>
                  <a:srgbClr val="FFFFFF"/>
                </a:solidFill>
                <a:latin typeface="Nunito Sans"/>
                <a:ea typeface="Nunito Sans"/>
                <a:cs typeface="Nunito Sans"/>
                <a:sym typeface="Nunito Sans"/>
              </a:defRPr>
            </a:lvl4pPr>
            <a:lvl5pPr lvl="4" rtl="0">
              <a:spcBef>
                <a:spcPts val="0"/>
              </a:spcBef>
              <a:spcAft>
                <a:spcPts val="0"/>
              </a:spcAft>
              <a:buNone/>
              <a:defRPr sz="800">
                <a:solidFill>
                  <a:srgbClr val="FFFFFF"/>
                </a:solidFill>
                <a:latin typeface="Nunito Sans"/>
                <a:ea typeface="Nunito Sans"/>
                <a:cs typeface="Nunito Sans"/>
                <a:sym typeface="Nunito Sans"/>
              </a:defRPr>
            </a:lvl5pPr>
            <a:lvl6pPr lvl="5" rtl="0">
              <a:spcBef>
                <a:spcPts val="0"/>
              </a:spcBef>
              <a:spcAft>
                <a:spcPts val="0"/>
              </a:spcAft>
              <a:buNone/>
              <a:defRPr sz="800">
                <a:solidFill>
                  <a:srgbClr val="FFFFFF"/>
                </a:solidFill>
                <a:latin typeface="Nunito Sans"/>
                <a:ea typeface="Nunito Sans"/>
                <a:cs typeface="Nunito Sans"/>
                <a:sym typeface="Nunito Sans"/>
              </a:defRPr>
            </a:lvl6pPr>
            <a:lvl7pPr lvl="6" rtl="0">
              <a:spcBef>
                <a:spcPts val="0"/>
              </a:spcBef>
              <a:spcAft>
                <a:spcPts val="0"/>
              </a:spcAft>
              <a:buNone/>
              <a:defRPr sz="800">
                <a:solidFill>
                  <a:srgbClr val="FFFFFF"/>
                </a:solidFill>
                <a:latin typeface="Nunito Sans"/>
                <a:ea typeface="Nunito Sans"/>
                <a:cs typeface="Nunito Sans"/>
                <a:sym typeface="Nunito Sans"/>
              </a:defRPr>
            </a:lvl7pPr>
            <a:lvl8pPr lvl="7" rtl="0">
              <a:spcBef>
                <a:spcPts val="0"/>
              </a:spcBef>
              <a:spcAft>
                <a:spcPts val="0"/>
              </a:spcAft>
              <a:buNone/>
              <a:defRPr sz="800">
                <a:solidFill>
                  <a:srgbClr val="FFFFFF"/>
                </a:solidFill>
                <a:latin typeface="Nunito Sans"/>
                <a:ea typeface="Nunito Sans"/>
                <a:cs typeface="Nunito Sans"/>
                <a:sym typeface="Nunito Sans"/>
              </a:defRPr>
            </a:lvl8pPr>
            <a:lvl9pPr lvl="8" rtl="0">
              <a:spcBef>
                <a:spcPts val="0"/>
              </a:spcBef>
              <a:spcAft>
                <a:spcPts val="0"/>
              </a:spcAft>
              <a:buNone/>
              <a:defRPr sz="800">
                <a:solidFill>
                  <a:srgbClr val="FFFFFF"/>
                </a:solidFill>
                <a:latin typeface="Nunito Sans"/>
                <a:ea typeface="Nunito Sans"/>
                <a:cs typeface="Nunito Sans"/>
                <a:sym typeface="Nunito Sans"/>
              </a:defRPr>
            </a:lvl9pPr>
          </a:lstStyle>
          <a:p>
            <a:endParaRPr/>
          </a:p>
        </p:txBody>
      </p:sp>
      <p:sp>
        <p:nvSpPr>
          <p:cNvPr id="104" name="Google Shape;104;p16"/>
          <p:cNvSpPr txBox="1">
            <a:spLocks noGrp="1"/>
          </p:cNvSpPr>
          <p:nvPr>
            <p:ph type="subTitle" idx="5"/>
          </p:nvPr>
        </p:nvSpPr>
        <p:spPr>
          <a:xfrm>
            <a:off x="5029200" y="386689"/>
            <a:ext cx="1887900" cy="3183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800">
                <a:solidFill>
                  <a:srgbClr val="FFFFFF"/>
                </a:solidFill>
                <a:latin typeface="Nunito Sans"/>
                <a:ea typeface="Nunito Sans"/>
                <a:cs typeface="Nunito Sans"/>
                <a:sym typeface="Nunito Sans"/>
              </a:defRPr>
            </a:lvl1pPr>
            <a:lvl2pPr lvl="1" rtl="0">
              <a:spcBef>
                <a:spcPts val="0"/>
              </a:spcBef>
              <a:spcAft>
                <a:spcPts val="0"/>
              </a:spcAft>
              <a:buNone/>
              <a:defRPr sz="800">
                <a:solidFill>
                  <a:srgbClr val="FFFFFF"/>
                </a:solidFill>
                <a:latin typeface="Nunito Sans"/>
                <a:ea typeface="Nunito Sans"/>
                <a:cs typeface="Nunito Sans"/>
                <a:sym typeface="Nunito Sans"/>
              </a:defRPr>
            </a:lvl2pPr>
            <a:lvl3pPr lvl="2" rtl="0">
              <a:spcBef>
                <a:spcPts val="0"/>
              </a:spcBef>
              <a:spcAft>
                <a:spcPts val="0"/>
              </a:spcAft>
              <a:buNone/>
              <a:defRPr sz="800">
                <a:solidFill>
                  <a:srgbClr val="FFFFFF"/>
                </a:solidFill>
                <a:latin typeface="Nunito Sans"/>
                <a:ea typeface="Nunito Sans"/>
                <a:cs typeface="Nunito Sans"/>
                <a:sym typeface="Nunito Sans"/>
              </a:defRPr>
            </a:lvl3pPr>
            <a:lvl4pPr lvl="3" rtl="0">
              <a:spcBef>
                <a:spcPts val="0"/>
              </a:spcBef>
              <a:spcAft>
                <a:spcPts val="0"/>
              </a:spcAft>
              <a:buNone/>
              <a:defRPr sz="800">
                <a:solidFill>
                  <a:srgbClr val="FFFFFF"/>
                </a:solidFill>
                <a:latin typeface="Nunito Sans"/>
                <a:ea typeface="Nunito Sans"/>
                <a:cs typeface="Nunito Sans"/>
                <a:sym typeface="Nunito Sans"/>
              </a:defRPr>
            </a:lvl4pPr>
            <a:lvl5pPr lvl="4" rtl="0">
              <a:spcBef>
                <a:spcPts val="0"/>
              </a:spcBef>
              <a:spcAft>
                <a:spcPts val="0"/>
              </a:spcAft>
              <a:buNone/>
              <a:defRPr sz="800">
                <a:solidFill>
                  <a:srgbClr val="FFFFFF"/>
                </a:solidFill>
                <a:latin typeface="Nunito Sans"/>
                <a:ea typeface="Nunito Sans"/>
                <a:cs typeface="Nunito Sans"/>
                <a:sym typeface="Nunito Sans"/>
              </a:defRPr>
            </a:lvl5pPr>
            <a:lvl6pPr lvl="5" rtl="0">
              <a:spcBef>
                <a:spcPts val="0"/>
              </a:spcBef>
              <a:spcAft>
                <a:spcPts val="0"/>
              </a:spcAft>
              <a:buNone/>
              <a:defRPr sz="800">
                <a:solidFill>
                  <a:srgbClr val="FFFFFF"/>
                </a:solidFill>
                <a:latin typeface="Nunito Sans"/>
                <a:ea typeface="Nunito Sans"/>
                <a:cs typeface="Nunito Sans"/>
                <a:sym typeface="Nunito Sans"/>
              </a:defRPr>
            </a:lvl6pPr>
            <a:lvl7pPr lvl="6" rtl="0">
              <a:spcBef>
                <a:spcPts val="0"/>
              </a:spcBef>
              <a:spcAft>
                <a:spcPts val="0"/>
              </a:spcAft>
              <a:buNone/>
              <a:defRPr sz="800">
                <a:solidFill>
                  <a:srgbClr val="FFFFFF"/>
                </a:solidFill>
                <a:latin typeface="Nunito Sans"/>
                <a:ea typeface="Nunito Sans"/>
                <a:cs typeface="Nunito Sans"/>
                <a:sym typeface="Nunito Sans"/>
              </a:defRPr>
            </a:lvl7pPr>
            <a:lvl8pPr lvl="7" rtl="0">
              <a:spcBef>
                <a:spcPts val="0"/>
              </a:spcBef>
              <a:spcAft>
                <a:spcPts val="0"/>
              </a:spcAft>
              <a:buNone/>
              <a:defRPr sz="800">
                <a:solidFill>
                  <a:srgbClr val="FFFFFF"/>
                </a:solidFill>
                <a:latin typeface="Nunito Sans"/>
                <a:ea typeface="Nunito Sans"/>
                <a:cs typeface="Nunito Sans"/>
                <a:sym typeface="Nunito Sans"/>
              </a:defRPr>
            </a:lvl8pPr>
            <a:lvl9pPr lvl="8" rtl="0">
              <a:spcBef>
                <a:spcPts val="0"/>
              </a:spcBef>
              <a:spcAft>
                <a:spcPts val="0"/>
              </a:spcAft>
              <a:buNone/>
              <a:defRPr sz="800">
                <a:solidFill>
                  <a:srgbClr val="FFFFFF"/>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292">
          <p15:clr>
            <a:srgbClr val="FA7B17"/>
          </p15:clr>
        </p15:guide>
        <p15:guide id="2" orient="horz" pos="576">
          <p15:clr>
            <a:srgbClr val="FA7B17"/>
          </p15:clr>
        </p15:guide>
        <p15:guide id="3" pos="2592">
          <p15:clr>
            <a:srgbClr val="FA7B17"/>
          </p15:clr>
        </p15:guide>
        <p15:guide id="4" pos="5468">
          <p15:clr>
            <a:srgbClr val="FA7B17"/>
          </p15:clr>
        </p15:guide>
        <p15:guide id="5" pos="3168">
          <p15:clr>
            <a:srgbClr val="FA7B17"/>
          </p15:clr>
        </p15:guide>
        <p15:guide id="6" orient="horz" pos="247">
          <p15:clr>
            <a:srgbClr val="FA7B17"/>
          </p15:clr>
        </p15:guide>
        <p15:guide id="7" orient="horz" pos="2304">
          <p15:clr>
            <a:srgbClr val="FA7B17"/>
          </p15:clr>
        </p15:guide>
        <p15:guide id="8" orient="horz" pos="2401">
          <p15:clr>
            <a:srgbClr val="FA7B17"/>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Images Layout - Grey">
  <p:cSld name="TITLE_AND_BODY_1_2">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17"/>
          <p:cNvSpPr txBox="1">
            <a:spLocks noGrp="1"/>
          </p:cNvSpPr>
          <p:nvPr>
            <p:ph type="sldNum" idx="12"/>
          </p:nvPr>
        </p:nvSpPr>
        <p:spPr>
          <a:xfrm>
            <a:off x="8472458" y="4718015"/>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07" name="Google Shape;107;p17"/>
          <p:cNvPicPr preferRelativeResize="0"/>
          <p:nvPr/>
        </p:nvPicPr>
        <p:blipFill>
          <a:blip r:embed="rId3">
            <a:alphaModFix/>
          </a:blip>
          <a:stretch>
            <a:fillRect/>
          </a:stretch>
        </p:blipFill>
        <p:spPr>
          <a:xfrm>
            <a:off x="8153925" y="4866250"/>
            <a:ext cx="471001" cy="105825"/>
          </a:xfrm>
          <a:prstGeom prst="rect">
            <a:avLst/>
          </a:prstGeom>
          <a:noFill/>
          <a:ln>
            <a:noFill/>
          </a:ln>
        </p:spPr>
      </p:pic>
      <p:sp>
        <p:nvSpPr>
          <p:cNvPr id="108" name="Google Shape;108;p17"/>
          <p:cNvSpPr txBox="1">
            <a:spLocks noGrp="1"/>
          </p:cNvSpPr>
          <p:nvPr>
            <p:ph type="title"/>
          </p:nvPr>
        </p:nvSpPr>
        <p:spPr>
          <a:xfrm>
            <a:off x="462500" y="3813782"/>
            <a:ext cx="3652200" cy="3489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500">
                <a:solidFill>
                  <a:srgbClr val="15372C"/>
                </a:solidFill>
                <a:latin typeface="Merriweather"/>
                <a:ea typeface="Merriweather"/>
                <a:cs typeface="Merriweather"/>
                <a:sym typeface="Merriweather"/>
              </a:defRPr>
            </a:lvl1pPr>
            <a:lvl2pPr lvl="1" rtl="0">
              <a:spcBef>
                <a:spcPts val="0"/>
              </a:spcBef>
              <a:spcAft>
                <a:spcPts val="0"/>
              </a:spcAft>
              <a:buNone/>
              <a:defRPr sz="1500">
                <a:solidFill>
                  <a:srgbClr val="15372C"/>
                </a:solidFill>
                <a:latin typeface="Merriweather"/>
                <a:ea typeface="Merriweather"/>
                <a:cs typeface="Merriweather"/>
                <a:sym typeface="Merriweather"/>
              </a:defRPr>
            </a:lvl2pPr>
            <a:lvl3pPr lvl="2" rtl="0">
              <a:spcBef>
                <a:spcPts val="0"/>
              </a:spcBef>
              <a:spcAft>
                <a:spcPts val="0"/>
              </a:spcAft>
              <a:buNone/>
              <a:defRPr sz="1500">
                <a:solidFill>
                  <a:srgbClr val="15372C"/>
                </a:solidFill>
                <a:latin typeface="Merriweather"/>
                <a:ea typeface="Merriweather"/>
                <a:cs typeface="Merriweather"/>
                <a:sym typeface="Merriweather"/>
              </a:defRPr>
            </a:lvl3pPr>
            <a:lvl4pPr lvl="3" rtl="0">
              <a:spcBef>
                <a:spcPts val="0"/>
              </a:spcBef>
              <a:spcAft>
                <a:spcPts val="0"/>
              </a:spcAft>
              <a:buNone/>
              <a:defRPr sz="1500">
                <a:solidFill>
                  <a:srgbClr val="15372C"/>
                </a:solidFill>
                <a:latin typeface="Merriweather"/>
                <a:ea typeface="Merriweather"/>
                <a:cs typeface="Merriweather"/>
                <a:sym typeface="Merriweather"/>
              </a:defRPr>
            </a:lvl4pPr>
            <a:lvl5pPr lvl="4" rtl="0">
              <a:spcBef>
                <a:spcPts val="0"/>
              </a:spcBef>
              <a:spcAft>
                <a:spcPts val="0"/>
              </a:spcAft>
              <a:buNone/>
              <a:defRPr sz="1500">
                <a:solidFill>
                  <a:srgbClr val="15372C"/>
                </a:solidFill>
                <a:latin typeface="Merriweather"/>
                <a:ea typeface="Merriweather"/>
                <a:cs typeface="Merriweather"/>
                <a:sym typeface="Merriweather"/>
              </a:defRPr>
            </a:lvl5pPr>
            <a:lvl6pPr lvl="5" rtl="0">
              <a:spcBef>
                <a:spcPts val="0"/>
              </a:spcBef>
              <a:spcAft>
                <a:spcPts val="0"/>
              </a:spcAft>
              <a:buNone/>
              <a:defRPr sz="1500">
                <a:solidFill>
                  <a:srgbClr val="15372C"/>
                </a:solidFill>
                <a:latin typeface="Merriweather"/>
                <a:ea typeface="Merriweather"/>
                <a:cs typeface="Merriweather"/>
                <a:sym typeface="Merriweather"/>
              </a:defRPr>
            </a:lvl6pPr>
            <a:lvl7pPr lvl="6" rtl="0">
              <a:spcBef>
                <a:spcPts val="0"/>
              </a:spcBef>
              <a:spcAft>
                <a:spcPts val="0"/>
              </a:spcAft>
              <a:buNone/>
              <a:defRPr sz="1500">
                <a:solidFill>
                  <a:srgbClr val="15372C"/>
                </a:solidFill>
                <a:latin typeface="Merriweather"/>
                <a:ea typeface="Merriweather"/>
                <a:cs typeface="Merriweather"/>
                <a:sym typeface="Merriweather"/>
              </a:defRPr>
            </a:lvl7pPr>
            <a:lvl8pPr lvl="7" rtl="0">
              <a:spcBef>
                <a:spcPts val="0"/>
              </a:spcBef>
              <a:spcAft>
                <a:spcPts val="0"/>
              </a:spcAft>
              <a:buNone/>
              <a:defRPr sz="1500">
                <a:solidFill>
                  <a:srgbClr val="15372C"/>
                </a:solidFill>
                <a:latin typeface="Merriweather"/>
                <a:ea typeface="Merriweather"/>
                <a:cs typeface="Merriweather"/>
                <a:sym typeface="Merriweather"/>
              </a:defRPr>
            </a:lvl8pPr>
            <a:lvl9pPr lvl="8" rtl="0">
              <a:spcBef>
                <a:spcPts val="0"/>
              </a:spcBef>
              <a:spcAft>
                <a:spcPts val="0"/>
              </a:spcAft>
              <a:buNone/>
              <a:defRPr sz="1500">
                <a:solidFill>
                  <a:srgbClr val="15372C"/>
                </a:solidFill>
                <a:latin typeface="Merriweather"/>
                <a:ea typeface="Merriweather"/>
                <a:cs typeface="Merriweather"/>
                <a:sym typeface="Merriweather"/>
              </a:defRPr>
            </a:lvl9pPr>
          </a:lstStyle>
          <a:p>
            <a:endParaRPr/>
          </a:p>
        </p:txBody>
      </p:sp>
      <p:sp>
        <p:nvSpPr>
          <p:cNvPr id="109" name="Google Shape;109;p17"/>
          <p:cNvSpPr txBox="1">
            <a:spLocks noGrp="1"/>
          </p:cNvSpPr>
          <p:nvPr>
            <p:ph type="title" idx="2"/>
          </p:nvPr>
        </p:nvSpPr>
        <p:spPr>
          <a:xfrm>
            <a:off x="5029200" y="3813782"/>
            <a:ext cx="3652200" cy="3489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500">
                <a:solidFill>
                  <a:srgbClr val="15372C"/>
                </a:solidFill>
                <a:latin typeface="Merriweather"/>
                <a:ea typeface="Merriweather"/>
                <a:cs typeface="Merriweather"/>
                <a:sym typeface="Merriweather"/>
              </a:defRPr>
            </a:lvl1pPr>
            <a:lvl2pPr lvl="1" rtl="0">
              <a:spcBef>
                <a:spcPts val="0"/>
              </a:spcBef>
              <a:spcAft>
                <a:spcPts val="0"/>
              </a:spcAft>
              <a:buNone/>
              <a:defRPr sz="1500">
                <a:solidFill>
                  <a:srgbClr val="15372C"/>
                </a:solidFill>
                <a:latin typeface="Merriweather"/>
                <a:ea typeface="Merriweather"/>
                <a:cs typeface="Merriweather"/>
                <a:sym typeface="Merriweather"/>
              </a:defRPr>
            </a:lvl2pPr>
            <a:lvl3pPr lvl="2" rtl="0">
              <a:spcBef>
                <a:spcPts val="0"/>
              </a:spcBef>
              <a:spcAft>
                <a:spcPts val="0"/>
              </a:spcAft>
              <a:buNone/>
              <a:defRPr sz="1500">
                <a:solidFill>
                  <a:srgbClr val="15372C"/>
                </a:solidFill>
                <a:latin typeface="Merriweather"/>
                <a:ea typeface="Merriweather"/>
                <a:cs typeface="Merriweather"/>
                <a:sym typeface="Merriweather"/>
              </a:defRPr>
            </a:lvl3pPr>
            <a:lvl4pPr lvl="3" rtl="0">
              <a:spcBef>
                <a:spcPts val="0"/>
              </a:spcBef>
              <a:spcAft>
                <a:spcPts val="0"/>
              </a:spcAft>
              <a:buNone/>
              <a:defRPr sz="1500">
                <a:solidFill>
                  <a:srgbClr val="15372C"/>
                </a:solidFill>
                <a:latin typeface="Merriweather"/>
                <a:ea typeface="Merriweather"/>
                <a:cs typeface="Merriweather"/>
                <a:sym typeface="Merriweather"/>
              </a:defRPr>
            </a:lvl4pPr>
            <a:lvl5pPr lvl="4" rtl="0">
              <a:spcBef>
                <a:spcPts val="0"/>
              </a:spcBef>
              <a:spcAft>
                <a:spcPts val="0"/>
              </a:spcAft>
              <a:buNone/>
              <a:defRPr sz="1500">
                <a:solidFill>
                  <a:srgbClr val="15372C"/>
                </a:solidFill>
                <a:latin typeface="Merriweather"/>
                <a:ea typeface="Merriweather"/>
                <a:cs typeface="Merriweather"/>
                <a:sym typeface="Merriweather"/>
              </a:defRPr>
            </a:lvl5pPr>
            <a:lvl6pPr lvl="5" rtl="0">
              <a:spcBef>
                <a:spcPts val="0"/>
              </a:spcBef>
              <a:spcAft>
                <a:spcPts val="0"/>
              </a:spcAft>
              <a:buNone/>
              <a:defRPr sz="1500">
                <a:solidFill>
                  <a:srgbClr val="15372C"/>
                </a:solidFill>
                <a:latin typeface="Merriweather"/>
                <a:ea typeface="Merriweather"/>
                <a:cs typeface="Merriweather"/>
                <a:sym typeface="Merriweather"/>
              </a:defRPr>
            </a:lvl6pPr>
            <a:lvl7pPr lvl="6" rtl="0">
              <a:spcBef>
                <a:spcPts val="0"/>
              </a:spcBef>
              <a:spcAft>
                <a:spcPts val="0"/>
              </a:spcAft>
              <a:buNone/>
              <a:defRPr sz="1500">
                <a:solidFill>
                  <a:srgbClr val="15372C"/>
                </a:solidFill>
                <a:latin typeface="Merriweather"/>
                <a:ea typeface="Merriweather"/>
                <a:cs typeface="Merriweather"/>
                <a:sym typeface="Merriweather"/>
              </a:defRPr>
            </a:lvl7pPr>
            <a:lvl8pPr lvl="7" rtl="0">
              <a:spcBef>
                <a:spcPts val="0"/>
              </a:spcBef>
              <a:spcAft>
                <a:spcPts val="0"/>
              </a:spcAft>
              <a:buNone/>
              <a:defRPr sz="1500">
                <a:solidFill>
                  <a:srgbClr val="15372C"/>
                </a:solidFill>
                <a:latin typeface="Merriweather"/>
                <a:ea typeface="Merriweather"/>
                <a:cs typeface="Merriweather"/>
                <a:sym typeface="Merriweather"/>
              </a:defRPr>
            </a:lvl8pPr>
            <a:lvl9pPr lvl="8" rtl="0">
              <a:spcBef>
                <a:spcPts val="0"/>
              </a:spcBef>
              <a:spcAft>
                <a:spcPts val="0"/>
              </a:spcAft>
              <a:buNone/>
              <a:defRPr sz="1500">
                <a:solidFill>
                  <a:srgbClr val="15372C"/>
                </a:solidFill>
                <a:latin typeface="Merriweather"/>
                <a:ea typeface="Merriweather"/>
                <a:cs typeface="Merriweather"/>
                <a:sym typeface="Merriweather"/>
              </a:defRPr>
            </a:lvl9pPr>
          </a:lstStyle>
          <a:p>
            <a:endParaRPr/>
          </a:p>
        </p:txBody>
      </p:sp>
      <p:sp>
        <p:nvSpPr>
          <p:cNvPr id="110" name="Google Shape;110;p17"/>
          <p:cNvSpPr txBox="1">
            <a:spLocks noGrp="1"/>
          </p:cNvSpPr>
          <p:nvPr>
            <p:ph type="subTitle" idx="1"/>
          </p:nvPr>
        </p:nvSpPr>
        <p:spPr>
          <a:xfrm>
            <a:off x="470100" y="4162572"/>
            <a:ext cx="3652200" cy="614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000">
                <a:solidFill>
                  <a:srgbClr val="15372C"/>
                </a:solidFill>
                <a:latin typeface="Nunito Sans"/>
                <a:ea typeface="Nunito Sans"/>
                <a:cs typeface="Nunito Sans"/>
                <a:sym typeface="Nunito Sans"/>
              </a:defRPr>
            </a:lvl1pPr>
            <a:lvl2pPr lvl="1" rtl="0">
              <a:spcBef>
                <a:spcPts val="0"/>
              </a:spcBef>
              <a:spcAft>
                <a:spcPts val="0"/>
              </a:spcAft>
              <a:buNone/>
              <a:defRPr sz="1000">
                <a:solidFill>
                  <a:srgbClr val="15372C"/>
                </a:solidFill>
                <a:latin typeface="Nunito Sans"/>
                <a:ea typeface="Nunito Sans"/>
                <a:cs typeface="Nunito Sans"/>
                <a:sym typeface="Nunito Sans"/>
              </a:defRPr>
            </a:lvl2pPr>
            <a:lvl3pPr lvl="2" rtl="0">
              <a:spcBef>
                <a:spcPts val="0"/>
              </a:spcBef>
              <a:spcAft>
                <a:spcPts val="0"/>
              </a:spcAft>
              <a:buNone/>
              <a:defRPr sz="1000">
                <a:solidFill>
                  <a:srgbClr val="15372C"/>
                </a:solidFill>
                <a:latin typeface="Nunito Sans"/>
                <a:ea typeface="Nunito Sans"/>
                <a:cs typeface="Nunito Sans"/>
                <a:sym typeface="Nunito Sans"/>
              </a:defRPr>
            </a:lvl3pPr>
            <a:lvl4pPr lvl="3" rtl="0">
              <a:spcBef>
                <a:spcPts val="0"/>
              </a:spcBef>
              <a:spcAft>
                <a:spcPts val="0"/>
              </a:spcAft>
              <a:buNone/>
              <a:defRPr sz="1000">
                <a:solidFill>
                  <a:srgbClr val="15372C"/>
                </a:solidFill>
                <a:latin typeface="Nunito Sans"/>
                <a:ea typeface="Nunito Sans"/>
                <a:cs typeface="Nunito Sans"/>
                <a:sym typeface="Nunito Sans"/>
              </a:defRPr>
            </a:lvl4pPr>
            <a:lvl5pPr lvl="4" rtl="0">
              <a:spcBef>
                <a:spcPts val="0"/>
              </a:spcBef>
              <a:spcAft>
                <a:spcPts val="0"/>
              </a:spcAft>
              <a:buNone/>
              <a:defRPr sz="1000">
                <a:solidFill>
                  <a:srgbClr val="15372C"/>
                </a:solidFill>
                <a:latin typeface="Nunito Sans"/>
                <a:ea typeface="Nunito Sans"/>
                <a:cs typeface="Nunito Sans"/>
                <a:sym typeface="Nunito Sans"/>
              </a:defRPr>
            </a:lvl5pPr>
            <a:lvl6pPr lvl="5" rtl="0">
              <a:spcBef>
                <a:spcPts val="0"/>
              </a:spcBef>
              <a:spcAft>
                <a:spcPts val="0"/>
              </a:spcAft>
              <a:buNone/>
              <a:defRPr sz="1000">
                <a:solidFill>
                  <a:srgbClr val="15372C"/>
                </a:solidFill>
                <a:latin typeface="Nunito Sans"/>
                <a:ea typeface="Nunito Sans"/>
                <a:cs typeface="Nunito Sans"/>
                <a:sym typeface="Nunito Sans"/>
              </a:defRPr>
            </a:lvl6pPr>
            <a:lvl7pPr lvl="6" rtl="0">
              <a:spcBef>
                <a:spcPts val="0"/>
              </a:spcBef>
              <a:spcAft>
                <a:spcPts val="0"/>
              </a:spcAft>
              <a:buNone/>
              <a:defRPr sz="1000">
                <a:solidFill>
                  <a:srgbClr val="15372C"/>
                </a:solidFill>
                <a:latin typeface="Nunito Sans"/>
                <a:ea typeface="Nunito Sans"/>
                <a:cs typeface="Nunito Sans"/>
                <a:sym typeface="Nunito Sans"/>
              </a:defRPr>
            </a:lvl7pPr>
            <a:lvl8pPr lvl="7" rtl="0">
              <a:spcBef>
                <a:spcPts val="0"/>
              </a:spcBef>
              <a:spcAft>
                <a:spcPts val="0"/>
              </a:spcAft>
              <a:buNone/>
              <a:defRPr sz="1000">
                <a:solidFill>
                  <a:srgbClr val="15372C"/>
                </a:solidFill>
                <a:latin typeface="Nunito Sans"/>
                <a:ea typeface="Nunito Sans"/>
                <a:cs typeface="Nunito Sans"/>
                <a:sym typeface="Nunito Sans"/>
              </a:defRPr>
            </a:lvl8pPr>
            <a:lvl9pPr lvl="8" rtl="0">
              <a:spcBef>
                <a:spcPts val="0"/>
              </a:spcBef>
              <a:spcAft>
                <a:spcPts val="0"/>
              </a:spcAft>
              <a:buNone/>
              <a:defRPr sz="1000">
                <a:solidFill>
                  <a:srgbClr val="15372C"/>
                </a:solidFill>
                <a:latin typeface="Nunito Sans"/>
                <a:ea typeface="Nunito Sans"/>
                <a:cs typeface="Nunito Sans"/>
                <a:sym typeface="Nunito Sans"/>
              </a:defRPr>
            </a:lvl9pPr>
          </a:lstStyle>
          <a:p>
            <a:endParaRPr/>
          </a:p>
        </p:txBody>
      </p:sp>
      <p:sp>
        <p:nvSpPr>
          <p:cNvPr id="111" name="Google Shape;111;p17"/>
          <p:cNvSpPr txBox="1">
            <a:spLocks noGrp="1"/>
          </p:cNvSpPr>
          <p:nvPr>
            <p:ph type="subTitle" idx="3"/>
          </p:nvPr>
        </p:nvSpPr>
        <p:spPr>
          <a:xfrm>
            <a:off x="5029200" y="4162572"/>
            <a:ext cx="3652200" cy="6141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000">
                <a:solidFill>
                  <a:srgbClr val="15372C"/>
                </a:solidFill>
                <a:latin typeface="Nunito Sans"/>
                <a:ea typeface="Nunito Sans"/>
                <a:cs typeface="Nunito Sans"/>
                <a:sym typeface="Nunito Sans"/>
              </a:defRPr>
            </a:lvl1pPr>
            <a:lvl2pPr lvl="1" rtl="0">
              <a:spcBef>
                <a:spcPts val="0"/>
              </a:spcBef>
              <a:spcAft>
                <a:spcPts val="0"/>
              </a:spcAft>
              <a:buNone/>
              <a:defRPr sz="1000">
                <a:solidFill>
                  <a:srgbClr val="15372C"/>
                </a:solidFill>
                <a:latin typeface="Nunito Sans"/>
                <a:ea typeface="Nunito Sans"/>
                <a:cs typeface="Nunito Sans"/>
                <a:sym typeface="Nunito Sans"/>
              </a:defRPr>
            </a:lvl2pPr>
            <a:lvl3pPr lvl="2" rtl="0">
              <a:spcBef>
                <a:spcPts val="0"/>
              </a:spcBef>
              <a:spcAft>
                <a:spcPts val="0"/>
              </a:spcAft>
              <a:buNone/>
              <a:defRPr sz="1000">
                <a:solidFill>
                  <a:srgbClr val="15372C"/>
                </a:solidFill>
                <a:latin typeface="Nunito Sans"/>
                <a:ea typeface="Nunito Sans"/>
                <a:cs typeface="Nunito Sans"/>
                <a:sym typeface="Nunito Sans"/>
              </a:defRPr>
            </a:lvl3pPr>
            <a:lvl4pPr lvl="3" rtl="0">
              <a:spcBef>
                <a:spcPts val="0"/>
              </a:spcBef>
              <a:spcAft>
                <a:spcPts val="0"/>
              </a:spcAft>
              <a:buNone/>
              <a:defRPr sz="1000">
                <a:solidFill>
                  <a:srgbClr val="15372C"/>
                </a:solidFill>
                <a:latin typeface="Nunito Sans"/>
                <a:ea typeface="Nunito Sans"/>
                <a:cs typeface="Nunito Sans"/>
                <a:sym typeface="Nunito Sans"/>
              </a:defRPr>
            </a:lvl4pPr>
            <a:lvl5pPr lvl="4" rtl="0">
              <a:spcBef>
                <a:spcPts val="0"/>
              </a:spcBef>
              <a:spcAft>
                <a:spcPts val="0"/>
              </a:spcAft>
              <a:buNone/>
              <a:defRPr sz="1000">
                <a:solidFill>
                  <a:srgbClr val="15372C"/>
                </a:solidFill>
                <a:latin typeface="Nunito Sans"/>
                <a:ea typeface="Nunito Sans"/>
                <a:cs typeface="Nunito Sans"/>
                <a:sym typeface="Nunito Sans"/>
              </a:defRPr>
            </a:lvl5pPr>
            <a:lvl6pPr lvl="5" rtl="0">
              <a:spcBef>
                <a:spcPts val="0"/>
              </a:spcBef>
              <a:spcAft>
                <a:spcPts val="0"/>
              </a:spcAft>
              <a:buNone/>
              <a:defRPr sz="1000">
                <a:solidFill>
                  <a:srgbClr val="15372C"/>
                </a:solidFill>
                <a:latin typeface="Nunito Sans"/>
                <a:ea typeface="Nunito Sans"/>
                <a:cs typeface="Nunito Sans"/>
                <a:sym typeface="Nunito Sans"/>
              </a:defRPr>
            </a:lvl6pPr>
            <a:lvl7pPr lvl="6" rtl="0">
              <a:spcBef>
                <a:spcPts val="0"/>
              </a:spcBef>
              <a:spcAft>
                <a:spcPts val="0"/>
              </a:spcAft>
              <a:buNone/>
              <a:defRPr sz="1000">
                <a:solidFill>
                  <a:srgbClr val="15372C"/>
                </a:solidFill>
                <a:latin typeface="Nunito Sans"/>
                <a:ea typeface="Nunito Sans"/>
                <a:cs typeface="Nunito Sans"/>
                <a:sym typeface="Nunito Sans"/>
              </a:defRPr>
            </a:lvl7pPr>
            <a:lvl8pPr lvl="7" rtl="0">
              <a:spcBef>
                <a:spcPts val="0"/>
              </a:spcBef>
              <a:spcAft>
                <a:spcPts val="0"/>
              </a:spcAft>
              <a:buNone/>
              <a:defRPr sz="1000">
                <a:solidFill>
                  <a:srgbClr val="15372C"/>
                </a:solidFill>
                <a:latin typeface="Nunito Sans"/>
                <a:ea typeface="Nunito Sans"/>
                <a:cs typeface="Nunito Sans"/>
                <a:sym typeface="Nunito Sans"/>
              </a:defRPr>
            </a:lvl8pPr>
            <a:lvl9pPr lvl="8" rtl="0">
              <a:spcBef>
                <a:spcPts val="0"/>
              </a:spcBef>
              <a:spcAft>
                <a:spcPts val="0"/>
              </a:spcAft>
              <a:buNone/>
              <a:defRPr sz="1000">
                <a:solidFill>
                  <a:srgbClr val="15372C"/>
                </a:solidFill>
                <a:latin typeface="Nunito Sans"/>
                <a:ea typeface="Nunito Sans"/>
                <a:cs typeface="Nunito Sans"/>
                <a:sym typeface="Nunito Sans"/>
              </a:defRPr>
            </a:lvl9pPr>
          </a:lstStyle>
          <a:p>
            <a:endParaRPr/>
          </a:p>
        </p:txBody>
      </p:sp>
      <p:sp>
        <p:nvSpPr>
          <p:cNvPr id="112" name="Google Shape;112;p17"/>
          <p:cNvSpPr txBox="1">
            <a:spLocks noGrp="1"/>
          </p:cNvSpPr>
          <p:nvPr>
            <p:ph type="subTitle" idx="4"/>
          </p:nvPr>
        </p:nvSpPr>
        <p:spPr>
          <a:xfrm>
            <a:off x="462525" y="386689"/>
            <a:ext cx="1887900" cy="3183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800">
                <a:solidFill>
                  <a:srgbClr val="15372C"/>
                </a:solidFill>
                <a:latin typeface="Nunito Sans"/>
                <a:ea typeface="Nunito Sans"/>
                <a:cs typeface="Nunito Sans"/>
                <a:sym typeface="Nunito Sans"/>
              </a:defRPr>
            </a:lvl1pPr>
            <a:lvl2pPr lvl="1" rtl="0">
              <a:spcBef>
                <a:spcPts val="0"/>
              </a:spcBef>
              <a:spcAft>
                <a:spcPts val="0"/>
              </a:spcAft>
              <a:buNone/>
              <a:defRPr sz="800">
                <a:solidFill>
                  <a:srgbClr val="15372C"/>
                </a:solidFill>
                <a:latin typeface="Nunito Sans"/>
                <a:ea typeface="Nunito Sans"/>
                <a:cs typeface="Nunito Sans"/>
                <a:sym typeface="Nunito Sans"/>
              </a:defRPr>
            </a:lvl2pPr>
            <a:lvl3pPr lvl="2" rtl="0">
              <a:spcBef>
                <a:spcPts val="0"/>
              </a:spcBef>
              <a:spcAft>
                <a:spcPts val="0"/>
              </a:spcAft>
              <a:buNone/>
              <a:defRPr sz="800">
                <a:solidFill>
                  <a:srgbClr val="15372C"/>
                </a:solidFill>
                <a:latin typeface="Nunito Sans"/>
                <a:ea typeface="Nunito Sans"/>
                <a:cs typeface="Nunito Sans"/>
                <a:sym typeface="Nunito Sans"/>
              </a:defRPr>
            </a:lvl3pPr>
            <a:lvl4pPr lvl="3" rtl="0">
              <a:spcBef>
                <a:spcPts val="0"/>
              </a:spcBef>
              <a:spcAft>
                <a:spcPts val="0"/>
              </a:spcAft>
              <a:buNone/>
              <a:defRPr sz="800">
                <a:solidFill>
                  <a:srgbClr val="15372C"/>
                </a:solidFill>
                <a:latin typeface="Nunito Sans"/>
                <a:ea typeface="Nunito Sans"/>
                <a:cs typeface="Nunito Sans"/>
                <a:sym typeface="Nunito Sans"/>
              </a:defRPr>
            </a:lvl4pPr>
            <a:lvl5pPr lvl="4" rtl="0">
              <a:spcBef>
                <a:spcPts val="0"/>
              </a:spcBef>
              <a:spcAft>
                <a:spcPts val="0"/>
              </a:spcAft>
              <a:buNone/>
              <a:defRPr sz="800">
                <a:solidFill>
                  <a:srgbClr val="15372C"/>
                </a:solidFill>
                <a:latin typeface="Nunito Sans"/>
                <a:ea typeface="Nunito Sans"/>
                <a:cs typeface="Nunito Sans"/>
                <a:sym typeface="Nunito Sans"/>
              </a:defRPr>
            </a:lvl5pPr>
            <a:lvl6pPr lvl="5" rtl="0">
              <a:spcBef>
                <a:spcPts val="0"/>
              </a:spcBef>
              <a:spcAft>
                <a:spcPts val="0"/>
              </a:spcAft>
              <a:buNone/>
              <a:defRPr sz="800">
                <a:solidFill>
                  <a:srgbClr val="15372C"/>
                </a:solidFill>
                <a:latin typeface="Nunito Sans"/>
                <a:ea typeface="Nunito Sans"/>
                <a:cs typeface="Nunito Sans"/>
                <a:sym typeface="Nunito Sans"/>
              </a:defRPr>
            </a:lvl6pPr>
            <a:lvl7pPr lvl="6" rtl="0">
              <a:spcBef>
                <a:spcPts val="0"/>
              </a:spcBef>
              <a:spcAft>
                <a:spcPts val="0"/>
              </a:spcAft>
              <a:buNone/>
              <a:defRPr sz="800">
                <a:solidFill>
                  <a:srgbClr val="15372C"/>
                </a:solidFill>
                <a:latin typeface="Nunito Sans"/>
                <a:ea typeface="Nunito Sans"/>
                <a:cs typeface="Nunito Sans"/>
                <a:sym typeface="Nunito Sans"/>
              </a:defRPr>
            </a:lvl7pPr>
            <a:lvl8pPr lvl="7" rtl="0">
              <a:spcBef>
                <a:spcPts val="0"/>
              </a:spcBef>
              <a:spcAft>
                <a:spcPts val="0"/>
              </a:spcAft>
              <a:buNone/>
              <a:defRPr sz="800">
                <a:solidFill>
                  <a:srgbClr val="15372C"/>
                </a:solidFill>
                <a:latin typeface="Nunito Sans"/>
                <a:ea typeface="Nunito Sans"/>
                <a:cs typeface="Nunito Sans"/>
                <a:sym typeface="Nunito Sans"/>
              </a:defRPr>
            </a:lvl8pPr>
            <a:lvl9pPr lvl="8" rtl="0">
              <a:spcBef>
                <a:spcPts val="0"/>
              </a:spcBef>
              <a:spcAft>
                <a:spcPts val="0"/>
              </a:spcAft>
              <a:buNone/>
              <a:defRPr sz="800">
                <a:solidFill>
                  <a:srgbClr val="15372C"/>
                </a:solidFill>
                <a:latin typeface="Nunito Sans"/>
                <a:ea typeface="Nunito Sans"/>
                <a:cs typeface="Nunito Sans"/>
                <a:sym typeface="Nunito Sans"/>
              </a:defRPr>
            </a:lvl9pPr>
          </a:lstStyle>
          <a:p>
            <a:endParaRPr/>
          </a:p>
        </p:txBody>
      </p:sp>
      <p:sp>
        <p:nvSpPr>
          <p:cNvPr id="113" name="Google Shape;113;p17"/>
          <p:cNvSpPr txBox="1">
            <a:spLocks noGrp="1"/>
          </p:cNvSpPr>
          <p:nvPr>
            <p:ph type="subTitle" idx="5"/>
          </p:nvPr>
        </p:nvSpPr>
        <p:spPr>
          <a:xfrm>
            <a:off x="5029200" y="386689"/>
            <a:ext cx="1887900" cy="3183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800">
                <a:solidFill>
                  <a:srgbClr val="15372C"/>
                </a:solidFill>
                <a:latin typeface="Nunito Sans"/>
                <a:ea typeface="Nunito Sans"/>
                <a:cs typeface="Nunito Sans"/>
                <a:sym typeface="Nunito Sans"/>
              </a:defRPr>
            </a:lvl1pPr>
            <a:lvl2pPr lvl="1" rtl="0">
              <a:spcBef>
                <a:spcPts val="0"/>
              </a:spcBef>
              <a:spcAft>
                <a:spcPts val="0"/>
              </a:spcAft>
              <a:buNone/>
              <a:defRPr sz="800">
                <a:solidFill>
                  <a:srgbClr val="15372C"/>
                </a:solidFill>
                <a:latin typeface="Nunito Sans"/>
                <a:ea typeface="Nunito Sans"/>
                <a:cs typeface="Nunito Sans"/>
                <a:sym typeface="Nunito Sans"/>
              </a:defRPr>
            </a:lvl2pPr>
            <a:lvl3pPr lvl="2" rtl="0">
              <a:spcBef>
                <a:spcPts val="0"/>
              </a:spcBef>
              <a:spcAft>
                <a:spcPts val="0"/>
              </a:spcAft>
              <a:buNone/>
              <a:defRPr sz="800">
                <a:solidFill>
                  <a:srgbClr val="15372C"/>
                </a:solidFill>
                <a:latin typeface="Nunito Sans"/>
                <a:ea typeface="Nunito Sans"/>
                <a:cs typeface="Nunito Sans"/>
                <a:sym typeface="Nunito Sans"/>
              </a:defRPr>
            </a:lvl3pPr>
            <a:lvl4pPr lvl="3" rtl="0">
              <a:spcBef>
                <a:spcPts val="0"/>
              </a:spcBef>
              <a:spcAft>
                <a:spcPts val="0"/>
              </a:spcAft>
              <a:buNone/>
              <a:defRPr sz="800">
                <a:solidFill>
                  <a:srgbClr val="15372C"/>
                </a:solidFill>
                <a:latin typeface="Nunito Sans"/>
                <a:ea typeface="Nunito Sans"/>
                <a:cs typeface="Nunito Sans"/>
                <a:sym typeface="Nunito Sans"/>
              </a:defRPr>
            </a:lvl4pPr>
            <a:lvl5pPr lvl="4" rtl="0">
              <a:spcBef>
                <a:spcPts val="0"/>
              </a:spcBef>
              <a:spcAft>
                <a:spcPts val="0"/>
              </a:spcAft>
              <a:buNone/>
              <a:defRPr sz="800">
                <a:solidFill>
                  <a:srgbClr val="15372C"/>
                </a:solidFill>
                <a:latin typeface="Nunito Sans"/>
                <a:ea typeface="Nunito Sans"/>
                <a:cs typeface="Nunito Sans"/>
                <a:sym typeface="Nunito Sans"/>
              </a:defRPr>
            </a:lvl5pPr>
            <a:lvl6pPr lvl="5" rtl="0">
              <a:spcBef>
                <a:spcPts val="0"/>
              </a:spcBef>
              <a:spcAft>
                <a:spcPts val="0"/>
              </a:spcAft>
              <a:buNone/>
              <a:defRPr sz="800">
                <a:solidFill>
                  <a:srgbClr val="15372C"/>
                </a:solidFill>
                <a:latin typeface="Nunito Sans"/>
                <a:ea typeface="Nunito Sans"/>
                <a:cs typeface="Nunito Sans"/>
                <a:sym typeface="Nunito Sans"/>
              </a:defRPr>
            </a:lvl6pPr>
            <a:lvl7pPr lvl="6" rtl="0">
              <a:spcBef>
                <a:spcPts val="0"/>
              </a:spcBef>
              <a:spcAft>
                <a:spcPts val="0"/>
              </a:spcAft>
              <a:buNone/>
              <a:defRPr sz="800">
                <a:solidFill>
                  <a:srgbClr val="15372C"/>
                </a:solidFill>
                <a:latin typeface="Nunito Sans"/>
                <a:ea typeface="Nunito Sans"/>
                <a:cs typeface="Nunito Sans"/>
                <a:sym typeface="Nunito Sans"/>
              </a:defRPr>
            </a:lvl7pPr>
            <a:lvl8pPr lvl="7" rtl="0">
              <a:spcBef>
                <a:spcPts val="0"/>
              </a:spcBef>
              <a:spcAft>
                <a:spcPts val="0"/>
              </a:spcAft>
              <a:buNone/>
              <a:defRPr sz="800">
                <a:solidFill>
                  <a:srgbClr val="15372C"/>
                </a:solidFill>
                <a:latin typeface="Nunito Sans"/>
                <a:ea typeface="Nunito Sans"/>
                <a:cs typeface="Nunito Sans"/>
                <a:sym typeface="Nunito Sans"/>
              </a:defRPr>
            </a:lvl8pPr>
            <a:lvl9pPr lvl="8" rtl="0">
              <a:spcBef>
                <a:spcPts val="0"/>
              </a:spcBef>
              <a:spcAft>
                <a:spcPts val="0"/>
              </a:spcAft>
              <a:buNone/>
              <a:defRPr sz="800">
                <a:solidFill>
                  <a:srgbClr val="15372C"/>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292">
          <p15:clr>
            <a:srgbClr val="FA7B17"/>
          </p15:clr>
        </p15:guide>
        <p15:guide id="2" orient="horz" pos="576">
          <p15:clr>
            <a:srgbClr val="FA7B17"/>
          </p15:clr>
        </p15:guide>
        <p15:guide id="3" pos="2592">
          <p15:clr>
            <a:srgbClr val="FA7B17"/>
          </p15:clr>
        </p15:guide>
        <p15:guide id="4" pos="5468">
          <p15:clr>
            <a:srgbClr val="FA7B17"/>
          </p15:clr>
        </p15:guide>
        <p15:guide id="5" pos="3168">
          <p15:clr>
            <a:srgbClr val="FA7B17"/>
          </p15:clr>
        </p15:guide>
        <p15:guide id="6" orient="horz" pos="247">
          <p15:clr>
            <a:srgbClr val="FA7B17"/>
          </p15:clr>
        </p15:guide>
        <p15:guide id="7" orient="horz" pos="2304">
          <p15:clr>
            <a:srgbClr val="FA7B17"/>
          </p15:clr>
        </p15:guide>
        <p15:guide id="8" orient="horz" pos="2401">
          <p15:clr>
            <a:srgbClr val="FA7B17"/>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lant + Green Subtitle Slide">
  <p:cSld name="TITLE_AND_BODY_1_1">
    <p:bg>
      <p:bgPr>
        <a:blipFill>
          <a:blip r:embed="rId2">
            <a:alphaModFix/>
          </a:blip>
          <a:stretch>
            <a:fillRect/>
          </a:stretch>
        </a:blipFill>
        <a:effectLst/>
      </p:bgPr>
    </p:bg>
    <p:spTree>
      <p:nvGrpSpPr>
        <p:cNvPr id="1" name="Shape 114"/>
        <p:cNvGrpSpPr/>
        <p:nvPr/>
      </p:nvGrpSpPr>
      <p:grpSpPr>
        <a:xfrm>
          <a:off x="0" y="0"/>
          <a:ext cx="0" cy="0"/>
          <a:chOff x="0" y="0"/>
          <a:chExt cx="0" cy="0"/>
        </a:xfrm>
      </p:grpSpPr>
      <p:sp>
        <p:nvSpPr>
          <p:cNvPr id="115" name="Google Shape;115;p18"/>
          <p:cNvSpPr txBox="1">
            <a:spLocks noGrp="1"/>
          </p:cNvSpPr>
          <p:nvPr>
            <p:ph type="sldNum" idx="12"/>
          </p:nvPr>
        </p:nvSpPr>
        <p:spPr>
          <a:xfrm>
            <a:off x="8472458" y="4718015"/>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16" name="Google Shape;116;p18"/>
          <p:cNvPicPr preferRelativeResize="0"/>
          <p:nvPr/>
        </p:nvPicPr>
        <p:blipFill>
          <a:blip r:embed="rId3">
            <a:alphaModFix/>
          </a:blip>
          <a:stretch>
            <a:fillRect/>
          </a:stretch>
        </p:blipFill>
        <p:spPr>
          <a:xfrm>
            <a:off x="8153928" y="4864696"/>
            <a:ext cx="471001" cy="105829"/>
          </a:xfrm>
          <a:prstGeom prst="rect">
            <a:avLst/>
          </a:prstGeom>
          <a:noFill/>
          <a:ln>
            <a:noFill/>
          </a:ln>
        </p:spPr>
      </p:pic>
      <p:sp>
        <p:nvSpPr>
          <p:cNvPr id="117" name="Google Shape;117;p18"/>
          <p:cNvSpPr txBox="1">
            <a:spLocks noGrp="1"/>
          </p:cNvSpPr>
          <p:nvPr>
            <p:ph type="title"/>
          </p:nvPr>
        </p:nvSpPr>
        <p:spPr>
          <a:xfrm>
            <a:off x="5034525" y="1372354"/>
            <a:ext cx="3684900" cy="39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None/>
              <a:defRPr sz="1500">
                <a:solidFill>
                  <a:srgbClr val="FFFFFF"/>
                </a:solidFill>
                <a:latin typeface="Merriweather"/>
                <a:ea typeface="Merriweather"/>
                <a:cs typeface="Merriweather"/>
                <a:sym typeface="Merriweather"/>
              </a:defRPr>
            </a:lvl1pPr>
            <a:lvl2pPr lvl="1">
              <a:spcBef>
                <a:spcPts val="0"/>
              </a:spcBef>
              <a:spcAft>
                <a:spcPts val="0"/>
              </a:spcAft>
              <a:buNone/>
              <a:defRPr>
                <a:latin typeface="Merriweather"/>
                <a:ea typeface="Merriweather"/>
                <a:cs typeface="Merriweather"/>
                <a:sym typeface="Merriweather"/>
              </a:defRPr>
            </a:lvl2pPr>
            <a:lvl3pPr lvl="2">
              <a:spcBef>
                <a:spcPts val="0"/>
              </a:spcBef>
              <a:spcAft>
                <a:spcPts val="0"/>
              </a:spcAft>
              <a:buNone/>
              <a:defRPr>
                <a:latin typeface="Merriweather"/>
                <a:ea typeface="Merriweather"/>
                <a:cs typeface="Merriweather"/>
                <a:sym typeface="Merriweather"/>
              </a:defRPr>
            </a:lvl3pPr>
            <a:lvl4pPr lvl="3">
              <a:spcBef>
                <a:spcPts val="0"/>
              </a:spcBef>
              <a:spcAft>
                <a:spcPts val="0"/>
              </a:spcAft>
              <a:buNone/>
              <a:defRPr>
                <a:latin typeface="Merriweather"/>
                <a:ea typeface="Merriweather"/>
                <a:cs typeface="Merriweather"/>
                <a:sym typeface="Merriweather"/>
              </a:defRPr>
            </a:lvl4pPr>
            <a:lvl5pPr lvl="4">
              <a:spcBef>
                <a:spcPts val="0"/>
              </a:spcBef>
              <a:spcAft>
                <a:spcPts val="0"/>
              </a:spcAft>
              <a:buNone/>
              <a:defRPr>
                <a:latin typeface="Merriweather"/>
                <a:ea typeface="Merriweather"/>
                <a:cs typeface="Merriweather"/>
                <a:sym typeface="Merriweather"/>
              </a:defRPr>
            </a:lvl5pPr>
            <a:lvl6pPr lvl="5">
              <a:spcBef>
                <a:spcPts val="0"/>
              </a:spcBef>
              <a:spcAft>
                <a:spcPts val="0"/>
              </a:spcAft>
              <a:buNone/>
              <a:defRPr>
                <a:latin typeface="Merriweather"/>
                <a:ea typeface="Merriweather"/>
                <a:cs typeface="Merriweather"/>
                <a:sym typeface="Merriweather"/>
              </a:defRPr>
            </a:lvl6pPr>
            <a:lvl7pPr lvl="6">
              <a:spcBef>
                <a:spcPts val="0"/>
              </a:spcBef>
              <a:spcAft>
                <a:spcPts val="0"/>
              </a:spcAft>
              <a:buNone/>
              <a:defRPr>
                <a:latin typeface="Merriweather"/>
                <a:ea typeface="Merriweather"/>
                <a:cs typeface="Merriweather"/>
                <a:sym typeface="Merriweather"/>
              </a:defRPr>
            </a:lvl7pPr>
            <a:lvl8pPr lvl="7">
              <a:spcBef>
                <a:spcPts val="0"/>
              </a:spcBef>
              <a:spcAft>
                <a:spcPts val="0"/>
              </a:spcAft>
              <a:buNone/>
              <a:defRPr>
                <a:latin typeface="Merriweather"/>
                <a:ea typeface="Merriweather"/>
                <a:cs typeface="Merriweather"/>
                <a:sym typeface="Merriweather"/>
              </a:defRPr>
            </a:lvl8pPr>
            <a:lvl9pPr lvl="8">
              <a:spcBef>
                <a:spcPts val="0"/>
              </a:spcBef>
              <a:spcAft>
                <a:spcPts val="0"/>
              </a:spcAft>
              <a:buNone/>
              <a:defRPr>
                <a:latin typeface="Merriweather"/>
                <a:ea typeface="Merriweather"/>
                <a:cs typeface="Merriweather"/>
                <a:sym typeface="Merriweather"/>
              </a:defRPr>
            </a:lvl9pPr>
          </a:lstStyle>
          <a:p>
            <a:endParaRPr/>
          </a:p>
        </p:txBody>
      </p:sp>
      <p:pic>
        <p:nvPicPr>
          <p:cNvPr id="118" name="Google Shape;118;p18"/>
          <p:cNvPicPr preferRelativeResize="0"/>
          <p:nvPr/>
        </p:nvPicPr>
        <p:blipFill>
          <a:blip r:embed="rId4">
            <a:alphaModFix/>
          </a:blip>
          <a:stretch>
            <a:fillRect/>
          </a:stretch>
        </p:blipFill>
        <p:spPr>
          <a:xfrm>
            <a:off x="8153925" y="4866250"/>
            <a:ext cx="471001" cy="105825"/>
          </a:xfrm>
          <a:prstGeom prst="rect">
            <a:avLst/>
          </a:prstGeom>
          <a:noFill/>
          <a:ln>
            <a:noFill/>
          </a:ln>
        </p:spPr>
      </p:pic>
      <p:sp>
        <p:nvSpPr>
          <p:cNvPr id="119" name="Google Shape;119;p18"/>
          <p:cNvSpPr txBox="1">
            <a:spLocks noGrp="1"/>
          </p:cNvSpPr>
          <p:nvPr>
            <p:ph type="title" idx="2"/>
          </p:nvPr>
        </p:nvSpPr>
        <p:spPr>
          <a:xfrm>
            <a:off x="5036350" y="1370075"/>
            <a:ext cx="3696900" cy="18948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None/>
              <a:defRPr sz="2400">
                <a:solidFill>
                  <a:srgbClr val="15372C"/>
                </a:solidFill>
                <a:latin typeface="Nunito Sans"/>
                <a:ea typeface="Nunito Sans"/>
                <a:cs typeface="Nunito Sans"/>
                <a:sym typeface="Nunito Sans"/>
              </a:defRPr>
            </a:lvl1pPr>
            <a:lvl2pPr lvl="1">
              <a:spcBef>
                <a:spcPts val="0"/>
              </a:spcBef>
              <a:spcAft>
                <a:spcPts val="0"/>
              </a:spcAft>
              <a:buNone/>
              <a:defRPr sz="1500">
                <a:solidFill>
                  <a:srgbClr val="15372C"/>
                </a:solidFill>
                <a:latin typeface="Merriweather"/>
                <a:ea typeface="Merriweather"/>
                <a:cs typeface="Merriweather"/>
                <a:sym typeface="Merriweather"/>
              </a:defRPr>
            </a:lvl2pPr>
            <a:lvl3pPr lvl="2">
              <a:spcBef>
                <a:spcPts val="0"/>
              </a:spcBef>
              <a:spcAft>
                <a:spcPts val="0"/>
              </a:spcAft>
              <a:buNone/>
              <a:defRPr sz="1500">
                <a:solidFill>
                  <a:srgbClr val="15372C"/>
                </a:solidFill>
                <a:latin typeface="Merriweather"/>
                <a:ea typeface="Merriweather"/>
                <a:cs typeface="Merriweather"/>
                <a:sym typeface="Merriweather"/>
              </a:defRPr>
            </a:lvl3pPr>
            <a:lvl4pPr lvl="3">
              <a:spcBef>
                <a:spcPts val="0"/>
              </a:spcBef>
              <a:spcAft>
                <a:spcPts val="0"/>
              </a:spcAft>
              <a:buNone/>
              <a:defRPr sz="1500">
                <a:solidFill>
                  <a:srgbClr val="15372C"/>
                </a:solidFill>
                <a:latin typeface="Merriweather"/>
                <a:ea typeface="Merriweather"/>
                <a:cs typeface="Merriweather"/>
                <a:sym typeface="Merriweather"/>
              </a:defRPr>
            </a:lvl4pPr>
            <a:lvl5pPr lvl="4">
              <a:spcBef>
                <a:spcPts val="0"/>
              </a:spcBef>
              <a:spcAft>
                <a:spcPts val="0"/>
              </a:spcAft>
              <a:buNone/>
              <a:defRPr sz="1500">
                <a:solidFill>
                  <a:srgbClr val="15372C"/>
                </a:solidFill>
                <a:latin typeface="Merriweather"/>
                <a:ea typeface="Merriweather"/>
                <a:cs typeface="Merriweather"/>
                <a:sym typeface="Merriweather"/>
              </a:defRPr>
            </a:lvl5pPr>
            <a:lvl6pPr lvl="5">
              <a:spcBef>
                <a:spcPts val="0"/>
              </a:spcBef>
              <a:spcAft>
                <a:spcPts val="0"/>
              </a:spcAft>
              <a:buNone/>
              <a:defRPr sz="1500">
                <a:solidFill>
                  <a:srgbClr val="15372C"/>
                </a:solidFill>
                <a:latin typeface="Merriweather"/>
                <a:ea typeface="Merriweather"/>
                <a:cs typeface="Merriweather"/>
                <a:sym typeface="Merriweather"/>
              </a:defRPr>
            </a:lvl6pPr>
            <a:lvl7pPr lvl="6">
              <a:spcBef>
                <a:spcPts val="0"/>
              </a:spcBef>
              <a:spcAft>
                <a:spcPts val="0"/>
              </a:spcAft>
              <a:buNone/>
              <a:defRPr sz="1500">
                <a:solidFill>
                  <a:srgbClr val="15372C"/>
                </a:solidFill>
                <a:latin typeface="Merriweather"/>
                <a:ea typeface="Merriweather"/>
                <a:cs typeface="Merriweather"/>
                <a:sym typeface="Merriweather"/>
              </a:defRPr>
            </a:lvl7pPr>
            <a:lvl8pPr lvl="7">
              <a:spcBef>
                <a:spcPts val="0"/>
              </a:spcBef>
              <a:spcAft>
                <a:spcPts val="0"/>
              </a:spcAft>
              <a:buNone/>
              <a:defRPr sz="1500">
                <a:solidFill>
                  <a:srgbClr val="15372C"/>
                </a:solidFill>
                <a:latin typeface="Merriweather"/>
                <a:ea typeface="Merriweather"/>
                <a:cs typeface="Merriweather"/>
                <a:sym typeface="Merriweather"/>
              </a:defRPr>
            </a:lvl8pPr>
            <a:lvl9pPr lvl="8">
              <a:spcBef>
                <a:spcPts val="0"/>
              </a:spcBef>
              <a:spcAft>
                <a:spcPts val="0"/>
              </a:spcAft>
              <a:buNone/>
              <a:defRPr sz="1500">
                <a:solidFill>
                  <a:srgbClr val="15372C"/>
                </a:solidFill>
                <a:latin typeface="Merriweather"/>
                <a:ea typeface="Merriweather"/>
                <a:cs typeface="Merriweather"/>
                <a:sym typeface="Merriweather"/>
              </a:defRPr>
            </a:lvl9pPr>
          </a:lstStyle>
          <a:p>
            <a:endParaRPr/>
          </a:p>
        </p:txBody>
      </p:sp>
    </p:spTree>
  </p:cSld>
  <p:clrMapOvr>
    <a:masterClrMapping/>
  </p:clrMapOvr>
  <p:extLst>
    <p:ext uri="{DCECCB84-F9BA-43D5-87BE-67443E8EF086}">
      <p15:sldGuideLst xmlns:p15="http://schemas.microsoft.com/office/powerpoint/2012/main">
        <p15:guide id="1" orient="horz" pos="864">
          <p15:clr>
            <a:srgbClr val="FA7B17"/>
          </p15:clr>
        </p15:guide>
        <p15:guide id="2" pos="3168">
          <p15:clr>
            <a:srgbClr val="FA7B17"/>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lant + Green Title">
  <p:cSld name="TITLE_AND_BODY_1_1_2">
    <p:bg>
      <p:bgPr>
        <a:blipFill>
          <a:blip r:embed="rId2">
            <a:alphaModFix/>
          </a:blip>
          <a:stretch>
            <a:fillRect/>
          </a:stretch>
        </a:blipFill>
        <a:effectLst/>
      </p:bgPr>
    </p:bg>
    <p:spTree>
      <p:nvGrpSpPr>
        <p:cNvPr id="1" name="Shape 120"/>
        <p:cNvGrpSpPr/>
        <p:nvPr/>
      </p:nvGrpSpPr>
      <p:grpSpPr>
        <a:xfrm>
          <a:off x="0" y="0"/>
          <a:ext cx="0" cy="0"/>
          <a:chOff x="0" y="0"/>
          <a:chExt cx="0" cy="0"/>
        </a:xfrm>
      </p:grpSpPr>
      <p:sp>
        <p:nvSpPr>
          <p:cNvPr id="121" name="Google Shape;121;p19"/>
          <p:cNvSpPr txBox="1">
            <a:spLocks noGrp="1"/>
          </p:cNvSpPr>
          <p:nvPr>
            <p:ph type="sldNum" idx="12"/>
          </p:nvPr>
        </p:nvSpPr>
        <p:spPr>
          <a:xfrm>
            <a:off x="8472458" y="4718015"/>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22" name="Google Shape;122;p19"/>
          <p:cNvPicPr preferRelativeResize="0"/>
          <p:nvPr/>
        </p:nvPicPr>
        <p:blipFill>
          <a:blip r:embed="rId3">
            <a:alphaModFix/>
          </a:blip>
          <a:stretch>
            <a:fillRect/>
          </a:stretch>
        </p:blipFill>
        <p:spPr>
          <a:xfrm>
            <a:off x="8153928" y="4864696"/>
            <a:ext cx="471001" cy="105829"/>
          </a:xfrm>
          <a:prstGeom prst="rect">
            <a:avLst/>
          </a:prstGeom>
          <a:noFill/>
          <a:ln>
            <a:noFill/>
          </a:ln>
        </p:spPr>
      </p:pic>
      <p:sp>
        <p:nvSpPr>
          <p:cNvPr id="123" name="Google Shape;123;p19"/>
          <p:cNvSpPr txBox="1">
            <a:spLocks noGrp="1"/>
          </p:cNvSpPr>
          <p:nvPr>
            <p:ph type="title"/>
          </p:nvPr>
        </p:nvSpPr>
        <p:spPr>
          <a:xfrm>
            <a:off x="5034525" y="1372333"/>
            <a:ext cx="3684900" cy="2206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4400">
                <a:solidFill>
                  <a:srgbClr val="FFFFFF"/>
                </a:solidFill>
                <a:latin typeface="Merriweather"/>
                <a:ea typeface="Merriweather"/>
                <a:cs typeface="Merriweather"/>
                <a:sym typeface="Merriweather"/>
              </a:defRPr>
            </a:lvl1pPr>
            <a:lvl2pPr lvl="1" rtl="0">
              <a:spcBef>
                <a:spcPts val="0"/>
              </a:spcBef>
              <a:spcAft>
                <a:spcPts val="0"/>
              </a:spcAft>
              <a:buNone/>
              <a:defRPr>
                <a:latin typeface="Merriweather"/>
                <a:ea typeface="Merriweather"/>
                <a:cs typeface="Merriweather"/>
                <a:sym typeface="Merriweather"/>
              </a:defRPr>
            </a:lvl2pPr>
            <a:lvl3pPr lvl="2" rtl="0">
              <a:spcBef>
                <a:spcPts val="0"/>
              </a:spcBef>
              <a:spcAft>
                <a:spcPts val="0"/>
              </a:spcAft>
              <a:buNone/>
              <a:defRPr>
                <a:latin typeface="Merriweather"/>
                <a:ea typeface="Merriweather"/>
                <a:cs typeface="Merriweather"/>
                <a:sym typeface="Merriweather"/>
              </a:defRPr>
            </a:lvl3pPr>
            <a:lvl4pPr lvl="3" rtl="0">
              <a:spcBef>
                <a:spcPts val="0"/>
              </a:spcBef>
              <a:spcAft>
                <a:spcPts val="0"/>
              </a:spcAft>
              <a:buNone/>
              <a:defRPr>
                <a:latin typeface="Merriweather"/>
                <a:ea typeface="Merriweather"/>
                <a:cs typeface="Merriweather"/>
                <a:sym typeface="Merriweather"/>
              </a:defRPr>
            </a:lvl4pPr>
            <a:lvl5pPr lvl="4" rtl="0">
              <a:spcBef>
                <a:spcPts val="0"/>
              </a:spcBef>
              <a:spcAft>
                <a:spcPts val="0"/>
              </a:spcAft>
              <a:buNone/>
              <a:defRPr>
                <a:latin typeface="Merriweather"/>
                <a:ea typeface="Merriweather"/>
                <a:cs typeface="Merriweather"/>
                <a:sym typeface="Merriweather"/>
              </a:defRPr>
            </a:lvl5pPr>
            <a:lvl6pPr lvl="5" rtl="0">
              <a:spcBef>
                <a:spcPts val="0"/>
              </a:spcBef>
              <a:spcAft>
                <a:spcPts val="0"/>
              </a:spcAft>
              <a:buNone/>
              <a:defRPr>
                <a:latin typeface="Merriweather"/>
                <a:ea typeface="Merriweather"/>
                <a:cs typeface="Merriweather"/>
                <a:sym typeface="Merriweather"/>
              </a:defRPr>
            </a:lvl6pPr>
            <a:lvl7pPr lvl="6" rtl="0">
              <a:spcBef>
                <a:spcPts val="0"/>
              </a:spcBef>
              <a:spcAft>
                <a:spcPts val="0"/>
              </a:spcAft>
              <a:buNone/>
              <a:defRPr>
                <a:latin typeface="Merriweather"/>
                <a:ea typeface="Merriweather"/>
                <a:cs typeface="Merriweather"/>
                <a:sym typeface="Merriweather"/>
              </a:defRPr>
            </a:lvl7pPr>
            <a:lvl8pPr lvl="7" rtl="0">
              <a:spcBef>
                <a:spcPts val="0"/>
              </a:spcBef>
              <a:spcAft>
                <a:spcPts val="0"/>
              </a:spcAft>
              <a:buNone/>
              <a:defRPr>
                <a:latin typeface="Merriweather"/>
                <a:ea typeface="Merriweather"/>
                <a:cs typeface="Merriweather"/>
                <a:sym typeface="Merriweather"/>
              </a:defRPr>
            </a:lvl8pPr>
            <a:lvl9pPr lvl="8" rtl="0">
              <a:spcBef>
                <a:spcPts val="0"/>
              </a:spcBef>
              <a:spcAft>
                <a:spcPts val="0"/>
              </a:spcAft>
              <a:buNone/>
              <a:defRPr>
                <a:latin typeface="Merriweather"/>
                <a:ea typeface="Merriweather"/>
                <a:cs typeface="Merriweather"/>
                <a:sym typeface="Merriweather"/>
              </a:defRPr>
            </a:lvl9pPr>
          </a:lstStyle>
          <a:p>
            <a:endParaRPr/>
          </a:p>
        </p:txBody>
      </p:sp>
    </p:spTree>
  </p:cSld>
  <p:clrMapOvr>
    <a:masterClrMapping/>
  </p:clrMapOvr>
  <p:extLst>
    <p:ext uri="{DCECCB84-F9BA-43D5-87BE-67443E8EF086}">
      <p15:sldGuideLst xmlns:p15="http://schemas.microsoft.com/office/powerpoint/2012/main">
        <p15:guide id="1" orient="horz" pos="864">
          <p15:clr>
            <a:srgbClr val="FA7B17"/>
          </p15:clr>
        </p15:guide>
        <p15:guide id="2" pos="3168">
          <p15:clr>
            <a:srgbClr val="FA7B17"/>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lant + Grey Title">
  <p:cSld name="TITLE_AND_BODY_1_1_1">
    <p:bg>
      <p:bgPr>
        <a:blipFill>
          <a:blip r:embed="rId2">
            <a:alphaModFix/>
          </a:blip>
          <a:stretch>
            <a:fillRect/>
          </a:stretch>
        </a:blipFill>
        <a:effectLst/>
      </p:bgPr>
    </p:bg>
    <p:spTree>
      <p:nvGrpSpPr>
        <p:cNvPr id="1" name="Shape 124"/>
        <p:cNvGrpSpPr/>
        <p:nvPr/>
      </p:nvGrpSpPr>
      <p:grpSpPr>
        <a:xfrm>
          <a:off x="0" y="0"/>
          <a:ext cx="0" cy="0"/>
          <a:chOff x="0" y="0"/>
          <a:chExt cx="0" cy="0"/>
        </a:xfrm>
      </p:grpSpPr>
      <p:sp>
        <p:nvSpPr>
          <p:cNvPr id="125" name="Google Shape;125;p20"/>
          <p:cNvSpPr txBox="1">
            <a:spLocks noGrp="1"/>
          </p:cNvSpPr>
          <p:nvPr>
            <p:ph type="sldNum" idx="12"/>
          </p:nvPr>
        </p:nvSpPr>
        <p:spPr>
          <a:xfrm>
            <a:off x="8472458" y="4718015"/>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26" name="Google Shape;126;p20"/>
          <p:cNvPicPr preferRelativeResize="0"/>
          <p:nvPr/>
        </p:nvPicPr>
        <p:blipFill>
          <a:blip r:embed="rId3">
            <a:alphaModFix/>
          </a:blip>
          <a:stretch>
            <a:fillRect/>
          </a:stretch>
        </p:blipFill>
        <p:spPr>
          <a:xfrm>
            <a:off x="8153928" y="4864696"/>
            <a:ext cx="471001" cy="105829"/>
          </a:xfrm>
          <a:prstGeom prst="rect">
            <a:avLst/>
          </a:prstGeom>
          <a:noFill/>
          <a:ln>
            <a:noFill/>
          </a:ln>
        </p:spPr>
      </p:pic>
      <p:sp>
        <p:nvSpPr>
          <p:cNvPr id="127" name="Google Shape;127;p20"/>
          <p:cNvSpPr txBox="1">
            <a:spLocks noGrp="1"/>
          </p:cNvSpPr>
          <p:nvPr>
            <p:ph type="title"/>
          </p:nvPr>
        </p:nvSpPr>
        <p:spPr>
          <a:xfrm>
            <a:off x="5034525" y="1372331"/>
            <a:ext cx="3684900" cy="2335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4400">
                <a:solidFill>
                  <a:srgbClr val="15372C"/>
                </a:solidFill>
                <a:latin typeface="Merriweather"/>
                <a:ea typeface="Merriweather"/>
                <a:cs typeface="Merriweather"/>
                <a:sym typeface="Merriweather"/>
              </a:defRPr>
            </a:lvl1pPr>
            <a:lvl2pPr lvl="1" rtl="0">
              <a:spcBef>
                <a:spcPts val="0"/>
              </a:spcBef>
              <a:spcAft>
                <a:spcPts val="0"/>
              </a:spcAft>
              <a:buNone/>
              <a:defRPr>
                <a:solidFill>
                  <a:srgbClr val="15372C"/>
                </a:solidFill>
                <a:latin typeface="Merriweather"/>
                <a:ea typeface="Merriweather"/>
                <a:cs typeface="Merriweather"/>
                <a:sym typeface="Merriweather"/>
              </a:defRPr>
            </a:lvl2pPr>
            <a:lvl3pPr lvl="2" rtl="0">
              <a:spcBef>
                <a:spcPts val="0"/>
              </a:spcBef>
              <a:spcAft>
                <a:spcPts val="0"/>
              </a:spcAft>
              <a:buNone/>
              <a:defRPr>
                <a:solidFill>
                  <a:srgbClr val="15372C"/>
                </a:solidFill>
                <a:latin typeface="Merriweather"/>
                <a:ea typeface="Merriweather"/>
                <a:cs typeface="Merriweather"/>
                <a:sym typeface="Merriweather"/>
              </a:defRPr>
            </a:lvl3pPr>
            <a:lvl4pPr lvl="3" rtl="0">
              <a:spcBef>
                <a:spcPts val="0"/>
              </a:spcBef>
              <a:spcAft>
                <a:spcPts val="0"/>
              </a:spcAft>
              <a:buNone/>
              <a:defRPr>
                <a:solidFill>
                  <a:srgbClr val="15372C"/>
                </a:solidFill>
                <a:latin typeface="Merriweather"/>
                <a:ea typeface="Merriweather"/>
                <a:cs typeface="Merriweather"/>
                <a:sym typeface="Merriweather"/>
              </a:defRPr>
            </a:lvl4pPr>
            <a:lvl5pPr lvl="4" rtl="0">
              <a:spcBef>
                <a:spcPts val="0"/>
              </a:spcBef>
              <a:spcAft>
                <a:spcPts val="0"/>
              </a:spcAft>
              <a:buNone/>
              <a:defRPr>
                <a:solidFill>
                  <a:srgbClr val="15372C"/>
                </a:solidFill>
                <a:latin typeface="Merriweather"/>
                <a:ea typeface="Merriweather"/>
                <a:cs typeface="Merriweather"/>
                <a:sym typeface="Merriweather"/>
              </a:defRPr>
            </a:lvl5pPr>
            <a:lvl6pPr lvl="5" rtl="0">
              <a:spcBef>
                <a:spcPts val="0"/>
              </a:spcBef>
              <a:spcAft>
                <a:spcPts val="0"/>
              </a:spcAft>
              <a:buNone/>
              <a:defRPr>
                <a:solidFill>
                  <a:srgbClr val="15372C"/>
                </a:solidFill>
                <a:latin typeface="Merriweather"/>
                <a:ea typeface="Merriweather"/>
                <a:cs typeface="Merriweather"/>
                <a:sym typeface="Merriweather"/>
              </a:defRPr>
            </a:lvl6pPr>
            <a:lvl7pPr lvl="6" rtl="0">
              <a:spcBef>
                <a:spcPts val="0"/>
              </a:spcBef>
              <a:spcAft>
                <a:spcPts val="0"/>
              </a:spcAft>
              <a:buNone/>
              <a:defRPr>
                <a:solidFill>
                  <a:srgbClr val="15372C"/>
                </a:solidFill>
                <a:latin typeface="Merriweather"/>
                <a:ea typeface="Merriweather"/>
                <a:cs typeface="Merriweather"/>
                <a:sym typeface="Merriweather"/>
              </a:defRPr>
            </a:lvl7pPr>
            <a:lvl8pPr lvl="7" rtl="0">
              <a:spcBef>
                <a:spcPts val="0"/>
              </a:spcBef>
              <a:spcAft>
                <a:spcPts val="0"/>
              </a:spcAft>
              <a:buNone/>
              <a:defRPr>
                <a:solidFill>
                  <a:srgbClr val="15372C"/>
                </a:solidFill>
                <a:latin typeface="Merriweather"/>
                <a:ea typeface="Merriweather"/>
                <a:cs typeface="Merriweather"/>
                <a:sym typeface="Merriweather"/>
              </a:defRPr>
            </a:lvl8pPr>
            <a:lvl9pPr lvl="8" rtl="0">
              <a:spcBef>
                <a:spcPts val="0"/>
              </a:spcBef>
              <a:spcAft>
                <a:spcPts val="0"/>
              </a:spcAft>
              <a:buNone/>
              <a:defRPr>
                <a:solidFill>
                  <a:srgbClr val="15372C"/>
                </a:solidFill>
                <a:latin typeface="Merriweather"/>
                <a:ea typeface="Merriweather"/>
                <a:cs typeface="Merriweather"/>
                <a:sym typeface="Merriweather"/>
              </a:defRPr>
            </a:lvl9pPr>
          </a:lstStyle>
          <a:p>
            <a:endParaRPr/>
          </a:p>
        </p:txBody>
      </p:sp>
      <p:pic>
        <p:nvPicPr>
          <p:cNvPr id="128" name="Google Shape;128;p20"/>
          <p:cNvPicPr preferRelativeResize="0"/>
          <p:nvPr/>
        </p:nvPicPr>
        <p:blipFill>
          <a:blip r:embed="rId4">
            <a:alphaModFix/>
          </a:blip>
          <a:stretch>
            <a:fillRect/>
          </a:stretch>
        </p:blipFill>
        <p:spPr>
          <a:xfrm>
            <a:off x="8153925" y="4866250"/>
            <a:ext cx="471001" cy="105825"/>
          </a:xfrm>
          <a:prstGeom prst="rect">
            <a:avLst/>
          </a:prstGeom>
          <a:noFill/>
          <a:ln>
            <a:noFill/>
          </a:ln>
        </p:spPr>
      </p:pic>
    </p:spTree>
  </p:cSld>
  <p:clrMapOvr>
    <a:masterClrMapping/>
  </p:clrMapOvr>
  <p:extLst>
    <p:ext uri="{DCECCB84-F9BA-43D5-87BE-67443E8EF086}">
      <p15:sldGuideLst xmlns:p15="http://schemas.microsoft.com/office/powerpoint/2012/main">
        <p15:guide id="1" orient="horz" pos="864">
          <p15:clr>
            <a:srgbClr val="FA7B17"/>
          </p15:clr>
        </p15:guide>
        <p15:guide id="2" pos="3168">
          <p15:clr>
            <a:srgbClr val="FA7B17"/>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Greenhouse + Customer Title">
  <p:cSld name="TITLE_6">
    <p:bg>
      <p:bgPr>
        <a:blipFill>
          <a:blip r:embed="rId2">
            <a:alphaModFix/>
          </a:blip>
          <a:stretch>
            <a:fillRect/>
          </a:stretch>
        </a:blipFill>
        <a:effectLst/>
      </p:bgPr>
    </p:bg>
    <p:spTree>
      <p:nvGrpSpPr>
        <p:cNvPr id="1" name="Shape 11"/>
        <p:cNvGrpSpPr/>
        <p:nvPr/>
      </p:nvGrpSpPr>
      <p:grpSpPr>
        <a:xfrm>
          <a:off x="0" y="0"/>
          <a:ext cx="0" cy="0"/>
          <a:chOff x="0" y="0"/>
          <a:chExt cx="0" cy="0"/>
        </a:xfrm>
      </p:grpSpPr>
      <p:pic>
        <p:nvPicPr>
          <p:cNvPr id="12" name="Google Shape;12;p3"/>
          <p:cNvPicPr preferRelativeResize="0"/>
          <p:nvPr/>
        </p:nvPicPr>
        <p:blipFill>
          <a:blip r:embed="rId3">
            <a:alphaModFix/>
          </a:blip>
          <a:stretch>
            <a:fillRect/>
          </a:stretch>
        </p:blipFill>
        <p:spPr>
          <a:xfrm>
            <a:off x="5496561" y="4430458"/>
            <a:ext cx="904415" cy="203197"/>
          </a:xfrm>
          <a:prstGeom prst="rect">
            <a:avLst/>
          </a:prstGeom>
          <a:noFill/>
          <a:ln>
            <a:noFill/>
          </a:ln>
        </p:spPr>
      </p:pic>
      <p:sp>
        <p:nvSpPr>
          <p:cNvPr id="13" name="Google Shape;13;p3"/>
          <p:cNvSpPr txBox="1"/>
          <p:nvPr/>
        </p:nvSpPr>
        <p:spPr>
          <a:xfrm>
            <a:off x="6399910" y="4285491"/>
            <a:ext cx="393900" cy="372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latin typeface="Nunito Sans Light"/>
                <a:ea typeface="Nunito Sans Light"/>
                <a:cs typeface="Nunito Sans Light"/>
                <a:sym typeface="Nunito Sans Light"/>
              </a:rPr>
              <a:t>+</a:t>
            </a:r>
            <a:endParaRPr sz="1500">
              <a:latin typeface="Nunito Sans Light"/>
              <a:ea typeface="Nunito Sans Light"/>
              <a:cs typeface="Nunito Sans Light"/>
              <a:sym typeface="Nunito Sans Light"/>
            </a:endParaRPr>
          </a:p>
        </p:txBody>
      </p:sp>
      <p:sp>
        <p:nvSpPr>
          <p:cNvPr id="14" name="Google Shape;14;p3"/>
          <p:cNvSpPr txBox="1">
            <a:spLocks noGrp="1"/>
          </p:cNvSpPr>
          <p:nvPr>
            <p:ph type="title"/>
          </p:nvPr>
        </p:nvSpPr>
        <p:spPr>
          <a:xfrm>
            <a:off x="5390875" y="917425"/>
            <a:ext cx="3343800" cy="2191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4400">
                <a:solidFill>
                  <a:srgbClr val="15372C"/>
                </a:solidFill>
                <a:latin typeface="Merriweather"/>
                <a:ea typeface="Merriweather"/>
                <a:cs typeface="Merriweather"/>
                <a:sym typeface="Merriweather"/>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15" name="Google Shape;15;p3"/>
          <p:cNvSpPr txBox="1">
            <a:spLocks noGrp="1"/>
          </p:cNvSpPr>
          <p:nvPr>
            <p:ph type="subTitle" idx="1"/>
          </p:nvPr>
        </p:nvSpPr>
        <p:spPr>
          <a:xfrm>
            <a:off x="5390875" y="3503675"/>
            <a:ext cx="3184500" cy="4929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500">
                <a:solidFill>
                  <a:srgbClr val="15372C"/>
                </a:solidFill>
                <a:latin typeface="Nunito Sans"/>
                <a:ea typeface="Nunito Sans"/>
                <a:cs typeface="Nunito Sans"/>
                <a:sym typeface="Nunito Sans"/>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extLst>
    <p:ext uri="{DCECCB84-F9BA-43D5-87BE-67443E8EF086}">
      <p15:sldGuideLst xmlns:p15="http://schemas.microsoft.com/office/powerpoint/2012/main">
        <p15:guide id="1" pos="3394">
          <p15:clr>
            <a:srgbClr val="FA7B17"/>
          </p15:clr>
        </p15:guide>
        <p15:guide id="2" orient="horz" pos="576">
          <p15:clr>
            <a:srgbClr val="FA7B17"/>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lant + Grey ">
  <p:cSld name="TITLE_AND_BODY_1_1_1_1">
    <p:bg>
      <p:bgPr>
        <a:blipFill>
          <a:blip r:embed="rId2">
            <a:alphaModFix/>
          </a:blip>
          <a:stretch>
            <a:fillRect/>
          </a:stretch>
        </a:blipFill>
        <a:effectLst/>
      </p:bgPr>
    </p:bg>
    <p:spTree>
      <p:nvGrpSpPr>
        <p:cNvPr id="1" name="Shape 129"/>
        <p:cNvGrpSpPr/>
        <p:nvPr/>
      </p:nvGrpSpPr>
      <p:grpSpPr>
        <a:xfrm>
          <a:off x="0" y="0"/>
          <a:ext cx="0" cy="0"/>
          <a:chOff x="0" y="0"/>
          <a:chExt cx="0" cy="0"/>
        </a:xfrm>
      </p:grpSpPr>
      <p:sp>
        <p:nvSpPr>
          <p:cNvPr id="130" name="Google Shape;130;p21"/>
          <p:cNvSpPr txBox="1">
            <a:spLocks noGrp="1"/>
          </p:cNvSpPr>
          <p:nvPr>
            <p:ph type="sldNum" idx="12"/>
          </p:nvPr>
        </p:nvSpPr>
        <p:spPr>
          <a:xfrm>
            <a:off x="8472458" y="4718015"/>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31" name="Google Shape;131;p21"/>
          <p:cNvPicPr preferRelativeResize="0"/>
          <p:nvPr/>
        </p:nvPicPr>
        <p:blipFill>
          <a:blip r:embed="rId3">
            <a:alphaModFix/>
          </a:blip>
          <a:stretch>
            <a:fillRect/>
          </a:stretch>
        </p:blipFill>
        <p:spPr>
          <a:xfrm>
            <a:off x="8153928" y="4864696"/>
            <a:ext cx="471001" cy="105829"/>
          </a:xfrm>
          <a:prstGeom prst="rect">
            <a:avLst/>
          </a:prstGeom>
          <a:noFill/>
          <a:ln>
            <a:noFill/>
          </a:ln>
        </p:spPr>
      </p:pic>
      <p:sp>
        <p:nvSpPr>
          <p:cNvPr id="132" name="Google Shape;132;p21"/>
          <p:cNvSpPr txBox="1">
            <a:spLocks noGrp="1"/>
          </p:cNvSpPr>
          <p:nvPr>
            <p:ph type="title"/>
          </p:nvPr>
        </p:nvSpPr>
        <p:spPr>
          <a:xfrm>
            <a:off x="5034525" y="1372354"/>
            <a:ext cx="3684900" cy="39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500">
                <a:solidFill>
                  <a:srgbClr val="15372C"/>
                </a:solidFill>
                <a:latin typeface="Merriweather"/>
                <a:ea typeface="Merriweather"/>
                <a:cs typeface="Merriweather"/>
                <a:sym typeface="Merriweather"/>
              </a:defRPr>
            </a:lvl1pPr>
            <a:lvl2pPr lvl="1" rtl="0">
              <a:spcBef>
                <a:spcPts val="0"/>
              </a:spcBef>
              <a:spcAft>
                <a:spcPts val="0"/>
              </a:spcAft>
              <a:buNone/>
              <a:defRPr>
                <a:solidFill>
                  <a:srgbClr val="15372C"/>
                </a:solidFill>
                <a:latin typeface="Merriweather"/>
                <a:ea typeface="Merriweather"/>
                <a:cs typeface="Merriweather"/>
                <a:sym typeface="Merriweather"/>
              </a:defRPr>
            </a:lvl2pPr>
            <a:lvl3pPr lvl="2" rtl="0">
              <a:spcBef>
                <a:spcPts val="0"/>
              </a:spcBef>
              <a:spcAft>
                <a:spcPts val="0"/>
              </a:spcAft>
              <a:buNone/>
              <a:defRPr>
                <a:solidFill>
                  <a:srgbClr val="15372C"/>
                </a:solidFill>
                <a:latin typeface="Merriweather"/>
                <a:ea typeface="Merriweather"/>
                <a:cs typeface="Merriweather"/>
                <a:sym typeface="Merriweather"/>
              </a:defRPr>
            </a:lvl3pPr>
            <a:lvl4pPr lvl="3" rtl="0">
              <a:spcBef>
                <a:spcPts val="0"/>
              </a:spcBef>
              <a:spcAft>
                <a:spcPts val="0"/>
              </a:spcAft>
              <a:buNone/>
              <a:defRPr>
                <a:solidFill>
                  <a:srgbClr val="15372C"/>
                </a:solidFill>
                <a:latin typeface="Merriweather"/>
                <a:ea typeface="Merriweather"/>
                <a:cs typeface="Merriweather"/>
                <a:sym typeface="Merriweather"/>
              </a:defRPr>
            </a:lvl4pPr>
            <a:lvl5pPr lvl="4" rtl="0">
              <a:spcBef>
                <a:spcPts val="0"/>
              </a:spcBef>
              <a:spcAft>
                <a:spcPts val="0"/>
              </a:spcAft>
              <a:buNone/>
              <a:defRPr>
                <a:solidFill>
                  <a:srgbClr val="15372C"/>
                </a:solidFill>
                <a:latin typeface="Merriweather"/>
                <a:ea typeface="Merriweather"/>
                <a:cs typeface="Merriweather"/>
                <a:sym typeface="Merriweather"/>
              </a:defRPr>
            </a:lvl5pPr>
            <a:lvl6pPr lvl="5" rtl="0">
              <a:spcBef>
                <a:spcPts val="0"/>
              </a:spcBef>
              <a:spcAft>
                <a:spcPts val="0"/>
              </a:spcAft>
              <a:buNone/>
              <a:defRPr>
                <a:solidFill>
                  <a:srgbClr val="15372C"/>
                </a:solidFill>
                <a:latin typeface="Merriweather"/>
                <a:ea typeface="Merriweather"/>
                <a:cs typeface="Merriweather"/>
                <a:sym typeface="Merriweather"/>
              </a:defRPr>
            </a:lvl6pPr>
            <a:lvl7pPr lvl="6" rtl="0">
              <a:spcBef>
                <a:spcPts val="0"/>
              </a:spcBef>
              <a:spcAft>
                <a:spcPts val="0"/>
              </a:spcAft>
              <a:buNone/>
              <a:defRPr>
                <a:solidFill>
                  <a:srgbClr val="15372C"/>
                </a:solidFill>
                <a:latin typeface="Merriweather"/>
                <a:ea typeface="Merriweather"/>
                <a:cs typeface="Merriweather"/>
                <a:sym typeface="Merriweather"/>
              </a:defRPr>
            </a:lvl7pPr>
            <a:lvl8pPr lvl="7" rtl="0">
              <a:spcBef>
                <a:spcPts val="0"/>
              </a:spcBef>
              <a:spcAft>
                <a:spcPts val="0"/>
              </a:spcAft>
              <a:buNone/>
              <a:defRPr>
                <a:solidFill>
                  <a:srgbClr val="15372C"/>
                </a:solidFill>
                <a:latin typeface="Merriweather"/>
                <a:ea typeface="Merriweather"/>
                <a:cs typeface="Merriweather"/>
                <a:sym typeface="Merriweather"/>
              </a:defRPr>
            </a:lvl8pPr>
            <a:lvl9pPr lvl="8" rtl="0">
              <a:spcBef>
                <a:spcPts val="0"/>
              </a:spcBef>
              <a:spcAft>
                <a:spcPts val="0"/>
              </a:spcAft>
              <a:buNone/>
              <a:defRPr>
                <a:solidFill>
                  <a:srgbClr val="15372C"/>
                </a:solidFill>
                <a:latin typeface="Merriweather"/>
                <a:ea typeface="Merriweather"/>
                <a:cs typeface="Merriweather"/>
                <a:sym typeface="Merriweather"/>
              </a:defRPr>
            </a:lvl9pPr>
          </a:lstStyle>
          <a:p>
            <a:endParaRPr/>
          </a:p>
        </p:txBody>
      </p:sp>
      <p:sp>
        <p:nvSpPr>
          <p:cNvPr id="133" name="Google Shape;133;p21"/>
          <p:cNvSpPr txBox="1">
            <a:spLocks noGrp="1"/>
          </p:cNvSpPr>
          <p:nvPr>
            <p:ph type="subTitle" idx="1"/>
          </p:nvPr>
        </p:nvSpPr>
        <p:spPr>
          <a:xfrm>
            <a:off x="5042100" y="1793250"/>
            <a:ext cx="3639300" cy="2631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100">
                <a:solidFill>
                  <a:srgbClr val="15372C"/>
                </a:solidFill>
                <a:latin typeface="Nunito Sans"/>
                <a:ea typeface="Nunito Sans"/>
                <a:cs typeface="Nunito Sans"/>
                <a:sym typeface="Nunito Sans"/>
              </a:defRPr>
            </a:lvl1pPr>
            <a:lvl2pPr lvl="1" rtl="0">
              <a:spcBef>
                <a:spcPts val="0"/>
              </a:spcBef>
              <a:spcAft>
                <a:spcPts val="0"/>
              </a:spcAft>
              <a:buNone/>
              <a:defRPr>
                <a:solidFill>
                  <a:srgbClr val="15372C"/>
                </a:solidFill>
              </a:defRPr>
            </a:lvl2pPr>
            <a:lvl3pPr lvl="2" rtl="0">
              <a:spcBef>
                <a:spcPts val="0"/>
              </a:spcBef>
              <a:spcAft>
                <a:spcPts val="0"/>
              </a:spcAft>
              <a:buNone/>
              <a:defRPr>
                <a:solidFill>
                  <a:srgbClr val="15372C"/>
                </a:solidFill>
              </a:defRPr>
            </a:lvl3pPr>
            <a:lvl4pPr lvl="3" rtl="0">
              <a:spcBef>
                <a:spcPts val="0"/>
              </a:spcBef>
              <a:spcAft>
                <a:spcPts val="0"/>
              </a:spcAft>
              <a:buNone/>
              <a:defRPr>
                <a:solidFill>
                  <a:srgbClr val="15372C"/>
                </a:solidFill>
              </a:defRPr>
            </a:lvl4pPr>
            <a:lvl5pPr lvl="4" rtl="0">
              <a:spcBef>
                <a:spcPts val="0"/>
              </a:spcBef>
              <a:spcAft>
                <a:spcPts val="0"/>
              </a:spcAft>
              <a:buNone/>
              <a:defRPr>
                <a:solidFill>
                  <a:srgbClr val="15372C"/>
                </a:solidFill>
              </a:defRPr>
            </a:lvl5pPr>
            <a:lvl6pPr lvl="5" rtl="0">
              <a:spcBef>
                <a:spcPts val="0"/>
              </a:spcBef>
              <a:spcAft>
                <a:spcPts val="0"/>
              </a:spcAft>
              <a:buNone/>
              <a:defRPr>
                <a:solidFill>
                  <a:srgbClr val="15372C"/>
                </a:solidFill>
              </a:defRPr>
            </a:lvl6pPr>
            <a:lvl7pPr lvl="6" rtl="0">
              <a:spcBef>
                <a:spcPts val="0"/>
              </a:spcBef>
              <a:spcAft>
                <a:spcPts val="0"/>
              </a:spcAft>
              <a:buNone/>
              <a:defRPr>
                <a:solidFill>
                  <a:srgbClr val="15372C"/>
                </a:solidFill>
              </a:defRPr>
            </a:lvl7pPr>
            <a:lvl8pPr lvl="7" rtl="0">
              <a:spcBef>
                <a:spcPts val="0"/>
              </a:spcBef>
              <a:spcAft>
                <a:spcPts val="0"/>
              </a:spcAft>
              <a:buNone/>
              <a:defRPr>
                <a:solidFill>
                  <a:srgbClr val="15372C"/>
                </a:solidFill>
              </a:defRPr>
            </a:lvl8pPr>
            <a:lvl9pPr lvl="8" rtl="0">
              <a:spcBef>
                <a:spcPts val="0"/>
              </a:spcBef>
              <a:spcAft>
                <a:spcPts val="0"/>
              </a:spcAft>
              <a:buNone/>
              <a:defRPr>
                <a:solidFill>
                  <a:srgbClr val="15372C"/>
                </a:solidFill>
              </a:defRPr>
            </a:lvl9pPr>
          </a:lstStyle>
          <a:p>
            <a:endParaRPr/>
          </a:p>
        </p:txBody>
      </p:sp>
      <p:pic>
        <p:nvPicPr>
          <p:cNvPr id="134" name="Google Shape;134;p21"/>
          <p:cNvPicPr preferRelativeResize="0"/>
          <p:nvPr/>
        </p:nvPicPr>
        <p:blipFill>
          <a:blip r:embed="rId4">
            <a:alphaModFix/>
          </a:blip>
          <a:stretch>
            <a:fillRect/>
          </a:stretch>
        </p:blipFill>
        <p:spPr>
          <a:xfrm>
            <a:off x="8153925" y="4866250"/>
            <a:ext cx="471001" cy="105825"/>
          </a:xfrm>
          <a:prstGeom prst="rect">
            <a:avLst/>
          </a:prstGeom>
          <a:noFill/>
          <a:ln>
            <a:noFill/>
          </a:ln>
        </p:spPr>
      </p:pic>
    </p:spTree>
  </p:cSld>
  <p:clrMapOvr>
    <a:masterClrMapping/>
  </p:clrMapOvr>
  <p:extLst>
    <p:ext uri="{DCECCB84-F9BA-43D5-87BE-67443E8EF086}">
      <p15:sldGuideLst xmlns:p15="http://schemas.microsoft.com/office/powerpoint/2012/main">
        <p15:guide id="1" orient="horz" pos="864">
          <p15:clr>
            <a:srgbClr val="FA7B17"/>
          </p15:clr>
        </p15:guide>
        <p15:guide id="2" pos="3168">
          <p15:clr>
            <a:srgbClr val="FA7B17"/>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Green Box Grid">
  <p:cSld name="TITLE_AND_BODY_1_1_1_1_1_2">
    <p:bg>
      <p:bgPr>
        <a:blipFill>
          <a:blip r:embed="rId2">
            <a:alphaModFix/>
          </a:blip>
          <a:stretch>
            <a:fillRect/>
          </a:stretch>
        </a:blipFill>
        <a:effectLst/>
      </p:bgPr>
    </p:bg>
    <p:spTree>
      <p:nvGrpSpPr>
        <p:cNvPr id="1" name="Shape 135"/>
        <p:cNvGrpSpPr/>
        <p:nvPr/>
      </p:nvGrpSpPr>
      <p:grpSpPr>
        <a:xfrm>
          <a:off x="0" y="0"/>
          <a:ext cx="0" cy="0"/>
          <a:chOff x="0" y="0"/>
          <a:chExt cx="0" cy="0"/>
        </a:xfrm>
      </p:grpSpPr>
      <p:sp>
        <p:nvSpPr>
          <p:cNvPr id="136" name="Google Shape;136;p22"/>
          <p:cNvSpPr txBox="1">
            <a:spLocks noGrp="1"/>
          </p:cNvSpPr>
          <p:nvPr>
            <p:ph type="sldNum" idx="12"/>
          </p:nvPr>
        </p:nvSpPr>
        <p:spPr>
          <a:xfrm>
            <a:off x="8472458" y="4718015"/>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37" name="Google Shape;137;p22"/>
          <p:cNvPicPr preferRelativeResize="0"/>
          <p:nvPr/>
        </p:nvPicPr>
        <p:blipFill>
          <a:blip r:embed="rId3">
            <a:alphaModFix/>
          </a:blip>
          <a:stretch>
            <a:fillRect/>
          </a:stretch>
        </p:blipFill>
        <p:spPr>
          <a:xfrm>
            <a:off x="8153928" y="4864696"/>
            <a:ext cx="471001" cy="105829"/>
          </a:xfrm>
          <a:prstGeom prst="rect">
            <a:avLst/>
          </a:prstGeom>
          <a:noFill/>
          <a:ln>
            <a:noFill/>
          </a:ln>
        </p:spPr>
      </p:pic>
      <p:sp>
        <p:nvSpPr>
          <p:cNvPr id="138" name="Google Shape;138;p22"/>
          <p:cNvSpPr txBox="1">
            <a:spLocks noGrp="1"/>
          </p:cNvSpPr>
          <p:nvPr>
            <p:ph type="title"/>
          </p:nvPr>
        </p:nvSpPr>
        <p:spPr>
          <a:xfrm>
            <a:off x="463700" y="457200"/>
            <a:ext cx="3422400" cy="39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500">
                <a:solidFill>
                  <a:srgbClr val="FFFFFF"/>
                </a:solidFill>
                <a:latin typeface="Merriweather"/>
                <a:ea typeface="Merriweather"/>
                <a:cs typeface="Merriweather"/>
                <a:sym typeface="Merriweather"/>
              </a:defRPr>
            </a:lvl1pPr>
            <a:lvl2pPr lvl="1" rtl="0">
              <a:spcBef>
                <a:spcPts val="0"/>
              </a:spcBef>
              <a:spcAft>
                <a:spcPts val="0"/>
              </a:spcAft>
              <a:buNone/>
              <a:defRPr>
                <a:latin typeface="Merriweather"/>
                <a:ea typeface="Merriweather"/>
                <a:cs typeface="Merriweather"/>
                <a:sym typeface="Merriweather"/>
              </a:defRPr>
            </a:lvl2pPr>
            <a:lvl3pPr lvl="2" rtl="0">
              <a:spcBef>
                <a:spcPts val="0"/>
              </a:spcBef>
              <a:spcAft>
                <a:spcPts val="0"/>
              </a:spcAft>
              <a:buNone/>
              <a:defRPr>
                <a:latin typeface="Merriweather"/>
                <a:ea typeface="Merriweather"/>
                <a:cs typeface="Merriweather"/>
                <a:sym typeface="Merriweather"/>
              </a:defRPr>
            </a:lvl3pPr>
            <a:lvl4pPr lvl="3" rtl="0">
              <a:spcBef>
                <a:spcPts val="0"/>
              </a:spcBef>
              <a:spcAft>
                <a:spcPts val="0"/>
              </a:spcAft>
              <a:buNone/>
              <a:defRPr>
                <a:latin typeface="Merriweather"/>
                <a:ea typeface="Merriweather"/>
                <a:cs typeface="Merriweather"/>
                <a:sym typeface="Merriweather"/>
              </a:defRPr>
            </a:lvl4pPr>
            <a:lvl5pPr lvl="4" rtl="0">
              <a:spcBef>
                <a:spcPts val="0"/>
              </a:spcBef>
              <a:spcAft>
                <a:spcPts val="0"/>
              </a:spcAft>
              <a:buNone/>
              <a:defRPr>
                <a:latin typeface="Merriweather"/>
                <a:ea typeface="Merriweather"/>
                <a:cs typeface="Merriweather"/>
                <a:sym typeface="Merriweather"/>
              </a:defRPr>
            </a:lvl5pPr>
            <a:lvl6pPr lvl="5" rtl="0">
              <a:spcBef>
                <a:spcPts val="0"/>
              </a:spcBef>
              <a:spcAft>
                <a:spcPts val="0"/>
              </a:spcAft>
              <a:buNone/>
              <a:defRPr>
                <a:latin typeface="Merriweather"/>
                <a:ea typeface="Merriweather"/>
                <a:cs typeface="Merriweather"/>
                <a:sym typeface="Merriweather"/>
              </a:defRPr>
            </a:lvl6pPr>
            <a:lvl7pPr lvl="6" rtl="0">
              <a:spcBef>
                <a:spcPts val="0"/>
              </a:spcBef>
              <a:spcAft>
                <a:spcPts val="0"/>
              </a:spcAft>
              <a:buNone/>
              <a:defRPr>
                <a:latin typeface="Merriweather"/>
                <a:ea typeface="Merriweather"/>
                <a:cs typeface="Merriweather"/>
                <a:sym typeface="Merriweather"/>
              </a:defRPr>
            </a:lvl7pPr>
            <a:lvl8pPr lvl="7" rtl="0">
              <a:spcBef>
                <a:spcPts val="0"/>
              </a:spcBef>
              <a:spcAft>
                <a:spcPts val="0"/>
              </a:spcAft>
              <a:buNone/>
              <a:defRPr>
                <a:latin typeface="Merriweather"/>
                <a:ea typeface="Merriweather"/>
                <a:cs typeface="Merriweather"/>
                <a:sym typeface="Merriweather"/>
              </a:defRPr>
            </a:lvl8pPr>
            <a:lvl9pPr lvl="8" rtl="0">
              <a:spcBef>
                <a:spcPts val="0"/>
              </a:spcBef>
              <a:spcAft>
                <a:spcPts val="0"/>
              </a:spcAft>
              <a:buNone/>
              <a:defRPr>
                <a:latin typeface="Merriweather"/>
                <a:ea typeface="Merriweather"/>
                <a:cs typeface="Merriweather"/>
                <a:sym typeface="Merriweather"/>
              </a:defRPr>
            </a:lvl9pPr>
          </a:lstStyle>
          <a:p>
            <a:endParaRPr/>
          </a:p>
        </p:txBody>
      </p:sp>
      <p:sp>
        <p:nvSpPr>
          <p:cNvPr id="139" name="Google Shape;139;p22"/>
          <p:cNvSpPr txBox="1">
            <a:spLocks noGrp="1"/>
          </p:cNvSpPr>
          <p:nvPr>
            <p:ph type="subTitle" idx="1"/>
          </p:nvPr>
        </p:nvSpPr>
        <p:spPr>
          <a:xfrm>
            <a:off x="470725" y="878100"/>
            <a:ext cx="3422400" cy="1249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100">
                <a:solidFill>
                  <a:srgbClr val="FFFFFF"/>
                </a:solidFill>
                <a:latin typeface="Nunito Sans"/>
                <a:ea typeface="Nunito Sans"/>
                <a:cs typeface="Nunito Sans"/>
                <a:sym typeface="Nunito Sans"/>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140" name="Google Shape;140;p22"/>
          <p:cNvSpPr txBox="1">
            <a:spLocks noGrp="1"/>
          </p:cNvSpPr>
          <p:nvPr>
            <p:ph type="title" idx="2"/>
          </p:nvPr>
        </p:nvSpPr>
        <p:spPr>
          <a:xfrm>
            <a:off x="5029200" y="457200"/>
            <a:ext cx="3643500" cy="39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500">
                <a:solidFill>
                  <a:srgbClr val="FFFFFF"/>
                </a:solidFill>
                <a:latin typeface="Merriweather"/>
                <a:ea typeface="Merriweather"/>
                <a:cs typeface="Merriweather"/>
                <a:sym typeface="Merriweather"/>
              </a:defRPr>
            </a:lvl1pPr>
            <a:lvl2pPr lvl="1" rtl="0">
              <a:spcBef>
                <a:spcPts val="0"/>
              </a:spcBef>
              <a:spcAft>
                <a:spcPts val="0"/>
              </a:spcAft>
              <a:buNone/>
              <a:defRPr>
                <a:latin typeface="Merriweather"/>
                <a:ea typeface="Merriweather"/>
                <a:cs typeface="Merriweather"/>
                <a:sym typeface="Merriweather"/>
              </a:defRPr>
            </a:lvl2pPr>
            <a:lvl3pPr lvl="2" rtl="0">
              <a:spcBef>
                <a:spcPts val="0"/>
              </a:spcBef>
              <a:spcAft>
                <a:spcPts val="0"/>
              </a:spcAft>
              <a:buNone/>
              <a:defRPr>
                <a:latin typeface="Merriweather"/>
                <a:ea typeface="Merriweather"/>
                <a:cs typeface="Merriweather"/>
                <a:sym typeface="Merriweather"/>
              </a:defRPr>
            </a:lvl3pPr>
            <a:lvl4pPr lvl="3" rtl="0">
              <a:spcBef>
                <a:spcPts val="0"/>
              </a:spcBef>
              <a:spcAft>
                <a:spcPts val="0"/>
              </a:spcAft>
              <a:buNone/>
              <a:defRPr>
                <a:latin typeface="Merriweather"/>
                <a:ea typeface="Merriweather"/>
                <a:cs typeface="Merriweather"/>
                <a:sym typeface="Merriweather"/>
              </a:defRPr>
            </a:lvl4pPr>
            <a:lvl5pPr lvl="4" rtl="0">
              <a:spcBef>
                <a:spcPts val="0"/>
              </a:spcBef>
              <a:spcAft>
                <a:spcPts val="0"/>
              </a:spcAft>
              <a:buNone/>
              <a:defRPr>
                <a:latin typeface="Merriweather"/>
                <a:ea typeface="Merriweather"/>
                <a:cs typeface="Merriweather"/>
                <a:sym typeface="Merriweather"/>
              </a:defRPr>
            </a:lvl5pPr>
            <a:lvl6pPr lvl="5" rtl="0">
              <a:spcBef>
                <a:spcPts val="0"/>
              </a:spcBef>
              <a:spcAft>
                <a:spcPts val="0"/>
              </a:spcAft>
              <a:buNone/>
              <a:defRPr>
                <a:latin typeface="Merriweather"/>
                <a:ea typeface="Merriweather"/>
                <a:cs typeface="Merriweather"/>
                <a:sym typeface="Merriweather"/>
              </a:defRPr>
            </a:lvl6pPr>
            <a:lvl7pPr lvl="6" rtl="0">
              <a:spcBef>
                <a:spcPts val="0"/>
              </a:spcBef>
              <a:spcAft>
                <a:spcPts val="0"/>
              </a:spcAft>
              <a:buNone/>
              <a:defRPr>
                <a:latin typeface="Merriweather"/>
                <a:ea typeface="Merriweather"/>
                <a:cs typeface="Merriweather"/>
                <a:sym typeface="Merriweather"/>
              </a:defRPr>
            </a:lvl7pPr>
            <a:lvl8pPr lvl="7" rtl="0">
              <a:spcBef>
                <a:spcPts val="0"/>
              </a:spcBef>
              <a:spcAft>
                <a:spcPts val="0"/>
              </a:spcAft>
              <a:buNone/>
              <a:defRPr>
                <a:latin typeface="Merriweather"/>
                <a:ea typeface="Merriweather"/>
                <a:cs typeface="Merriweather"/>
                <a:sym typeface="Merriweather"/>
              </a:defRPr>
            </a:lvl8pPr>
            <a:lvl9pPr lvl="8" rtl="0">
              <a:spcBef>
                <a:spcPts val="0"/>
              </a:spcBef>
              <a:spcAft>
                <a:spcPts val="0"/>
              </a:spcAft>
              <a:buNone/>
              <a:defRPr>
                <a:latin typeface="Merriweather"/>
                <a:ea typeface="Merriweather"/>
                <a:cs typeface="Merriweather"/>
                <a:sym typeface="Merriweather"/>
              </a:defRPr>
            </a:lvl9pPr>
          </a:lstStyle>
          <a:p>
            <a:endParaRPr/>
          </a:p>
        </p:txBody>
      </p:sp>
      <p:sp>
        <p:nvSpPr>
          <p:cNvPr id="141" name="Google Shape;141;p22"/>
          <p:cNvSpPr txBox="1">
            <a:spLocks noGrp="1"/>
          </p:cNvSpPr>
          <p:nvPr>
            <p:ph type="subTitle" idx="3"/>
          </p:nvPr>
        </p:nvSpPr>
        <p:spPr>
          <a:xfrm>
            <a:off x="5036679" y="878100"/>
            <a:ext cx="3643500" cy="1249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100">
                <a:solidFill>
                  <a:srgbClr val="FFFFFF"/>
                </a:solidFill>
                <a:latin typeface="Nunito Sans"/>
                <a:ea typeface="Nunito Sans"/>
                <a:cs typeface="Nunito Sans"/>
                <a:sym typeface="Nunito Sans"/>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142" name="Google Shape;142;p22"/>
          <p:cNvSpPr txBox="1">
            <a:spLocks noGrp="1"/>
          </p:cNvSpPr>
          <p:nvPr>
            <p:ph type="title" idx="4"/>
          </p:nvPr>
        </p:nvSpPr>
        <p:spPr>
          <a:xfrm>
            <a:off x="463776" y="3200400"/>
            <a:ext cx="3636000" cy="39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500">
                <a:solidFill>
                  <a:srgbClr val="FFFFFF"/>
                </a:solidFill>
                <a:latin typeface="Merriweather"/>
                <a:ea typeface="Merriweather"/>
                <a:cs typeface="Merriweather"/>
                <a:sym typeface="Merriweather"/>
              </a:defRPr>
            </a:lvl1pPr>
            <a:lvl2pPr lvl="1" rtl="0">
              <a:spcBef>
                <a:spcPts val="0"/>
              </a:spcBef>
              <a:spcAft>
                <a:spcPts val="0"/>
              </a:spcAft>
              <a:buNone/>
              <a:defRPr>
                <a:latin typeface="Merriweather"/>
                <a:ea typeface="Merriweather"/>
                <a:cs typeface="Merriweather"/>
                <a:sym typeface="Merriweather"/>
              </a:defRPr>
            </a:lvl2pPr>
            <a:lvl3pPr lvl="2" rtl="0">
              <a:spcBef>
                <a:spcPts val="0"/>
              </a:spcBef>
              <a:spcAft>
                <a:spcPts val="0"/>
              </a:spcAft>
              <a:buNone/>
              <a:defRPr>
                <a:latin typeface="Merriweather"/>
                <a:ea typeface="Merriweather"/>
                <a:cs typeface="Merriweather"/>
                <a:sym typeface="Merriweather"/>
              </a:defRPr>
            </a:lvl3pPr>
            <a:lvl4pPr lvl="3" rtl="0">
              <a:spcBef>
                <a:spcPts val="0"/>
              </a:spcBef>
              <a:spcAft>
                <a:spcPts val="0"/>
              </a:spcAft>
              <a:buNone/>
              <a:defRPr>
                <a:latin typeface="Merriweather"/>
                <a:ea typeface="Merriweather"/>
                <a:cs typeface="Merriweather"/>
                <a:sym typeface="Merriweather"/>
              </a:defRPr>
            </a:lvl4pPr>
            <a:lvl5pPr lvl="4" rtl="0">
              <a:spcBef>
                <a:spcPts val="0"/>
              </a:spcBef>
              <a:spcAft>
                <a:spcPts val="0"/>
              </a:spcAft>
              <a:buNone/>
              <a:defRPr>
                <a:latin typeface="Merriweather"/>
                <a:ea typeface="Merriweather"/>
                <a:cs typeface="Merriweather"/>
                <a:sym typeface="Merriweather"/>
              </a:defRPr>
            </a:lvl5pPr>
            <a:lvl6pPr lvl="5" rtl="0">
              <a:spcBef>
                <a:spcPts val="0"/>
              </a:spcBef>
              <a:spcAft>
                <a:spcPts val="0"/>
              </a:spcAft>
              <a:buNone/>
              <a:defRPr>
                <a:latin typeface="Merriweather"/>
                <a:ea typeface="Merriweather"/>
                <a:cs typeface="Merriweather"/>
                <a:sym typeface="Merriweather"/>
              </a:defRPr>
            </a:lvl6pPr>
            <a:lvl7pPr lvl="6" rtl="0">
              <a:spcBef>
                <a:spcPts val="0"/>
              </a:spcBef>
              <a:spcAft>
                <a:spcPts val="0"/>
              </a:spcAft>
              <a:buNone/>
              <a:defRPr>
                <a:latin typeface="Merriweather"/>
                <a:ea typeface="Merriweather"/>
                <a:cs typeface="Merriweather"/>
                <a:sym typeface="Merriweather"/>
              </a:defRPr>
            </a:lvl7pPr>
            <a:lvl8pPr lvl="7" rtl="0">
              <a:spcBef>
                <a:spcPts val="0"/>
              </a:spcBef>
              <a:spcAft>
                <a:spcPts val="0"/>
              </a:spcAft>
              <a:buNone/>
              <a:defRPr>
                <a:latin typeface="Merriweather"/>
                <a:ea typeface="Merriweather"/>
                <a:cs typeface="Merriweather"/>
                <a:sym typeface="Merriweather"/>
              </a:defRPr>
            </a:lvl8pPr>
            <a:lvl9pPr lvl="8" rtl="0">
              <a:spcBef>
                <a:spcPts val="0"/>
              </a:spcBef>
              <a:spcAft>
                <a:spcPts val="0"/>
              </a:spcAft>
              <a:buNone/>
              <a:defRPr>
                <a:latin typeface="Merriweather"/>
                <a:ea typeface="Merriweather"/>
                <a:cs typeface="Merriweather"/>
                <a:sym typeface="Merriweather"/>
              </a:defRPr>
            </a:lvl9pPr>
          </a:lstStyle>
          <a:p>
            <a:endParaRPr/>
          </a:p>
        </p:txBody>
      </p:sp>
      <p:sp>
        <p:nvSpPr>
          <p:cNvPr id="143" name="Google Shape;143;p22"/>
          <p:cNvSpPr txBox="1">
            <a:spLocks noGrp="1"/>
          </p:cNvSpPr>
          <p:nvPr>
            <p:ph type="subTitle" idx="5"/>
          </p:nvPr>
        </p:nvSpPr>
        <p:spPr>
          <a:xfrm>
            <a:off x="471239" y="3621300"/>
            <a:ext cx="3636000" cy="1249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100">
                <a:solidFill>
                  <a:srgbClr val="FFFFFF"/>
                </a:solidFill>
                <a:latin typeface="Nunito Sans"/>
                <a:ea typeface="Nunito Sans"/>
                <a:cs typeface="Nunito Sans"/>
                <a:sym typeface="Nunito Sans"/>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144" name="Google Shape;144;p22"/>
          <p:cNvSpPr txBox="1">
            <a:spLocks noGrp="1"/>
          </p:cNvSpPr>
          <p:nvPr>
            <p:ph type="title" idx="6"/>
          </p:nvPr>
        </p:nvSpPr>
        <p:spPr>
          <a:xfrm>
            <a:off x="5029263" y="3200400"/>
            <a:ext cx="3643500" cy="39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500">
                <a:solidFill>
                  <a:srgbClr val="FFFFFF"/>
                </a:solidFill>
                <a:latin typeface="Merriweather"/>
                <a:ea typeface="Merriweather"/>
                <a:cs typeface="Merriweather"/>
                <a:sym typeface="Merriweather"/>
              </a:defRPr>
            </a:lvl1pPr>
            <a:lvl2pPr lvl="1" rtl="0">
              <a:spcBef>
                <a:spcPts val="0"/>
              </a:spcBef>
              <a:spcAft>
                <a:spcPts val="0"/>
              </a:spcAft>
              <a:buNone/>
              <a:defRPr>
                <a:latin typeface="Merriweather"/>
                <a:ea typeface="Merriweather"/>
                <a:cs typeface="Merriweather"/>
                <a:sym typeface="Merriweather"/>
              </a:defRPr>
            </a:lvl2pPr>
            <a:lvl3pPr lvl="2" rtl="0">
              <a:spcBef>
                <a:spcPts val="0"/>
              </a:spcBef>
              <a:spcAft>
                <a:spcPts val="0"/>
              </a:spcAft>
              <a:buNone/>
              <a:defRPr>
                <a:latin typeface="Merriweather"/>
                <a:ea typeface="Merriweather"/>
                <a:cs typeface="Merriweather"/>
                <a:sym typeface="Merriweather"/>
              </a:defRPr>
            </a:lvl3pPr>
            <a:lvl4pPr lvl="3" rtl="0">
              <a:spcBef>
                <a:spcPts val="0"/>
              </a:spcBef>
              <a:spcAft>
                <a:spcPts val="0"/>
              </a:spcAft>
              <a:buNone/>
              <a:defRPr>
                <a:latin typeface="Merriweather"/>
                <a:ea typeface="Merriweather"/>
                <a:cs typeface="Merriweather"/>
                <a:sym typeface="Merriweather"/>
              </a:defRPr>
            </a:lvl4pPr>
            <a:lvl5pPr lvl="4" rtl="0">
              <a:spcBef>
                <a:spcPts val="0"/>
              </a:spcBef>
              <a:spcAft>
                <a:spcPts val="0"/>
              </a:spcAft>
              <a:buNone/>
              <a:defRPr>
                <a:latin typeface="Merriweather"/>
                <a:ea typeface="Merriweather"/>
                <a:cs typeface="Merriweather"/>
                <a:sym typeface="Merriweather"/>
              </a:defRPr>
            </a:lvl5pPr>
            <a:lvl6pPr lvl="5" rtl="0">
              <a:spcBef>
                <a:spcPts val="0"/>
              </a:spcBef>
              <a:spcAft>
                <a:spcPts val="0"/>
              </a:spcAft>
              <a:buNone/>
              <a:defRPr>
                <a:latin typeface="Merriweather"/>
                <a:ea typeface="Merriweather"/>
                <a:cs typeface="Merriweather"/>
                <a:sym typeface="Merriweather"/>
              </a:defRPr>
            </a:lvl6pPr>
            <a:lvl7pPr lvl="6" rtl="0">
              <a:spcBef>
                <a:spcPts val="0"/>
              </a:spcBef>
              <a:spcAft>
                <a:spcPts val="0"/>
              </a:spcAft>
              <a:buNone/>
              <a:defRPr>
                <a:latin typeface="Merriweather"/>
                <a:ea typeface="Merriweather"/>
                <a:cs typeface="Merriweather"/>
                <a:sym typeface="Merriweather"/>
              </a:defRPr>
            </a:lvl7pPr>
            <a:lvl8pPr lvl="7" rtl="0">
              <a:spcBef>
                <a:spcPts val="0"/>
              </a:spcBef>
              <a:spcAft>
                <a:spcPts val="0"/>
              </a:spcAft>
              <a:buNone/>
              <a:defRPr>
                <a:latin typeface="Merriweather"/>
                <a:ea typeface="Merriweather"/>
                <a:cs typeface="Merriweather"/>
                <a:sym typeface="Merriweather"/>
              </a:defRPr>
            </a:lvl8pPr>
            <a:lvl9pPr lvl="8" rtl="0">
              <a:spcBef>
                <a:spcPts val="0"/>
              </a:spcBef>
              <a:spcAft>
                <a:spcPts val="0"/>
              </a:spcAft>
              <a:buNone/>
              <a:defRPr>
                <a:latin typeface="Merriweather"/>
                <a:ea typeface="Merriweather"/>
                <a:cs typeface="Merriweather"/>
                <a:sym typeface="Merriweather"/>
              </a:defRPr>
            </a:lvl9pPr>
          </a:lstStyle>
          <a:p>
            <a:endParaRPr/>
          </a:p>
        </p:txBody>
      </p:sp>
      <p:sp>
        <p:nvSpPr>
          <p:cNvPr id="145" name="Google Shape;145;p22"/>
          <p:cNvSpPr txBox="1">
            <a:spLocks noGrp="1"/>
          </p:cNvSpPr>
          <p:nvPr>
            <p:ph type="subTitle" idx="7"/>
          </p:nvPr>
        </p:nvSpPr>
        <p:spPr>
          <a:xfrm>
            <a:off x="5036741" y="3621300"/>
            <a:ext cx="3643500" cy="1249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100">
                <a:solidFill>
                  <a:srgbClr val="FFFFFF"/>
                </a:solidFill>
                <a:latin typeface="Nunito Sans"/>
                <a:ea typeface="Nunito Sans"/>
                <a:cs typeface="Nunito Sans"/>
                <a:sym typeface="Nunito Sans"/>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292">
          <p15:clr>
            <a:srgbClr val="FA7B17"/>
          </p15:clr>
        </p15:guide>
        <p15:guide id="2" pos="3168">
          <p15:clr>
            <a:srgbClr val="FA7B17"/>
          </p15:clr>
        </p15:guide>
        <p15:guide id="3" pos="2592">
          <p15:clr>
            <a:srgbClr val="FA7B17"/>
          </p15:clr>
        </p15:guide>
        <p15:guide id="4" pos="5468">
          <p15:clr>
            <a:srgbClr val="FA7B17"/>
          </p15:clr>
        </p15:guide>
        <p15:guide id="5" orient="horz" pos="288">
          <p15:clr>
            <a:srgbClr val="FA7B17"/>
          </p15:clr>
        </p15:guide>
        <p15:guide id="6" orient="horz" pos="2016">
          <p15:clr>
            <a:srgbClr val="FA7B17"/>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3 Column Grid - Green">
  <p:cSld name="TITLE_AND_BODY_1_1_1_1_1_1">
    <p:bg>
      <p:bgPr>
        <a:blipFill>
          <a:blip r:embed="rId2">
            <a:alphaModFix/>
          </a:blip>
          <a:stretch>
            <a:fillRect/>
          </a:stretch>
        </a:blipFill>
        <a:effectLst/>
      </p:bgPr>
    </p:bg>
    <p:spTree>
      <p:nvGrpSpPr>
        <p:cNvPr id="1" name="Shape 146"/>
        <p:cNvGrpSpPr/>
        <p:nvPr/>
      </p:nvGrpSpPr>
      <p:grpSpPr>
        <a:xfrm>
          <a:off x="0" y="0"/>
          <a:ext cx="0" cy="0"/>
          <a:chOff x="0" y="0"/>
          <a:chExt cx="0" cy="0"/>
        </a:xfrm>
      </p:grpSpPr>
      <p:sp>
        <p:nvSpPr>
          <p:cNvPr id="147" name="Google Shape;147;p23"/>
          <p:cNvSpPr txBox="1">
            <a:spLocks noGrp="1"/>
          </p:cNvSpPr>
          <p:nvPr>
            <p:ph type="sldNum" idx="12"/>
          </p:nvPr>
        </p:nvSpPr>
        <p:spPr>
          <a:xfrm>
            <a:off x="8472458" y="4718015"/>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48" name="Google Shape;148;p23"/>
          <p:cNvPicPr preferRelativeResize="0"/>
          <p:nvPr/>
        </p:nvPicPr>
        <p:blipFill>
          <a:blip r:embed="rId3">
            <a:alphaModFix/>
          </a:blip>
          <a:stretch>
            <a:fillRect/>
          </a:stretch>
        </p:blipFill>
        <p:spPr>
          <a:xfrm>
            <a:off x="8153928" y="4864696"/>
            <a:ext cx="471001" cy="105829"/>
          </a:xfrm>
          <a:prstGeom prst="rect">
            <a:avLst/>
          </a:prstGeom>
          <a:noFill/>
          <a:ln>
            <a:noFill/>
          </a:ln>
        </p:spPr>
      </p:pic>
      <p:sp>
        <p:nvSpPr>
          <p:cNvPr id="149" name="Google Shape;149;p23"/>
          <p:cNvSpPr txBox="1">
            <a:spLocks noGrp="1"/>
          </p:cNvSpPr>
          <p:nvPr>
            <p:ph type="title"/>
          </p:nvPr>
        </p:nvSpPr>
        <p:spPr>
          <a:xfrm>
            <a:off x="463700" y="1371600"/>
            <a:ext cx="2160900" cy="39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500">
                <a:solidFill>
                  <a:srgbClr val="FFFFFF"/>
                </a:solidFill>
                <a:latin typeface="Merriweather"/>
                <a:ea typeface="Merriweather"/>
                <a:cs typeface="Merriweather"/>
                <a:sym typeface="Merriweather"/>
              </a:defRPr>
            </a:lvl1pPr>
            <a:lvl2pPr lvl="1" rtl="0">
              <a:spcBef>
                <a:spcPts val="0"/>
              </a:spcBef>
              <a:spcAft>
                <a:spcPts val="0"/>
              </a:spcAft>
              <a:buNone/>
              <a:defRPr>
                <a:latin typeface="Merriweather"/>
                <a:ea typeface="Merriweather"/>
                <a:cs typeface="Merriweather"/>
                <a:sym typeface="Merriweather"/>
              </a:defRPr>
            </a:lvl2pPr>
            <a:lvl3pPr lvl="2" rtl="0">
              <a:spcBef>
                <a:spcPts val="0"/>
              </a:spcBef>
              <a:spcAft>
                <a:spcPts val="0"/>
              </a:spcAft>
              <a:buNone/>
              <a:defRPr>
                <a:latin typeface="Merriweather"/>
                <a:ea typeface="Merriweather"/>
                <a:cs typeface="Merriweather"/>
                <a:sym typeface="Merriweather"/>
              </a:defRPr>
            </a:lvl3pPr>
            <a:lvl4pPr lvl="3" rtl="0">
              <a:spcBef>
                <a:spcPts val="0"/>
              </a:spcBef>
              <a:spcAft>
                <a:spcPts val="0"/>
              </a:spcAft>
              <a:buNone/>
              <a:defRPr>
                <a:latin typeface="Merriweather"/>
                <a:ea typeface="Merriweather"/>
                <a:cs typeface="Merriweather"/>
                <a:sym typeface="Merriweather"/>
              </a:defRPr>
            </a:lvl4pPr>
            <a:lvl5pPr lvl="4" rtl="0">
              <a:spcBef>
                <a:spcPts val="0"/>
              </a:spcBef>
              <a:spcAft>
                <a:spcPts val="0"/>
              </a:spcAft>
              <a:buNone/>
              <a:defRPr>
                <a:latin typeface="Merriweather"/>
                <a:ea typeface="Merriweather"/>
                <a:cs typeface="Merriweather"/>
                <a:sym typeface="Merriweather"/>
              </a:defRPr>
            </a:lvl5pPr>
            <a:lvl6pPr lvl="5" rtl="0">
              <a:spcBef>
                <a:spcPts val="0"/>
              </a:spcBef>
              <a:spcAft>
                <a:spcPts val="0"/>
              </a:spcAft>
              <a:buNone/>
              <a:defRPr>
                <a:latin typeface="Merriweather"/>
                <a:ea typeface="Merriweather"/>
                <a:cs typeface="Merriweather"/>
                <a:sym typeface="Merriweather"/>
              </a:defRPr>
            </a:lvl6pPr>
            <a:lvl7pPr lvl="6" rtl="0">
              <a:spcBef>
                <a:spcPts val="0"/>
              </a:spcBef>
              <a:spcAft>
                <a:spcPts val="0"/>
              </a:spcAft>
              <a:buNone/>
              <a:defRPr>
                <a:latin typeface="Merriweather"/>
                <a:ea typeface="Merriweather"/>
                <a:cs typeface="Merriweather"/>
                <a:sym typeface="Merriweather"/>
              </a:defRPr>
            </a:lvl7pPr>
            <a:lvl8pPr lvl="7" rtl="0">
              <a:spcBef>
                <a:spcPts val="0"/>
              </a:spcBef>
              <a:spcAft>
                <a:spcPts val="0"/>
              </a:spcAft>
              <a:buNone/>
              <a:defRPr>
                <a:latin typeface="Merriweather"/>
                <a:ea typeface="Merriweather"/>
                <a:cs typeface="Merriweather"/>
                <a:sym typeface="Merriweather"/>
              </a:defRPr>
            </a:lvl8pPr>
            <a:lvl9pPr lvl="8" rtl="0">
              <a:spcBef>
                <a:spcPts val="0"/>
              </a:spcBef>
              <a:spcAft>
                <a:spcPts val="0"/>
              </a:spcAft>
              <a:buNone/>
              <a:defRPr>
                <a:latin typeface="Merriweather"/>
                <a:ea typeface="Merriweather"/>
                <a:cs typeface="Merriweather"/>
                <a:sym typeface="Merriweather"/>
              </a:defRPr>
            </a:lvl9pPr>
          </a:lstStyle>
          <a:p>
            <a:endParaRPr/>
          </a:p>
        </p:txBody>
      </p:sp>
      <p:sp>
        <p:nvSpPr>
          <p:cNvPr id="150" name="Google Shape;150;p23"/>
          <p:cNvSpPr txBox="1">
            <a:spLocks noGrp="1"/>
          </p:cNvSpPr>
          <p:nvPr>
            <p:ph type="subTitle" idx="1"/>
          </p:nvPr>
        </p:nvSpPr>
        <p:spPr>
          <a:xfrm>
            <a:off x="468125" y="2097300"/>
            <a:ext cx="2281200" cy="1249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100">
                <a:solidFill>
                  <a:srgbClr val="FFFFFF"/>
                </a:solidFill>
                <a:latin typeface="Nunito Sans"/>
                <a:ea typeface="Nunito Sans"/>
                <a:cs typeface="Nunito Sans"/>
                <a:sym typeface="Nunito Sans"/>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151" name="Google Shape;151;p23"/>
          <p:cNvSpPr txBox="1">
            <a:spLocks noGrp="1"/>
          </p:cNvSpPr>
          <p:nvPr>
            <p:ph type="title" idx="2"/>
          </p:nvPr>
        </p:nvSpPr>
        <p:spPr>
          <a:xfrm>
            <a:off x="3429000" y="1371600"/>
            <a:ext cx="2281200" cy="39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500">
                <a:solidFill>
                  <a:srgbClr val="FFFFFF"/>
                </a:solidFill>
                <a:latin typeface="Merriweather"/>
                <a:ea typeface="Merriweather"/>
                <a:cs typeface="Merriweather"/>
                <a:sym typeface="Merriweather"/>
              </a:defRPr>
            </a:lvl1pPr>
            <a:lvl2pPr lvl="1" rtl="0">
              <a:spcBef>
                <a:spcPts val="0"/>
              </a:spcBef>
              <a:spcAft>
                <a:spcPts val="0"/>
              </a:spcAft>
              <a:buNone/>
              <a:defRPr>
                <a:latin typeface="Merriweather"/>
                <a:ea typeface="Merriweather"/>
                <a:cs typeface="Merriweather"/>
                <a:sym typeface="Merriweather"/>
              </a:defRPr>
            </a:lvl2pPr>
            <a:lvl3pPr lvl="2" rtl="0">
              <a:spcBef>
                <a:spcPts val="0"/>
              </a:spcBef>
              <a:spcAft>
                <a:spcPts val="0"/>
              </a:spcAft>
              <a:buNone/>
              <a:defRPr>
                <a:latin typeface="Merriweather"/>
                <a:ea typeface="Merriweather"/>
                <a:cs typeface="Merriweather"/>
                <a:sym typeface="Merriweather"/>
              </a:defRPr>
            </a:lvl3pPr>
            <a:lvl4pPr lvl="3" rtl="0">
              <a:spcBef>
                <a:spcPts val="0"/>
              </a:spcBef>
              <a:spcAft>
                <a:spcPts val="0"/>
              </a:spcAft>
              <a:buNone/>
              <a:defRPr>
                <a:latin typeface="Merriweather"/>
                <a:ea typeface="Merriweather"/>
                <a:cs typeface="Merriweather"/>
                <a:sym typeface="Merriweather"/>
              </a:defRPr>
            </a:lvl4pPr>
            <a:lvl5pPr lvl="4" rtl="0">
              <a:spcBef>
                <a:spcPts val="0"/>
              </a:spcBef>
              <a:spcAft>
                <a:spcPts val="0"/>
              </a:spcAft>
              <a:buNone/>
              <a:defRPr>
                <a:latin typeface="Merriweather"/>
                <a:ea typeface="Merriweather"/>
                <a:cs typeface="Merriweather"/>
                <a:sym typeface="Merriweather"/>
              </a:defRPr>
            </a:lvl5pPr>
            <a:lvl6pPr lvl="5" rtl="0">
              <a:spcBef>
                <a:spcPts val="0"/>
              </a:spcBef>
              <a:spcAft>
                <a:spcPts val="0"/>
              </a:spcAft>
              <a:buNone/>
              <a:defRPr>
                <a:latin typeface="Merriweather"/>
                <a:ea typeface="Merriweather"/>
                <a:cs typeface="Merriweather"/>
                <a:sym typeface="Merriweather"/>
              </a:defRPr>
            </a:lvl6pPr>
            <a:lvl7pPr lvl="6" rtl="0">
              <a:spcBef>
                <a:spcPts val="0"/>
              </a:spcBef>
              <a:spcAft>
                <a:spcPts val="0"/>
              </a:spcAft>
              <a:buNone/>
              <a:defRPr>
                <a:latin typeface="Merriweather"/>
                <a:ea typeface="Merriweather"/>
                <a:cs typeface="Merriweather"/>
                <a:sym typeface="Merriweather"/>
              </a:defRPr>
            </a:lvl7pPr>
            <a:lvl8pPr lvl="7" rtl="0">
              <a:spcBef>
                <a:spcPts val="0"/>
              </a:spcBef>
              <a:spcAft>
                <a:spcPts val="0"/>
              </a:spcAft>
              <a:buNone/>
              <a:defRPr>
                <a:latin typeface="Merriweather"/>
                <a:ea typeface="Merriweather"/>
                <a:cs typeface="Merriweather"/>
                <a:sym typeface="Merriweather"/>
              </a:defRPr>
            </a:lvl8pPr>
            <a:lvl9pPr lvl="8" rtl="0">
              <a:spcBef>
                <a:spcPts val="0"/>
              </a:spcBef>
              <a:spcAft>
                <a:spcPts val="0"/>
              </a:spcAft>
              <a:buNone/>
              <a:defRPr>
                <a:latin typeface="Merriweather"/>
                <a:ea typeface="Merriweather"/>
                <a:cs typeface="Merriweather"/>
                <a:sym typeface="Merriweather"/>
              </a:defRPr>
            </a:lvl9pPr>
          </a:lstStyle>
          <a:p>
            <a:endParaRPr/>
          </a:p>
        </p:txBody>
      </p:sp>
      <p:sp>
        <p:nvSpPr>
          <p:cNvPr id="152" name="Google Shape;152;p23"/>
          <p:cNvSpPr txBox="1">
            <a:spLocks noGrp="1"/>
          </p:cNvSpPr>
          <p:nvPr>
            <p:ph type="subTitle" idx="3"/>
          </p:nvPr>
        </p:nvSpPr>
        <p:spPr>
          <a:xfrm>
            <a:off x="3433682" y="2097300"/>
            <a:ext cx="2281200" cy="1249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100">
                <a:solidFill>
                  <a:srgbClr val="FFFFFF"/>
                </a:solidFill>
                <a:latin typeface="Nunito Sans"/>
                <a:ea typeface="Nunito Sans"/>
                <a:cs typeface="Nunito Sans"/>
                <a:sym typeface="Nunito Sans"/>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153" name="Google Shape;153;p23"/>
          <p:cNvSpPr txBox="1">
            <a:spLocks noGrp="1"/>
          </p:cNvSpPr>
          <p:nvPr>
            <p:ph type="title" idx="4"/>
          </p:nvPr>
        </p:nvSpPr>
        <p:spPr>
          <a:xfrm>
            <a:off x="6479450" y="1371600"/>
            <a:ext cx="2316900" cy="39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500">
                <a:solidFill>
                  <a:srgbClr val="FFFFFF"/>
                </a:solidFill>
                <a:latin typeface="Merriweather"/>
                <a:ea typeface="Merriweather"/>
                <a:cs typeface="Merriweather"/>
                <a:sym typeface="Merriweather"/>
              </a:defRPr>
            </a:lvl1pPr>
            <a:lvl2pPr lvl="1" rtl="0">
              <a:spcBef>
                <a:spcPts val="0"/>
              </a:spcBef>
              <a:spcAft>
                <a:spcPts val="0"/>
              </a:spcAft>
              <a:buNone/>
              <a:defRPr>
                <a:latin typeface="Merriweather"/>
                <a:ea typeface="Merriweather"/>
                <a:cs typeface="Merriweather"/>
                <a:sym typeface="Merriweather"/>
              </a:defRPr>
            </a:lvl2pPr>
            <a:lvl3pPr lvl="2" rtl="0">
              <a:spcBef>
                <a:spcPts val="0"/>
              </a:spcBef>
              <a:spcAft>
                <a:spcPts val="0"/>
              </a:spcAft>
              <a:buNone/>
              <a:defRPr>
                <a:latin typeface="Merriweather"/>
                <a:ea typeface="Merriweather"/>
                <a:cs typeface="Merriweather"/>
                <a:sym typeface="Merriweather"/>
              </a:defRPr>
            </a:lvl3pPr>
            <a:lvl4pPr lvl="3" rtl="0">
              <a:spcBef>
                <a:spcPts val="0"/>
              </a:spcBef>
              <a:spcAft>
                <a:spcPts val="0"/>
              </a:spcAft>
              <a:buNone/>
              <a:defRPr>
                <a:latin typeface="Merriweather"/>
                <a:ea typeface="Merriweather"/>
                <a:cs typeface="Merriweather"/>
                <a:sym typeface="Merriweather"/>
              </a:defRPr>
            </a:lvl4pPr>
            <a:lvl5pPr lvl="4" rtl="0">
              <a:spcBef>
                <a:spcPts val="0"/>
              </a:spcBef>
              <a:spcAft>
                <a:spcPts val="0"/>
              </a:spcAft>
              <a:buNone/>
              <a:defRPr>
                <a:latin typeface="Merriweather"/>
                <a:ea typeface="Merriweather"/>
                <a:cs typeface="Merriweather"/>
                <a:sym typeface="Merriweather"/>
              </a:defRPr>
            </a:lvl5pPr>
            <a:lvl6pPr lvl="5" rtl="0">
              <a:spcBef>
                <a:spcPts val="0"/>
              </a:spcBef>
              <a:spcAft>
                <a:spcPts val="0"/>
              </a:spcAft>
              <a:buNone/>
              <a:defRPr>
                <a:latin typeface="Merriweather"/>
                <a:ea typeface="Merriweather"/>
                <a:cs typeface="Merriweather"/>
                <a:sym typeface="Merriweather"/>
              </a:defRPr>
            </a:lvl6pPr>
            <a:lvl7pPr lvl="6" rtl="0">
              <a:spcBef>
                <a:spcPts val="0"/>
              </a:spcBef>
              <a:spcAft>
                <a:spcPts val="0"/>
              </a:spcAft>
              <a:buNone/>
              <a:defRPr>
                <a:latin typeface="Merriweather"/>
                <a:ea typeface="Merriweather"/>
                <a:cs typeface="Merriweather"/>
                <a:sym typeface="Merriweather"/>
              </a:defRPr>
            </a:lvl7pPr>
            <a:lvl8pPr lvl="7" rtl="0">
              <a:spcBef>
                <a:spcPts val="0"/>
              </a:spcBef>
              <a:spcAft>
                <a:spcPts val="0"/>
              </a:spcAft>
              <a:buNone/>
              <a:defRPr>
                <a:latin typeface="Merriweather"/>
                <a:ea typeface="Merriweather"/>
                <a:cs typeface="Merriweather"/>
                <a:sym typeface="Merriweather"/>
              </a:defRPr>
            </a:lvl8pPr>
            <a:lvl9pPr lvl="8" rtl="0">
              <a:spcBef>
                <a:spcPts val="0"/>
              </a:spcBef>
              <a:spcAft>
                <a:spcPts val="0"/>
              </a:spcAft>
              <a:buNone/>
              <a:defRPr>
                <a:latin typeface="Merriweather"/>
                <a:ea typeface="Merriweather"/>
                <a:cs typeface="Merriweather"/>
                <a:sym typeface="Merriweather"/>
              </a:defRPr>
            </a:lvl9pPr>
          </a:lstStyle>
          <a:p>
            <a:endParaRPr/>
          </a:p>
        </p:txBody>
      </p:sp>
      <p:sp>
        <p:nvSpPr>
          <p:cNvPr id="154" name="Google Shape;154;p23"/>
          <p:cNvSpPr txBox="1">
            <a:spLocks noGrp="1"/>
          </p:cNvSpPr>
          <p:nvPr>
            <p:ph type="subTitle" idx="5"/>
          </p:nvPr>
        </p:nvSpPr>
        <p:spPr>
          <a:xfrm>
            <a:off x="6484205" y="2097300"/>
            <a:ext cx="2316900" cy="1249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100">
                <a:solidFill>
                  <a:srgbClr val="FFFFFF"/>
                </a:solidFill>
                <a:latin typeface="Nunito Sans"/>
                <a:ea typeface="Nunito Sans"/>
                <a:cs typeface="Nunito Sans"/>
                <a:sym typeface="Nunito Sans"/>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155" name="Google Shape;155;p23"/>
          <p:cNvSpPr txBox="1">
            <a:spLocks noGrp="1"/>
          </p:cNvSpPr>
          <p:nvPr>
            <p:ph type="subTitle" idx="6"/>
          </p:nvPr>
        </p:nvSpPr>
        <p:spPr>
          <a:xfrm>
            <a:off x="462525" y="386689"/>
            <a:ext cx="1887900" cy="3183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800">
                <a:solidFill>
                  <a:srgbClr val="FFFFFF"/>
                </a:solidFill>
                <a:latin typeface="Nunito Sans"/>
                <a:ea typeface="Nunito Sans"/>
                <a:cs typeface="Nunito Sans"/>
                <a:sym typeface="Nunito Sans"/>
              </a:defRPr>
            </a:lvl1pPr>
            <a:lvl2pPr lvl="1" rtl="0">
              <a:spcBef>
                <a:spcPts val="0"/>
              </a:spcBef>
              <a:spcAft>
                <a:spcPts val="0"/>
              </a:spcAft>
              <a:buNone/>
              <a:defRPr sz="800">
                <a:solidFill>
                  <a:srgbClr val="FFFFFF"/>
                </a:solidFill>
                <a:latin typeface="Nunito Sans"/>
                <a:ea typeface="Nunito Sans"/>
                <a:cs typeface="Nunito Sans"/>
                <a:sym typeface="Nunito Sans"/>
              </a:defRPr>
            </a:lvl2pPr>
            <a:lvl3pPr lvl="2" rtl="0">
              <a:spcBef>
                <a:spcPts val="0"/>
              </a:spcBef>
              <a:spcAft>
                <a:spcPts val="0"/>
              </a:spcAft>
              <a:buNone/>
              <a:defRPr sz="800">
                <a:solidFill>
                  <a:srgbClr val="FFFFFF"/>
                </a:solidFill>
                <a:latin typeface="Nunito Sans"/>
                <a:ea typeface="Nunito Sans"/>
                <a:cs typeface="Nunito Sans"/>
                <a:sym typeface="Nunito Sans"/>
              </a:defRPr>
            </a:lvl3pPr>
            <a:lvl4pPr lvl="3" rtl="0">
              <a:spcBef>
                <a:spcPts val="0"/>
              </a:spcBef>
              <a:spcAft>
                <a:spcPts val="0"/>
              </a:spcAft>
              <a:buNone/>
              <a:defRPr sz="800">
                <a:solidFill>
                  <a:srgbClr val="FFFFFF"/>
                </a:solidFill>
                <a:latin typeface="Nunito Sans"/>
                <a:ea typeface="Nunito Sans"/>
                <a:cs typeface="Nunito Sans"/>
                <a:sym typeface="Nunito Sans"/>
              </a:defRPr>
            </a:lvl4pPr>
            <a:lvl5pPr lvl="4" rtl="0">
              <a:spcBef>
                <a:spcPts val="0"/>
              </a:spcBef>
              <a:spcAft>
                <a:spcPts val="0"/>
              </a:spcAft>
              <a:buNone/>
              <a:defRPr sz="800">
                <a:solidFill>
                  <a:srgbClr val="FFFFFF"/>
                </a:solidFill>
                <a:latin typeface="Nunito Sans"/>
                <a:ea typeface="Nunito Sans"/>
                <a:cs typeface="Nunito Sans"/>
                <a:sym typeface="Nunito Sans"/>
              </a:defRPr>
            </a:lvl5pPr>
            <a:lvl6pPr lvl="5" rtl="0">
              <a:spcBef>
                <a:spcPts val="0"/>
              </a:spcBef>
              <a:spcAft>
                <a:spcPts val="0"/>
              </a:spcAft>
              <a:buNone/>
              <a:defRPr sz="800">
                <a:solidFill>
                  <a:srgbClr val="FFFFFF"/>
                </a:solidFill>
                <a:latin typeface="Nunito Sans"/>
                <a:ea typeface="Nunito Sans"/>
                <a:cs typeface="Nunito Sans"/>
                <a:sym typeface="Nunito Sans"/>
              </a:defRPr>
            </a:lvl6pPr>
            <a:lvl7pPr lvl="6" rtl="0">
              <a:spcBef>
                <a:spcPts val="0"/>
              </a:spcBef>
              <a:spcAft>
                <a:spcPts val="0"/>
              </a:spcAft>
              <a:buNone/>
              <a:defRPr sz="800">
                <a:solidFill>
                  <a:srgbClr val="FFFFFF"/>
                </a:solidFill>
                <a:latin typeface="Nunito Sans"/>
                <a:ea typeface="Nunito Sans"/>
                <a:cs typeface="Nunito Sans"/>
                <a:sym typeface="Nunito Sans"/>
              </a:defRPr>
            </a:lvl7pPr>
            <a:lvl8pPr lvl="7" rtl="0">
              <a:spcBef>
                <a:spcPts val="0"/>
              </a:spcBef>
              <a:spcAft>
                <a:spcPts val="0"/>
              </a:spcAft>
              <a:buNone/>
              <a:defRPr sz="800">
                <a:solidFill>
                  <a:srgbClr val="FFFFFF"/>
                </a:solidFill>
                <a:latin typeface="Nunito Sans"/>
                <a:ea typeface="Nunito Sans"/>
                <a:cs typeface="Nunito Sans"/>
                <a:sym typeface="Nunito Sans"/>
              </a:defRPr>
            </a:lvl8pPr>
            <a:lvl9pPr lvl="8" rtl="0">
              <a:spcBef>
                <a:spcPts val="0"/>
              </a:spcBef>
              <a:spcAft>
                <a:spcPts val="0"/>
              </a:spcAft>
              <a:buNone/>
              <a:defRPr sz="800">
                <a:solidFill>
                  <a:srgbClr val="FFFFFF"/>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292">
          <p15:clr>
            <a:srgbClr val="FA7B17"/>
          </p15:clr>
        </p15:guide>
        <p15:guide id="2" pos="2160">
          <p15:clr>
            <a:srgbClr val="FA7B17"/>
          </p15:clr>
        </p15:guide>
        <p15:guide id="3" pos="4082">
          <p15:clr>
            <a:srgbClr val="FA7B17"/>
          </p15:clr>
        </p15:guide>
        <p15:guide id="4" pos="1678">
          <p15:clr>
            <a:srgbClr val="FA7B17"/>
          </p15:clr>
        </p15:guide>
        <p15:guide id="5" pos="3600">
          <p15:clr>
            <a:srgbClr val="FA7B17"/>
          </p15:clr>
        </p15:guide>
        <p15:guide id="6" pos="5544">
          <p15:clr>
            <a:srgbClr val="FA7B17"/>
          </p15:clr>
        </p15:guide>
        <p15:guide id="7" orient="horz" pos="864">
          <p15:clr>
            <a:srgbClr val="FA7B17"/>
          </p15:clr>
        </p15:guide>
        <p15:guide id="8" orient="horz" pos="247">
          <p15:clr>
            <a:srgbClr val="FA7B17"/>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3 Column Grid - Grey">
  <p:cSld name="TITLE_AND_BODY_1_1_1_1_1_1_2">
    <p:bg>
      <p:bgPr>
        <a:blipFill>
          <a:blip r:embed="rId2">
            <a:alphaModFix/>
          </a:blip>
          <a:stretch>
            <a:fillRect/>
          </a:stretch>
        </a:blipFill>
        <a:effectLst/>
      </p:bgPr>
    </p:bg>
    <p:spTree>
      <p:nvGrpSpPr>
        <p:cNvPr id="1" name="Shape 156"/>
        <p:cNvGrpSpPr/>
        <p:nvPr/>
      </p:nvGrpSpPr>
      <p:grpSpPr>
        <a:xfrm>
          <a:off x="0" y="0"/>
          <a:ext cx="0" cy="0"/>
          <a:chOff x="0" y="0"/>
          <a:chExt cx="0" cy="0"/>
        </a:xfrm>
      </p:grpSpPr>
      <p:sp>
        <p:nvSpPr>
          <p:cNvPr id="157" name="Google Shape;157;p24"/>
          <p:cNvSpPr txBox="1">
            <a:spLocks noGrp="1"/>
          </p:cNvSpPr>
          <p:nvPr>
            <p:ph type="sldNum" idx="12"/>
          </p:nvPr>
        </p:nvSpPr>
        <p:spPr>
          <a:xfrm>
            <a:off x="8472458" y="4718015"/>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58" name="Google Shape;158;p24"/>
          <p:cNvPicPr preferRelativeResize="0"/>
          <p:nvPr/>
        </p:nvPicPr>
        <p:blipFill>
          <a:blip r:embed="rId3">
            <a:alphaModFix/>
          </a:blip>
          <a:stretch>
            <a:fillRect/>
          </a:stretch>
        </p:blipFill>
        <p:spPr>
          <a:xfrm>
            <a:off x="8153925" y="4866250"/>
            <a:ext cx="471001" cy="105825"/>
          </a:xfrm>
          <a:prstGeom prst="rect">
            <a:avLst/>
          </a:prstGeom>
          <a:noFill/>
          <a:ln>
            <a:noFill/>
          </a:ln>
        </p:spPr>
      </p:pic>
      <p:sp>
        <p:nvSpPr>
          <p:cNvPr id="159" name="Google Shape;159;p24"/>
          <p:cNvSpPr txBox="1">
            <a:spLocks noGrp="1"/>
          </p:cNvSpPr>
          <p:nvPr>
            <p:ph type="title"/>
          </p:nvPr>
        </p:nvSpPr>
        <p:spPr>
          <a:xfrm>
            <a:off x="463700" y="1371600"/>
            <a:ext cx="2160900" cy="39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500">
                <a:solidFill>
                  <a:srgbClr val="15372C"/>
                </a:solidFill>
                <a:latin typeface="Merriweather"/>
                <a:ea typeface="Merriweather"/>
                <a:cs typeface="Merriweather"/>
                <a:sym typeface="Merriweather"/>
              </a:defRPr>
            </a:lvl1pPr>
            <a:lvl2pPr lvl="1" rtl="0">
              <a:spcBef>
                <a:spcPts val="0"/>
              </a:spcBef>
              <a:spcAft>
                <a:spcPts val="0"/>
              </a:spcAft>
              <a:buNone/>
              <a:defRPr>
                <a:solidFill>
                  <a:srgbClr val="15372C"/>
                </a:solidFill>
                <a:latin typeface="Merriweather"/>
                <a:ea typeface="Merriweather"/>
                <a:cs typeface="Merriweather"/>
                <a:sym typeface="Merriweather"/>
              </a:defRPr>
            </a:lvl2pPr>
            <a:lvl3pPr lvl="2" rtl="0">
              <a:spcBef>
                <a:spcPts val="0"/>
              </a:spcBef>
              <a:spcAft>
                <a:spcPts val="0"/>
              </a:spcAft>
              <a:buNone/>
              <a:defRPr>
                <a:solidFill>
                  <a:srgbClr val="15372C"/>
                </a:solidFill>
                <a:latin typeface="Merriweather"/>
                <a:ea typeface="Merriweather"/>
                <a:cs typeface="Merriweather"/>
                <a:sym typeface="Merriweather"/>
              </a:defRPr>
            </a:lvl3pPr>
            <a:lvl4pPr lvl="3" rtl="0">
              <a:spcBef>
                <a:spcPts val="0"/>
              </a:spcBef>
              <a:spcAft>
                <a:spcPts val="0"/>
              </a:spcAft>
              <a:buNone/>
              <a:defRPr>
                <a:solidFill>
                  <a:srgbClr val="15372C"/>
                </a:solidFill>
                <a:latin typeface="Merriweather"/>
                <a:ea typeface="Merriweather"/>
                <a:cs typeface="Merriweather"/>
                <a:sym typeface="Merriweather"/>
              </a:defRPr>
            </a:lvl4pPr>
            <a:lvl5pPr lvl="4" rtl="0">
              <a:spcBef>
                <a:spcPts val="0"/>
              </a:spcBef>
              <a:spcAft>
                <a:spcPts val="0"/>
              </a:spcAft>
              <a:buNone/>
              <a:defRPr>
                <a:solidFill>
                  <a:srgbClr val="15372C"/>
                </a:solidFill>
                <a:latin typeface="Merriweather"/>
                <a:ea typeface="Merriweather"/>
                <a:cs typeface="Merriweather"/>
                <a:sym typeface="Merriweather"/>
              </a:defRPr>
            </a:lvl5pPr>
            <a:lvl6pPr lvl="5" rtl="0">
              <a:spcBef>
                <a:spcPts val="0"/>
              </a:spcBef>
              <a:spcAft>
                <a:spcPts val="0"/>
              </a:spcAft>
              <a:buNone/>
              <a:defRPr>
                <a:solidFill>
                  <a:srgbClr val="15372C"/>
                </a:solidFill>
                <a:latin typeface="Merriweather"/>
                <a:ea typeface="Merriweather"/>
                <a:cs typeface="Merriweather"/>
                <a:sym typeface="Merriweather"/>
              </a:defRPr>
            </a:lvl6pPr>
            <a:lvl7pPr lvl="6" rtl="0">
              <a:spcBef>
                <a:spcPts val="0"/>
              </a:spcBef>
              <a:spcAft>
                <a:spcPts val="0"/>
              </a:spcAft>
              <a:buNone/>
              <a:defRPr>
                <a:solidFill>
                  <a:srgbClr val="15372C"/>
                </a:solidFill>
                <a:latin typeface="Merriweather"/>
                <a:ea typeface="Merriweather"/>
                <a:cs typeface="Merriweather"/>
                <a:sym typeface="Merriweather"/>
              </a:defRPr>
            </a:lvl7pPr>
            <a:lvl8pPr lvl="7" rtl="0">
              <a:spcBef>
                <a:spcPts val="0"/>
              </a:spcBef>
              <a:spcAft>
                <a:spcPts val="0"/>
              </a:spcAft>
              <a:buNone/>
              <a:defRPr>
                <a:solidFill>
                  <a:srgbClr val="15372C"/>
                </a:solidFill>
                <a:latin typeface="Merriweather"/>
                <a:ea typeface="Merriweather"/>
                <a:cs typeface="Merriweather"/>
                <a:sym typeface="Merriweather"/>
              </a:defRPr>
            </a:lvl8pPr>
            <a:lvl9pPr lvl="8" rtl="0">
              <a:spcBef>
                <a:spcPts val="0"/>
              </a:spcBef>
              <a:spcAft>
                <a:spcPts val="0"/>
              </a:spcAft>
              <a:buNone/>
              <a:defRPr>
                <a:solidFill>
                  <a:srgbClr val="15372C"/>
                </a:solidFill>
                <a:latin typeface="Merriweather"/>
                <a:ea typeface="Merriweather"/>
                <a:cs typeface="Merriweather"/>
                <a:sym typeface="Merriweather"/>
              </a:defRPr>
            </a:lvl9pPr>
          </a:lstStyle>
          <a:p>
            <a:endParaRPr/>
          </a:p>
        </p:txBody>
      </p:sp>
      <p:sp>
        <p:nvSpPr>
          <p:cNvPr id="160" name="Google Shape;160;p24"/>
          <p:cNvSpPr txBox="1">
            <a:spLocks noGrp="1"/>
          </p:cNvSpPr>
          <p:nvPr>
            <p:ph type="subTitle" idx="1"/>
          </p:nvPr>
        </p:nvSpPr>
        <p:spPr>
          <a:xfrm>
            <a:off x="468125" y="2097300"/>
            <a:ext cx="2281200" cy="1249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100">
                <a:solidFill>
                  <a:srgbClr val="15372C"/>
                </a:solidFill>
                <a:latin typeface="Nunito Sans"/>
                <a:ea typeface="Nunito Sans"/>
                <a:cs typeface="Nunito Sans"/>
                <a:sym typeface="Nunito Sans"/>
              </a:defRPr>
            </a:lvl1pPr>
            <a:lvl2pPr lvl="1" rtl="0">
              <a:spcBef>
                <a:spcPts val="0"/>
              </a:spcBef>
              <a:spcAft>
                <a:spcPts val="0"/>
              </a:spcAft>
              <a:buNone/>
              <a:defRPr>
                <a:solidFill>
                  <a:srgbClr val="15372C"/>
                </a:solidFill>
                <a:latin typeface="Nunito Sans"/>
                <a:ea typeface="Nunito Sans"/>
                <a:cs typeface="Nunito Sans"/>
                <a:sym typeface="Nunito Sans"/>
              </a:defRPr>
            </a:lvl2pPr>
            <a:lvl3pPr lvl="2" rtl="0">
              <a:spcBef>
                <a:spcPts val="0"/>
              </a:spcBef>
              <a:spcAft>
                <a:spcPts val="0"/>
              </a:spcAft>
              <a:buNone/>
              <a:defRPr>
                <a:solidFill>
                  <a:srgbClr val="15372C"/>
                </a:solidFill>
                <a:latin typeface="Nunito Sans"/>
                <a:ea typeface="Nunito Sans"/>
                <a:cs typeface="Nunito Sans"/>
                <a:sym typeface="Nunito Sans"/>
              </a:defRPr>
            </a:lvl3pPr>
            <a:lvl4pPr lvl="3" rtl="0">
              <a:spcBef>
                <a:spcPts val="0"/>
              </a:spcBef>
              <a:spcAft>
                <a:spcPts val="0"/>
              </a:spcAft>
              <a:buNone/>
              <a:defRPr>
                <a:solidFill>
                  <a:srgbClr val="15372C"/>
                </a:solidFill>
                <a:latin typeface="Nunito Sans"/>
                <a:ea typeface="Nunito Sans"/>
                <a:cs typeface="Nunito Sans"/>
                <a:sym typeface="Nunito Sans"/>
              </a:defRPr>
            </a:lvl4pPr>
            <a:lvl5pPr lvl="4" rtl="0">
              <a:spcBef>
                <a:spcPts val="0"/>
              </a:spcBef>
              <a:spcAft>
                <a:spcPts val="0"/>
              </a:spcAft>
              <a:buNone/>
              <a:defRPr>
                <a:solidFill>
                  <a:srgbClr val="15372C"/>
                </a:solidFill>
                <a:latin typeface="Nunito Sans"/>
                <a:ea typeface="Nunito Sans"/>
                <a:cs typeface="Nunito Sans"/>
                <a:sym typeface="Nunito Sans"/>
              </a:defRPr>
            </a:lvl5pPr>
            <a:lvl6pPr lvl="5" rtl="0">
              <a:spcBef>
                <a:spcPts val="0"/>
              </a:spcBef>
              <a:spcAft>
                <a:spcPts val="0"/>
              </a:spcAft>
              <a:buNone/>
              <a:defRPr>
                <a:solidFill>
                  <a:srgbClr val="15372C"/>
                </a:solidFill>
                <a:latin typeface="Nunito Sans"/>
                <a:ea typeface="Nunito Sans"/>
                <a:cs typeface="Nunito Sans"/>
                <a:sym typeface="Nunito Sans"/>
              </a:defRPr>
            </a:lvl6pPr>
            <a:lvl7pPr lvl="6" rtl="0">
              <a:spcBef>
                <a:spcPts val="0"/>
              </a:spcBef>
              <a:spcAft>
                <a:spcPts val="0"/>
              </a:spcAft>
              <a:buNone/>
              <a:defRPr>
                <a:solidFill>
                  <a:srgbClr val="15372C"/>
                </a:solidFill>
                <a:latin typeface="Nunito Sans"/>
                <a:ea typeface="Nunito Sans"/>
                <a:cs typeface="Nunito Sans"/>
                <a:sym typeface="Nunito Sans"/>
              </a:defRPr>
            </a:lvl7pPr>
            <a:lvl8pPr lvl="7" rtl="0">
              <a:spcBef>
                <a:spcPts val="0"/>
              </a:spcBef>
              <a:spcAft>
                <a:spcPts val="0"/>
              </a:spcAft>
              <a:buNone/>
              <a:defRPr>
                <a:solidFill>
                  <a:srgbClr val="15372C"/>
                </a:solidFill>
                <a:latin typeface="Nunito Sans"/>
                <a:ea typeface="Nunito Sans"/>
                <a:cs typeface="Nunito Sans"/>
                <a:sym typeface="Nunito Sans"/>
              </a:defRPr>
            </a:lvl8pPr>
            <a:lvl9pPr lvl="8" rtl="0">
              <a:spcBef>
                <a:spcPts val="0"/>
              </a:spcBef>
              <a:spcAft>
                <a:spcPts val="0"/>
              </a:spcAft>
              <a:buNone/>
              <a:defRPr>
                <a:solidFill>
                  <a:srgbClr val="15372C"/>
                </a:solidFill>
                <a:latin typeface="Nunito Sans"/>
                <a:ea typeface="Nunito Sans"/>
                <a:cs typeface="Nunito Sans"/>
                <a:sym typeface="Nunito Sans"/>
              </a:defRPr>
            </a:lvl9pPr>
          </a:lstStyle>
          <a:p>
            <a:endParaRPr/>
          </a:p>
        </p:txBody>
      </p:sp>
      <p:sp>
        <p:nvSpPr>
          <p:cNvPr id="161" name="Google Shape;161;p24"/>
          <p:cNvSpPr txBox="1">
            <a:spLocks noGrp="1"/>
          </p:cNvSpPr>
          <p:nvPr>
            <p:ph type="title" idx="2"/>
          </p:nvPr>
        </p:nvSpPr>
        <p:spPr>
          <a:xfrm>
            <a:off x="3429000" y="1371600"/>
            <a:ext cx="2281200" cy="39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500">
                <a:solidFill>
                  <a:srgbClr val="15372C"/>
                </a:solidFill>
                <a:latin typeface="Merriweather"/>
                <a:ea typeface="Merriweather"/>
                <a:cs typeface="Merriweather"/>
                <a:sym typeface="Merriweather"/>
              </a:defRPr>
            </a:lvl1pPr>
            <a:lvl2pPr lvl="1" rtl="0">
              <a:spcBef>
                <a:spcPts val="0"/>
              </a:spcBef>
              <a:spcAft>
                <a:spcPts val="0"/>
              </a:spcAft>
              <a:buNone/>
              <a:defRPr>
                <a:solidFill>
                  <a:srgbClr val="15372C"/>
                </a:solidFill>
                <a:latin typeface="Merriweather"/>
                <a:ea typeface="Merriweather"/>
                <a:cs typeface="Merriweather"/>
                <a:sym typeface="Merriweather"/>
              </a:defRPr>
            </a:lvl2pPr>
            <a:lvl3pPr lvl="2" rtl="0">
              <a:spcBef>
                <a:spcPts val="0"/>
              </a:spcBef>
              <a:spcAft>
                <a:spcPts val="0"/>
              </a:spcAft>
              <a:buNone/>
              <a:defRPr>
                <a:solidFill>
                  <a:srgbClr val="15372C"/>
                </a:solidFill>
                <a:latin typeface="Merriweather"/>
                <a:ea typeface="Merriweather"/>
                <a:cs typeface="Merriweather"/>
                <a:sym typeface="Merriweather"/>
              </a:defRPr>
            </a:lvl3pPr>
            <a:lvl4pPr lvl="3" rtl="0">
              <a:spcBef>
                <a:spcPts val="0"/>
              </a:spcBef>
              <a:spcAft>
                <a:spcPts val="0"/>
              </a:spcAft>
              <a:buNone/>
              <a:defRPr>
                <a:solidFill>
                  <a:srgbClr val="15372C"/>
                </a:solidFill>
                <a:latin typeface="Merriweather"/>
                <a:ea typeface="Merriweather"/>
                <a:cs typeface="Merriweather"/>
                <a:sym typeface="Merriweather"/>
              </a:defRPr>
            </a:lvl4pPr>
            <a:lvl5pPr lvl="4" rtl="0">
              <a:spcBef>
                <a:spcPts val="0"/>
              </a:spcBef>
              <a:spcAft>
                <a:spcPts val="0"/>
              </a:spcAft>
              <a:buNone/>
              <a:defRPr>
                <a:solidFill>
                  <a:srgbClr val="15372C"/>
                </a:solidFill>
                <a:latin typeface="Merriweather"/>
                <a:ea typeface="Merriweather"/>
                <a:cs typeface="Merriweather"/>
                <a:sym typeface="Merriweather"/>
              </a:defRPr>
            </a:lvl5pPr>
            <a:lvl6pPr lvl="5" rtl="0">
              <a:spcBef>
                <a:spcPts val="0"/>
              </a:spcBef>
              <a:spcAft>
                <a:spcPts val="0"/>
              </a:spcAft>
              <a:buNone/>
              <a:defRPr>
                <a:solidFill>
                  <a:srgbClr val="15372C"/>
                </a:solidFill>
                <a:latin typeface="Merriweather"/>
                <a:ea typeface="Merriweather"/>
                <a:cs typeface="Merriweather"/>
                <a:sym typeface="Merriweather"/>
              </a:defRPr>
            </a:lvl6pPr>
            <a:lvl7pPr lvl="6" rtl="0">
              <a:spcBef>
                <a:spcPts val="0"/>
              </a:spcBef>
              <a:spcAft>
                <a:spcPts val="0"/>
              </a:spcAft>
              <a:buNone/>
              <a:defRPr>
                <a:solidFill>
                  <a:srgbClr val="15372C"/>
                </a:solidFill>
                <a:latin typeface="Merriweather"/>
                <a:ea typeface="Merriweather"/>
                <a:cs typeface="Merriweather"/>
                <a:sym typeface="Merriweather"/>
              </a:defRPr>
            </a:lvl7pPr>
            <a:lvl8pPr lvl="7" rtl="0">
              <a:spcBef>
                <a:spcPts val="0"/>
              </a:spcBef>
              <a:spcAft>
                <a:spcPts val="0"/>
              </a:spcAft>
              <a:buNone/>
              <a:defRPr>
                <a:solidFill>
                  <a:srgbClr val="15372C"/>
                </a:solidFill>
                <a:latin typeface="Merriweather"/>
                <a:ea typeface="Merriweather"/>
                <a:cs typeface="Merriweather"/>
                <a:sym typeface="Merriweather"/>
              </a:defRPr>
            </a:lvl8pPr>
            <a:lvl9pPr lvl="8" rtl="0">
              <a:spcBef>
                <a:spcPts val="0"/>
              </a:spcBef>
              <a:spcAft>
                <a:spcPts val="0"/>
              </a:spcAft>
              <a:buNone/>
              <a:defRPr>
                <a:solidFill>
                  <a:srgbClr val="15372C"/>
                </a:solidFill>
                <a:latin typeface="Merriweather"/>
                <a:ea typeface="Merriweather"/>
                <a:cs typeface="Merriweather"/>
                <a:sym typeface="Merriweather"/>
              </a:defRPr>
            </a:lvl9pPr>
          </a:lstStyle>
          <a:p>
            <a:endParaRPr/>
          </a:p>
        </p:txBody>
      </p:sp>
      <p:sp>
        <p:nvSpPr>
          <p:cNvPr id="162" name="Google Shape;162;p24"/>
          <p:cNvSpPr txBox="1">
            <a:spLocks noGrp="1"/>
          </p:cNvSpPr>
          <p:nvPr>
            <p:ph type="subTitle" idx="3"/>
          </p:nvPr>
        </p:nvSpPr>
        <p:spPr>
          <a:xfrm>
            <a:off x="3433682" y="2097300"/>
            <a:ext cx="2281200" cy="1249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100">
                <a:solidFill>
                  <a:srgbClr val="15372C"/>
                </a:solidFill>
                <a:latin typeface="Nunito Sans"/>
                <a:ea typeface="Nunito Sans"/>
                <a:cs typeface="Nunito Sans"/>
                <a:sym typeface="Nunito Sans"/>
              </a:defRPr>
            </a:lvl1pPr>
            <a:lvl2pPr lvl="1" rtl="0">
              <a:spcBef>
                <a:spcPts val="0"/>
              </a:spcBef>
              <a:spcAft>
                <a:spcPts val="0"/>
              </a:spcAft>
              <a:buNone/>
              <a:defRPr>
                <a:solidFill>
                  <a:srgbClr val="15372C"/>
                </a:solidFill>
                <a:latin typeface="Nunito Sans"/>
                <a:ea typeface="Nunito Sans"/>
                <a:cs typeface="Nunito Sans"/>
                <a:sym typeface="Nunito Sans"/>
              </a:defRPr>
            </a:lvl2pPr>
            <a:lvl3pPr lvl="2" rtl="0">
              <a:spcBef>
                <a:spcPts val="0"/>
              </a:spcBef>
              <a:spcAft>
                <a:spcPts val="0"/>
              </a:spcAft>
              <a:buNone/>
              <a:defRPr>
                <a:solidFill>
                  <a:srgbClr val="15372C"/>
                </a:solidFill>
                <a:latin typeface="Nunito Sans"/>
                <a:ea typeface="Nunito Sans"/>
                <a:cs typeface="Nunito Sans"/>
                <a:sym typeface="Nunito Sans"/>
              </a:defRPr>
            </a:lvl3pPr>
            <a:lvl4pPr lvl="3" rtl="0">
              <a:spcBef>
                <a:spcPts val="0"/>
              </a:spcBef>
              <a:spcAft>
                <a:spcPts val="0"/>
              </a:spcAft>
              <a:buNone/>
              <a:defRPr>
                <a:solidFill>
                  <a:srgbClr val="15372C"/>
                </a:solidFill>
                <a:latin typeface="Nunito Sans"/>
                <a:ea typeface="Nunito Sans"/>
                <a:cs typeface="Nunito Sans"/>
                <a:sym typeface="Nunito Sans"/>
              </a:defRPr>
            </a:lvl4pPr>
            <a:lvl5pPr lvl="4" rtl="0">
              <a:spcBef>
                <a:spcPts val="0"/>
              </a:spcBef>
              <a:spcAft>
                <a:spcPts val="0"/>
              </a:spcAft>
              <a:buNone/>
              <a:defRPr>
                <a:solidFill>
                  <a:srgbClr val="15372C"/>
                </a:solidFill>
                <a:latin typeface="Nunito Sans"/>
                <a:ea typeface="Nunito Sans"/>
                <a:cs typeface="Nunito Sans"/>
                <a:sym typeface="Nunito Sans"/>
              </a:defRPr>
            </a:lvl5pPr>
            <a:lvl6pPr lvl="5" rtl="0">
              <a:spcBef>
                <a:spcPts val="0"/>
              </a:spcBef>
              <a:spcAft>
                <a:spcPts val="0"/>
              </a:spcAft>
              <a:buNone/>
              <a:defRPr>
                <a:solidFill>
                  <a:srgbClr val="15372C"/>
                </a:solidFill>
                <a:latin typeface="Nunito Sans"/>
                <a:ea typeface="Nunito Sans"/>
                <a:cs typeface="Nunito Sans"/>
                <a:sym typeface="Nunito Sans"/>
              </a:defRPr>
            </a:lvl6pPr>
            <a:lvl7pPr lvl="6" rtl="0">
              <a:spcBef>
                <a:spcPts val="0"/>
              </a:spcBef>
              <a:spcAft>
                <a:spcPts val="0"/>
              </a:spcAft>
              <a:buNone/>
              <a:defRPr>
                <a:solidFill>
                  <a:srgbClr val="15372C"/>
                </a:solidFill>
                <a:latin typeface="Nunito Sans"/>
                <a:ea typeface="Nunito Sans"/>
                <a:cs typeface="Nunito Sans"/>
                <a:sym typeface="Nunito Sans"/>
              </a:defRPr>
            </a:lvl7pPr>
            <a:lvl8pPr lvl="7" rtl="0">
              <a:spcBef>
                <a:spcPts val="0"/>
              </a:spcBef>
              <a:spcAft>
                <a:spcPts val="0"/>
              </a:spcAft>
              <a:buNone/>
              <a:defRPr>
                <a:solidFill>
                  <a:srgbClr val="15372C"/>
                </a:solidFill>
                <a:latin typeface="Nunito Sans"/>
                <a:ea typeface="Nunito Sans"/>
                <a:cs typeface="Nunito Sans"/>
                <a:sym typeface="Nunito Sans"/>
              </a:defRPr>
            </a:lvl8pPr>
            <a:lvl9pPr lvl="8" rtl="0">
              <a:spcBef>
                <a:spcPts val="0"/>
              </a:spcBef>
              <a:spcAft>
                <a:spcPts val="0"/>
              </a:spcAft>
              <a:buNone/>
              <a:defRPr>
                <a:solidFill>
                  <a:srgbClr val="15372C"/>
                </a:solidFill>
                <a:latin typeface="Nunito Sans"/>
                <a:ea typeface="Nunito Sans"/>
                <a:cs typeface="Nunito Sans"/>
                <a:sym typeface="Nunito Sans"/>
              </a:defRPr>
            </a:lvl9pPr>
          </a:lstStyle>
          <a:p>
            <a:endParaRPr/>
          </a:p>
        </p:txBody>
      </p:sp>
      <p:sp>
        <p:nvSpPr>
          <p:cNvPr id="163" name="Google Shape;163;p24"/>
          <p:cNvSpPr txBox="1">
            <a:spLocks noGrp="1"/>
          </p:cNvSpPr>
          <p:nvPr>
            <p:ph type="title" idx="4"/>
          </p:nvPr>
        </p:nvSpPr>
        <p:spPr>
          <a:xfrm>
            <a:off x="6479450" y="1371600"/>
            <a:ext cx="2316900" cy="39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500">
                <a:solidFill>
                  <a:srgbClr val="15372C"/>
                </a:solidFill>
                <a:latin typeface="Merriweather"/>
                <a:ea typeface="Merriweather"/>
                <a:cs typeface="Merriweather"/>
                <a:sym typeface="Merriweather"/>
              </a:defRPr>
            </a:lvl1pPr>
            <a:lvl2pPr lvl="1" rtl="0">
              <a:spcBef>
                <a:spcPts val="0"/>
              </a:spcBef>
              <a:spcAft>
                <a:spcPts val="0"/>
              </a:spcAft>
              <a:buNone/>
              <a:defRPr>
                <a:solidFill>
                  <a:srgbClr val="15372C"/>
                </a:solidFill>
                <a:latin typeface="Merriweather"/>
                <a:ea typeface="Merriweather"/>
                <a:cs typeface="Merriweather"/>
                <a:sym typeface="Merriweather"/>
              </a:defRPr>
            </a:lvl2pPr>
            <a:lvl3pPr lvl="2" rtl="0">
              <a:spcBef>
                <a:spcPts val="0"/>
              </a:spcBef>
              <a:spcAft>
                <a:spcPts val="0"/>
              </a:spcAft>
              <a:buNone/>
              <a:defRPr>
                <a:solidFill>
                  <a:srgbClr val="15372C"/>
                </a:solidFill>
                <a:latin typeface="Merriweather"/>
                <a:ea typeface="Merriweather"/>
                <a:cs typeface="Merriweather"/>
                <a:sym typeface="Merriweather"/>
              </a:defRPr>
            </a:lvl3pPr>
            <a:lvl4pPr lvl="3" rtl="0">
              <a:spcBef>
                <a:spcPts val="0"/>
              </a:spcBef>
              <a:spcAft>
                <a:spcPts val="0"/>
              </a:spcAft>
              <a:buNone/>
              <a:defRPr>
                <a:solidFill>
                  <a:srgbClr val="15372C"/>
                </a:solidFill>
                <a:latin typeface="Merriweather"/>
                <a:ea typeface="Merriweather"/>
                <a:cs typeface="Merriweather"/>
                <a:sym typeface="Merriweather"/>
              </a:defRPr>
            </a:lvl4pPr>
            <a:lvl5pPr lvl="4" rtl="0">
              <a:spcBef>
                <a:spcPts val="0"/>
              </a:spcBef>
              <a:spcAft>
                <a:spcPts val="0"/>
              </a:spcAft>
              <a:buNone/>
              <a:defRPr>
                <a:solidFill>
                  <a:srgbClr val="15372C"/>
                </a:solidFill>
                <a:latin typeface="Merriweather"/>
                <a:ea typeface="Merriweather"/>
                <a:cs typeface="Merriweather"/>
                <a:sym typeface="Merriweather"/>
              </a:defRPr>
            </a:lvl5pPr>
            <a:lvl6pPr lvl="5" rtl="0">
              <a:spcBef>
                <a:spcPts val="0"/>
              </a:spcBef>
              <a:spcAft>
                <a:spcPts val="0"/>
              </a:spcAft>
              <a:buNone/>
              <a:defRPr>
                <a:solidFill>
                  <a:srgbClr val="15372C"/>
                </a:solidFill>
                <a:latin typeface="Merriweather"/>
                <a:ea typeface="Merriweather"/>
                <a:cs typeface="Merriweather"/>
                <a:sym typeface="Merriweather"/>
              </a:defRPr>
            </a:lvl6pPr>
            <a:lvl7pPr lvl="6" rtl="0">
              <a:spcBef>
                <a:spcPts val="0"/>
              </a:spcBef>
              <a:spcAft>
                <a:spcPts val="0"/>
              </a:spcAft>
              <a:buNone/>
              <a:defRPr>
                <a:solidFill>
                  <a:srgbClr val="15372C"/>
                </a:solidFill>
                <a:latin typeface="Merriweather"/>
                <a:ea typeface="Merriweather"/>
                <a:cs typeface="Merriweather"/>
                <a:sym typeface="Merriweather"/>
              </a:defRPr>
            </a:lvl7pPr>
            <a:lvl8pPr lvl="7" rtl="0">
              <a:spcBef>
                <a:spcPts val="0"/>
              </a:spcBef>
              <a:spcAft>
                <a:spcPts val="0"/>
              </a:spcAft>
              <a:buNone/>
              <a:defRPr>
                <a:solidFill>
                  <a:srgbClr val="15372C"/>
                </a:solidFill>
                <a:latin typeface="Merriweather"/>
                <a:ea typeface="Merriweather"/>
                <a:cs typeface="Merriweather"/>
                <a:sym typeface="Merriweather"/>
              </a:defRPr>
            </a:lvl8pPr>
            <a:lvl9pPr lvl="8" rtl="0">
              <a:spcBef>
                <a:spcPts val="0"/>
              </a:spcBef>
              <a:spcAft>
                <a:spcPts val="0"/>
              </a:spcAft>
              <a:buNone/>
              <a:defRPr>
                <a:solidFill>
                  <a:srgbClr val="15372C"/>
                </a:solidFill>
                <a:latin typeface="Merriweather"/>
                <a:ea typeface="Merriweather"/>
                <a:cs typeface="Merriweather"/>
                <a:sym typeface="Merriweather"/>
              </a:defRPr>
            </a:lvl9pPr>
          </a:lstStyle>
          <a:p>
            <a:endParaRPr/>
          </a:p>
        </p:txBody>
      </p:sp>
      <p:sp>
        <p:nvSpPr>
          <p:cNvPr id="164" name="Google Shape;164;p24"/>
          <p:cNvSpPr txBox="1">
            <a:spLocks noGrp="1"/>
          </p:cNvSpPr>
          <p:nvPr>
            <p:ph type="subTitle" idx="5"/>
          </p:nvPr>
        </p:nvSpPr>
        <p:spPr>
          <a:xfrm>
            <a:off x="6484205" y="2097300"/>
            <a:ext cx="2316900" cy="1249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100">
                <a:solidFill>
                  <a:srgbClr val="15372C"/>
                </a:solidFill>
                <a:latin typeface="Nunito Sans"/>
                <a:ea typeface="Nunito Sans"/>
                <a:cs typeface="Nunito Sans"/>
                <a:sym typeface="Nunito Sans"/>
              </a:defRPr>
            </a:lvl1pPr>
            <a:lvl2pPr lvl="1" rtl="0">
              <a:spcBef>
                <a:spcPts val="0"/>
              </a:spcBef>
              <a:spcAft>
                <a:spcPts val="0"/>
              </a:spcAft>
              <a:buNone/>
              <a:defRPr>
                <a:solidFill>
                  <a:srgbClr val="15372C"/>
                </a:solidFill>
                <a:latin typeface="Nunito Sans"/>
                <a:ea typeface="Nunito Sans"/>
                <a:cs typeface="Nunito Sans"/>
                <a:sym typeface="Nunito Sans"/>
              </a:defRPr>
            </a:lvl2pPr>
            <a:lvl3pPr lvl="2" rtl="0">
              <a:spcBef>
                <a:spcPts val="0"/>
              </a:spcBef>
              <a:spcAft>
                <a:spcPts val="0"/>
              </a:spcAft>
              <a:buNone/>
              <a:defRPr>
                <a:solidFill>
                  <a:srgbClr val="15372C"/>
                </a:solidFill>
                <a:latin typeface="Nunito Sans"/>
                <a:ea typeface="Nunito Sans"/>
                <a:cs typeface="Nunito Sans"/>
                <a:sym typeface="Nunito Sans"/>
              </a:defRPr>
            </a:lvl3pPr>
            <a:lvl4pPr lvl="3" rtl="0">
              <a:spcBef>
                <a:spcPts val="0"/>
              </a:spcBef>
              <a:spcAft>
                <a:spcPts val="0"/>
              </a:spcAft>
              <a:buNone/>
              <a:defRPr>
                <a:solidFill>
                  <a:srgbClr val="15372C"/>
                </a:solidFill>
                <a:latin typeface="Nunito Sans"/>
                <a:ea typeface="Nunito Sans"/>
                <a:cs typeface="Nunito Sans"/>
                <a:sym typeface="Nunito Sans"/>
              </a:defRPr>
            </a:lvl4pPr>
            <a:lvl5pPr lvl="4" rtl="0">
              <a:spcBef>
                <a:spcPts val="0"/>
              </a:spcBef>
              <a:spcAft>
                <a:spcPts val="0"/>
              </a:spcAft>
              <a:buNone/>
              <a:defRPr>
                <a:solidFill>
                  <a:srgbClr val="15372C"/>
                </a:solidFill>
                <a:latin typeface="Nunito Sans"/>
                <a:ea typeface="Nunito Sans"/>
                <a:cs typeface="Nunito Sans"/>
                <a:sym typeface="Nunito Sans"/>
              </a:defRPr>
            </a:lvl5pPr>
            <a:lvl6pPr lvl="5" rtl="0">
              <a:spcBef>
                <a:spcPts val="0"/>
              </a:spcBef>
              <a:spcAft>
                <a:spcPts val="0"/>
              </a:spcAft>
              <a:buNone/>
              <a:defRPr>
                <a:solidFill>
                  <a:srgbClr val="15372C"/>
                </a:solidFill>
                <a:latin typeface="Nunito Sans"/>
                <a:ea typeface="Nunito Sans"/>
                <a:cs typeface="Nunito Sans"/>
                <a:sym typeface="Nunito Sans"/>
              </a:defRPr>
            </a:lvl6pPr>
            <a:lvl7pPr lvl="6" rtl="0">
              <a:spcBef>
                <a:spcPts val="0"/>
              </a:spcBef>
              <a:spcAft>
                <a:spcPts val="0"/>
              </a:spcAft>
              <a:buNone/>
              <a:defRPr>
                <a:solidFill>
                  <a:srgbClr val="15372C"/>
                </a:solidFill>
                <a:latin typeface="Nunito Sans"/>
                <a:ea typeface="Nunito Sans"/>
                <a:cs typeface="Nunito Sans"/>
                <a:sym typeface="Nunito Sans"/>
              </a:defRPr>
            </a:lvl7pPr>
            <a:lvl8pPr lvl="7" rtl="0">
              <a:spcBef>
                <a:spcPts val="0"/>
              </a:spcBef>
              <a:spcAft>
                <a:spcPts val="0"/>
              </a:spcAft>
              <a:buNone/>
              <a:defRPr>
                <a:solidFill>
                  <a:srgbClr val="15372C"/>
                </a:solidFill>
                <a:latin typeface="Nunito Sans"/>
                <a:ea typeface="Nunito Sans"/>
                <a:cs typeface="Nunito Sans"/>
                <a:sym typeface="Nunito Sans"/>
              </a:defRPr>
            </a:lvl8pPr>
            <a:lvl9pPr lvl="8" rtl="0">
              <a:spcBef>
                <a:spcPts val="0"/>
              </a:spcBef>
              <a:spcAft>
                <a:spcPts val="0"/>
              </a:spcAft>
              <a:buNone/>
              <a:defRPr>
                <a:solidFill>
                  <a:srgbClr val="15372C"/>
                </a:solidFill>
                <a:latin typeface="Nunito Sans"/>
                <a:ea typeface="Nunito Sans"/>
                <a:cs typeface="Nunito Sans"/>
                <a:sym typeface="Nunito Sans"/>
              </a:defRPr>
            </a:lvl9pPr>
          </a:lstStyle>
          <a:p>
            <a:endParaRPr/>
          </a:p>
        </p:txBody>
      </p:sp>
      <p:sp>
        <p:nvSpPr>
          <p:cNvPr id="165" name="Google Shape;165;p24"/>
          <p:cNvSpPr txBox="1">
            <a:spLocks noGrp="1"/>
          </p:cNvSpPr>
          <p:nvPr>
            <p:ph type="subTitle" idx="6"/>
          </p:nvPr>
        </p:nvSpPr>
        <p:spPr>
          <a:xfrm>
            <a:off x="462525" y="386689"/>
            <a:ext cx="1887900" cy="3183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800">
                <a:solidFill>
                  <a:srgbClr val="15372C"/>
                </a:solidFill>
                <a:latin typeface="Nunito Sans"/>
                <a:ea typeface="Nunito Sans"/>
                <a:cs typeface="Nunito Sans"/>
                <a:sym typeface="Nunito Sans"/>
              </a:defRPr>
            </a:lvl1pPr>
            <a:lvl2pPr lvl="1" rtl="0">
              <a:spcBef>
                <a:spcPts val="0"/>
              </a:spcBef>
              <a:spcAft>
                <a:spcPts val="0"/>
              </a:spcAft>
              <a:buNone/>
              <a:defRPr sz="800">
                <a:solidFill>
                  <a:srgbClr val="15372C"/>
                </a:solidFill>
                <a:latin typeface="Nunito Sans"/>
                <a:ea typeface="Nunito Sans"/>
                <a:cs typeface="Nunito Sans"/>
                <a:sym typeface="Nunito Sans"/>
              </a:defRPr>
            </a:lvl2pPr>
            <a:lvl3pPr lvl="2" rtl="0">
              <a:spcBef>
                <a:spcPts val="0"/>
              </a:spcBef>
              <a:spcAft>
                <a:spcPts val="0"/>
              </a:spcAft>
              <a:buNone/>
              <a:defRPr sz="800">
                <a:solidFill>
                  <a:srgbClr val="15372C"/>
                </a:solidFill>
                <a:latin typeface="Nunito Sans"/>
                <a:ea typeface="Nunito Sans"/>
                <a:cs typeface="Nunito Sans"/>
                <a:sym typeface="Nunito Sans"/>
              </a:defRPr>
            </a:lvl3pPr>
            <a:lvl4pPr lvl="3" rtl="0">
              <a:spcBef>
                <a:spcPts val="0"/>
              </a:spcBef>
              <a:spcAft>
                <a:spcPts val="0"/>
              </a:spcAft>
              <a:buNone/>
              <a:defRPr sz="800">
                <a:solidFill>
                  <a:srgbClr val="15372C"/>
                </a:solidFill>
                <a:latin typeface="Nunito Sans"/>
                <a:ea typeface="Nunito Sans"/>
                <a:cs typeface="Nunito Sans"/>
                <a:sym typeface="Nunito Sans"/>
              </a:defRPr>
            </a:lvl4pPr>
            <a:lvl5pPr lvl="4" rtl="0">
              <a:spcBef>
                <a:spcPts val="0"/>
              </a:spcBef>
              <a:spcAft>
                <a:spcPts val="0"/>
              </a:spcAft>
              <a:buNone/>
              <a:defRPr sz="800">
                <a:solidFill>
                  <a:srgbClr val="15372C"/>
                </a:solidFill>
                <a:latin typeface="Nunito Sans"/>
                <a:ea typeface="Nunito Sans"/>
                <a:cs typeface="Nunito Sans"/>
                <a:sym typeface="Nunito Sans"/>
              </a:defRPr>
            </a:lvl5pPr>
            <a:lvl6pPr lvl="5" rtl="0">
              <a:spcBef>
                <a:spcPts val="0"/>
              </a:spcBef>
              <a:spcAft>
                <a:spcPts val="0"/>
              </a:spcAft>
              <a:buNone/>
              <a:defRPr sz="800">
                <a:solidFill>
                  <a:srgbClr val="15372C"/>
                </a:solidFill>
                <a:latin typeface="Nunito Sans"/>
                <a:ea typeface="Nunito Sans"/>
                <a:cs typeface="Nunito Sans"/>
                <a:sym typeface="Nunito Sans"/>
              </a:defRPr>
            </a:lvl6pPr>
            <a:lvl7pPr lvl="6" rtl="0">
              <a:spcBef>
                <a:spcPts val="0"/>
              </a:spcBef>
              <a:spcAft>
                <a:spcPts val="0"/>
              </a:spcAft>
              <a:buNone/>
              <a:defRPr sz="800">
                <a:solidFill>
                  <a:srgbClr val="15372C"/>
                </a:solidFill>
                <a:latin typeface="Nunito Sans"/>
                <a:ea typeface="Nunito Sans"/>
                <a:cs typeface="Nunito Sans"/>
                <a:sym typeface="Nunito Sans"/>
              </a:defRPr>
            </a:lvl7pPr>
            <a:lvl8pPr lvl="7" rtl="0">
              <a:spcBef>
                <a:spcPts val="0"/>
              </a:spcBef>
              <a:spcAft>
                <a:spcPts val="0"/>
              </a:spcAft>
              <a:buNone/>
              <a:defRPr sz="800">
                <a:solidFill>
                  <a:srgbClr val="15372C"/>
                </a:solidFill>
                <a:latin typeface="Nunito Sans"/>
                <a:ea typeface="Nunito Sans"/>
                <a:cs typeface="Nunito Sans"/>
                <a:sym typeface="Nunito Sans"/>
              </a:defRPr>
            </a:lvl8pPr>
            <a:lvl9pPr lvl="8" rtl="0">
              <a:spcBef>
                <a:spcPts val="0"/>
              </a:spcBef>
              <a:spcAft>
                <a:spcPts val="0"/>
              </a:spcAft>
              <a:buNone/>
              <a:defRPr sz="800">
                <a:solidFill>
                  <a:srgbClr val="15372C"/>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292">
          <p15:clr>
            <a:srgbClr val="FA7B17"/>
          </p15:clr>
        </p15:guide>
        <p15:guide id="2" pos="2160">
          <p15:clr>
            <a:srgbClr val="FA7B17"/>
          </p15:clr>
        </p15:guide>
        <p15:guide id="3" pos="4082">
          <p15:clr>
            <a:srgbClr val="FA7B17"/>
          </p15:clr>
        </p15:guide>
        <p15:guide id="4" pos="1678">
          <p15:clr>
            <a:srgbClr val="FA7B17"/>
          </p15:clr>
        </p15:guide>
        <p15:guide id="5" pos="3600">
          <p15:clr>
            <a:srgbClr val="FA7B17"/>
          </p15:clr>
        </p15:guide>
        <p15:guide id="6" pos="5544">
          <p15:clr>
            <a:srgbClr val="FA7B17"/>
          </p15:clr>
        </p15:guide>
        <p15:guide id="7" orient="horz" pos="864">
          <p15:clr>
            <a:srgbClr val="FA7B17"/>
          </p15:clr>
        </p15:guide>
        <p15:guide id="8" orient="horz" pos="247">
          <p15:clr>
            <a:srgbClr val="FA7B17"/>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White - 3 Column Text">
  <p:cSld name="TITLE_AND_BODY_1_1_1_1_1_1_2_1">
    <p:spTree>
      <p:nvGrpSpPr>
        <p:cNvPr id="1" name="Shape 166"/>
        <p:cNvGrpSpPr/>
        <p:nvPr/>
      </p:nvGrpSpPr>
      <p:grpSpPr>
        <a:xfrm>
          <a:off x="0" y="0"/>
          <a:ext cx="0" cy="0"/>
          <a:chOff x="0" y="0"/>
          <a:chExt cx="0" cy="0"/>
        </a:xfrm>
      </p:grpSpPr>
      <p:sp>
        <p:nvSpPr>
          <p:cNvPr id="167" name="Google Shape;167;p25"/>
          <p:cNvSpPr txBox="1">
            <a:spLocks noGrp="1"/>
          </p:cNvSpPr>
          <p:nvPr>
            <p:ph type="sldNum" idx="12"/>
          </p:nvPr>
        </p:nvSpPr>
        <p:spPr>
          <a:xfrm>
            <a:off x="8472458" y="4718015"/>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68" name="Google Shape;168;p25"/>
          <p:cNvPicPr preferRelativeResize="0"/>
          <p:nvPr/>
        </p:nvPicPr>
        <p:blipFill>
          <a:blip r:embed="rId2">
            <a:alphaModFix/>
          </a:blip>
          <a:stretch>
            <a:fillRect/>
          </a:stretch>
        </p:blipFill>
        <p:spPr>
          <a:xfrm>
            <a:off x="8153925" y="4866250"/>
            <a:ext cx="471001" cy="105825"/>
          </a:xfrm>
          <a:prstGeom prst="rect">
            <a:avLst/>
          </a:prstGeom>
          <a:noFill/>
          <a:ln>
            <a:noFill/>
          </a:ln>
        </p:spPr>
      </p:pic>
      <p:sp>
        <p:nvSpPr>
          <p:cNvPr id="169" name="Google Shape;169;p25"/>
          <p:cNvSpPr txBox="1">
            <a:spLocks noGrp="1"/>
          </p:cNvSpPr>
          <p:nvPr>
            <p:ph type="title"/>
          </p:nvPr>
        </p:nvSpPr>
        <p:spPr>
          <a:xfrm>
            <a:off x="463700" y="1371600"/>
            <a:ext cx="2160900" cy="39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500">
                <a:solidFill>
                  <a:srgbClr val="15372C"/>
                </a:solidFill>
                <a:latin typeface="Merriweather"/>
                <a:ea typeface="Merriweather"/>
                <a:cs typeface="Merriweather"/>
                <a:sym typeface="Merriweather"/>
              </a:defRPr>
            </a:lvl1pPr>
            <a:lvl2pPr lvl="1" rtl="0">
              <a:spcBef>
                <a:spcPts val="0"/>
              </a:spcBef>
              <a:spcAft>
                <a:spcPts val="0"/>
              </a:spcAft>
              <a:buNone/>
              <a:defRPr>
                <a:solidFill>
                  <a:srgbClr val="15372C"/>
                </a:solidFill>
                <a:latin typeface="Merriweather"/>
                <a:ea typeface="Merriweather"/>
                <a:cs typeface="Merriweather"/>
                <a:sym typeface="Merriweather"/>
              </a:defRPr>
            </a:lvl2pPr>
            <a:lvl3pPr lvl="2" rtl="0">
              <a:spcBef>
                <a:spcPts val="0"/>
              </a:spcBef>
              <a:spcAft>
                <a:spcPts val="0"/>
              </a:spcAft>
              <a:buNone/>
              <a:defRPr>
                <a:solidFill>
                  <a:srgbClr val="15372C"/>
                </a:solidFill>
                <a:latin typeface="Merriweather"/>
                <a:ea typeface="Merriweather"/>
                <a:cs typeface="Merriweather"/>
                <a:sym typeface="Merriweather"/>
              </a:defRPr>
            </a:lvl3pPr>
            <a:lvl4pPr lvl="3" rtl="0">
              <a:spcBef>
                <a:spcPts val="0"/>
              </a:spcBef>
              <a:spcAft>
                <a:spcPts val="0"/>
              </a:spcAft>
              <a:buNone/>
              <a:defRPr>
                <a:solidFill>
                  <a:srgbClr val="15372C"/>
                </a:solidFill>
                <a:latin typeface="Merriweather"/>
                <a:ea typeface="Merriweather"/>
                <a:cs typeface="Merriweather"/>
                <a:sym typeface="Merriweather"/>
              </a:defRPr>
            </a:lvl4pPr>
            <a:lvl5pPr lvl="4" rtl="0">
              <a:spcBef>
                <a:spcPts val="0"/>
              </a:spcBef>
              <a:spcAft>
                <a:spcPts val="0"/>
              </a:spcAft>
              <a:buNone/>
              <a:defRPr>
                <a:solidFill>
                  <a:srgbClr val="15372C"/>
                </a:solidFill>
                <a:latin typeface="Merriweather"/>
                <a:ea typeface="Merriweather"/>
                <a:cs typeface="Merriweather"/>
                <a:sym typeface="Merriweather"/>
              </a:defRPr>
            </a:lvl5pPr>
            <a:lvl6pPr lvl="5" rtl="0">
              <a:spcBef>
                <a:spcPts val="0"/>
              </a:spcBef>
              <a:spcAft>
                <a:spcPts val="0"/>
              </a:spcAft>
              <a:buNone/>
              <a:defRPr>
                <a:solidFill>
                  <a:srgbClr val="15372C"/>
                </a:solidFill>
                <a:latin typeface="Merriweather"/>
                <a:ea typeface="Merriweather"/>
                <a:cs typeface="Merriweather"/>
                <a:sym typeface="Merriweather"/>
              </a:defRPr>
            </a:lvl6pPr>
            <a:lvl7pPr lvl="6" rtl="0">
              <a:spcBef>
                <a:spcPts val="0"/>
              </a:spcBef>
              <a:spcAft>
                <a:spcPts val="0"/>
              </a:spcAft>
              <a:buNone/>
              <a:defRPr>
                <a:solidFill>
                  <a:srgbClr val="15372C"/>
                </a:solidFill>
                <a:latin typeface="Merriweather"/>
                <a:ea typeface="Merriweather"/>
                <a:cs typeface="Merriweather"/>
                <a:sym typeface="Merriweather"/>
              </a:defRPr>
            </a:lvl7pPr>
            <a:lvl8pPr lvl="7" rtl="0">
              <a:spcBef>
                <a:spcPts val="0"/>
              </a:spcBef>
              <a:spcAft>
                <a:spcPts val="0"/>
              </a:spcAft>
              <a:buNone/>
              <a:defRPr>
                <a:solidFill>
                  <a:srgbClr val="15372C"/>
                </a:solidFill>
                <a:latin typeface="Merriweather"/>
                <a:ea typeface="Merriweather"/>
                <a:cs typeface="Merriweather"/>
                <a:sym typeface="Merriweather"/>
              </a:defRPr>
            </a:lvl8pPr>
            <a:lvl9pPr lvl="8" rtl="0">
              <a:spcBef>
                <a:spcPts val="0"/>
              </a:spcBef>
              <a:spcAft>
                <a:spcPts val="0"/>
              </a:spcAft>
              <a:buNone/>
              <a:defRPr>
                <a:solidFill>
                  <a:srgbClr val="15372C"/>
                </a:solidFill>
                <a:latin typeface="Merriweather"/>
                <a:ea typeface="Merriweather"/>
                <a:cs typeface="Merriweather"/>
                <a:sym typeface="Merriweather"/>
              </a:defRPr>
            </a:lvl9pPr>
          </a:lstStyle>
          <a:p>
            <a:endParaRPr/>
          </a:p>
        </p:txBody>
      </p:sp>
      <p:sp>
        <p:nvSpPr>
          <p:cNvPr id="170" name="Google Shape;170;p25"/>
          <p:cNvSpPr txBox="1">
            <a:spLocks noGrp="1"/>
          </p:cNvSpPr>
          <p:nvPr>
            <p:ph type="subTitle" idx="1"/>
          </p:nvPr>
        </p:nvSpPr>
        <p:spPr>
          <a:xfrm>
            <a:off x="468125" y="2097300"/>
            <a:ext cx="2281200" cy="1249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100">
                <a:solidFill>
                  <a:srgbClr val="15372C"/>
                </a:solidFill>
                <a:latin typeface="Nunito Sans"/>
                <a:ea typeface="Nunito Sans"/>
                <a:cs typeface="Nunito Sans"/>
                <a:sym typeface="Nunito Sans"/>
              </a:defRPr>
            </a:lvl1pPr>
            <a:lvl2pPr lvl="1" rtl="0">
              <a:spcBef>
                <a:spcPts val="0"/>
              </a:spcBef>
              <a:spcAft>
                <a:spcPts val="0"/>
              </a:spcAft>
              <a:buNone/>
              <a:defRPr>
                <a:solidFill>
                  <a:srgbClr val="15372C"/>
                </a:solidFill>
                <a:latin typeface="Nunito Sans"/>
                <a:ea typeface="Nunito Sans"/>
                <a:cs typeface="Nunito Sans"/>
                <a:sym typeface="Nunito Sans"/>
              </a:defRPr>
            </a:lvl2pPr>
            <a:lvl3pPr lvl="2" rtl="0">
              <a:spcBef>
                <a:spcPts val="0"/>
              </a:spcBef>
              <a:spcAft>
                <a:spcPts val="0"/>
              </a:spcAft>
              <a:buNone/>
              <a:defRPr>
                <a:solidFill>
                  <a:srgbClr val="15372C"/>
                </a:solidFill>
                <a:latin typeface="Nunito Sans"/>
                <a:ea typeface="Nunito Sans"/>
                <a:cs typeface="Nunito Sans"/>
                <a:sym typeface="Nunito Sans"/>
              </a:defRPr>
            </a:lvl3pPr>
            <a:lvl4pPr lvl="3" rtl="0">
              <a:spcBef>
                <a:spcPts val="0"/>
              </a:spcBef>
              <a:spcAft>
                <a:spcPts val="0"/>
              </a:spcAft>
              <a:buNone/>
              <a:defRPr>
                <a:solidFill>
                  <a:srgbClr val="15372C"/>
                </a:solidFill>
                <a:latin typeface="Nunito Sans"/>
                <a:ea typeface="Nunito Sans"/>
                <a:cs typeface="Nunito Sans"/>
                <a:sym typeface="Nunito Sans"/>
              </a:defRPr>
            </a:lvl4pPr>
            <a:lvl5pPr lvl="4" rtl="0">
              <a:spcBef>
                <a:spcPts val="0"/>
              </a:spcBef>
              <a:spcAft>
                <a:spcPts val="0"/>
              </a:spcAft>
              <a:buNone/>
              <a:defRPr>
                <a:solidFill>
                  <a:srgbClr val="15372C"/>
                </a:solidFill>
                <a:latin typeface="Nunito Sans"/>
                <a:ea typeface="Nunito Sans"/>
                <a:cs typeface="Nunito Sans"/>
                <a:sym typeface="Nunito Sans"/>
              </a:defRPr>
            </a:lvl5pPr>
            <a:lvl6pPr lvl="5" rtl="0">
              <a:spcBef>
                <a:spcPts val="0"/>
              </a:spcBef>
              <a:spcAft>
                <a:spcPts val="0"/>
              </a:spcAft>
              <a:buNone/>
              <a:defRPr>
                <a:solidFill>
                  <a:srgbClr val="15372C"/>
                </a:solidFill>
                <a:latin typeface="Nunito Sans"/>
                <a:ea typeface="Nunito Sans"/>
                <a:cs typeface="Nunito Sans"/>
                <a:sym typeface="Nunito Sans"/>
              </a:defRPr>
            </a:lvl6pPr>
            <a:lvl7pPr lvl="6" rtl="0">
              <a:spcBef>
                <a:spcPts val="0"/>
              </a:spcBef>
              <a:spcAft>
                <a:spcPts val="0"/>
              </a:spcAft>
              <a:buNone/>
              <a:defRPr>
                <a:solidFill>
                  <a:srgbClr val="15372C"/>
                </a:solidFill>
                <a:latin typeface="Nunito Sans"/>
                <a:ea typeface="Nunito Sans"/>
                <a:cs typeface="Nunito Sans"/>
                <a:sym typeface="Nunito Sans"/>
              </a:defRPr>
            </a:lvl7pPr>
            <a:lvl8pPr lvl="7" rtl="0">
              <a:spcBef>
                <a:spcPts val="0"/>
              </a:spcBef>
              <a:spcAft>
                <a:spcPts val="0"/>
              </a:spcAft>
              <a:buNone/>
              <a:defRPr>
                <a:solidFill>
                  <a:srgbClr val="15372C"/>
                </a:solidFill>
                <a:latin typeface="Nunito Sans"/>
                <a:ea typeface="Nunito Sans"/>
                <a:cs typeface="Nunito Sans"/>
                <a:sym typeface="Nunito Sans"/>
              </a:defRPr>
            </a:lvl8pPr>
            <a:lvl9pPr lvl="8" rtl="0">
              <a:spcBef>
                <a:spcPts val="0"/>
              </a:spcBef>
              <a:spcAft>
                <a:spcPts val="0"/>
              </a:spcAft>
              <a:buNone/>
              <a:defRPr>
                <a:solidFill>
                  <a:srgbClr val="15372C"/>
                </a:solidFill>
                <a:latin typeface="Nunito Sans"/>
                <a:ea typeface="Nunito Sans"/>
                <a:cs typeface="Nunito Sans"/>
                <a:sym typeface="Nunito Sans"/>
              </a:defRPr>
            </a:lvl9pPr>
          </a:lstStyle>
          <a:p>
            <a:endParaRPr/>
          </a:p>
        </p:txBody>
      </p:sp>
      <p:sp>
        <p:nvSpPr>
          <p:cNvPr id="171" name="Google Shape;171;p25"/>
          <p:cNvSpPr txBox="1">
            <a:spLocks noGrp="1"/>
          </p:cNvSpPr>
          <p:nvPr>
            <p:ph type="title" idx="2"/>
          </p:nvPr>
        </p:nvSpPr>
        <p:spPr>
          <a:xfrm>
            <a:off x="3429000" y="1371600"/>
            <a:ext cx="2281200" cy="39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500">
                <a:solidFill>
                  <a:srgbClr val="15372C"/>
                </a:solidFill>
                <a:latin typeface="Merriweather"/>
                <a:ea typeface="Merriweather"/>
                <a:cs typeface="Merriweather"/>
                <a:sym typeface="Merriweather"/>
              </a:defRPr>
            </a:lvl1pPr>
            <a:lvl2pPr lvl="1" rtl="0">
              <a:spcBef>
                <a:spcPts val="0"/>
              </a:spcBef>
              <a:spcAft>
                <a:spcPts val="0"/>
              </a:spcAft>
              <a:buNone/>
              <a:defRPr>
                <a:solidFill>
                  <a:srgbClr val="15372C"/>
                </a:solidFill>
                <a:latin typeface="Merriweather"/>
                <a:ea typeface="Merriweather"/>
                <a:cs typeface="Merriweather"/>
                <a:sym typeface="Merriweather"/>
              </a:defRPr>
            </a:lvl2pPr>
            <a:lvl3pPr lvl="2" rtl="0">
              <a:spcBef>
                <a:spcPts val="0"/>
              </a:spcBef>
              <a:spcAft>
                <a:spcPts val="0"/>
              </a:spcAft>
              <a:buNone/>
              <a:defRPr>
                <a:solidFill>
                  <a:srgbClr val="15372C"/>
                </a:solidFill>
                <a:latin typeface="Merriweather"/>
                <a:ea typeface="Merriweather"/>
                <a:cs typeface="Merriweather"/>
                <a:sym typeface="Merriweather"/>
              </a:defRPr>
            </a:lvl3pPr>
            <a:lvl4pPr lvl="3" rtl="0">
              <a:spcBef>
                <a:spcPts val="0"/>
              </a:spcBef>
              <a:spcAft>
                <a:spcPts val="0"/>
              </a:spcAft>
              <a:buNone/>
              <a:defRPr>
                <a:solidFill>
                  <a:srgbClr val="15372C"/>
                </a:solidFill>
                <a:latin typeface="Merriweather"/>
                <a:ea typeface="Merriweather"/>
                <a:cs typeface="Merriweather"/>
                <a:sym typeface="Merriweather"/>
              </a:defRPr>
            </a:lvl4pPr>
            <a:lvl5pPr lvl="4" rtl="0">
              <a:spcBef>
                <a:spcPts val="0"/>
              </a:spcBef>
              <a:spcAft>
                <a:spcPts val="0"/>
              </a:spcAft>
              <a:buNone/>
              <a:defRPr>
                <a:solidFill>
                  <a:srgbClr val="15372C"/>
                </a:solidFill>
                <a:latin typeface="Merriweather"/>
                <a:ea typeface="Merriweather"/>
                <a:cs typeface="Merriweather"/>
                <a:sym typeface="Merriweather"/>
              </a:defRPr>
            </a:lvl5pPr>
            <a:lvl6pPr lvl="5" rtl="0">
              <a:spcBef>
                <a:spcPts val="0"/>
              </a:spcBef>
              <a:spcAft>
                <a:spcPts val="0"/>
              </a:spcAft>
              <a:buNone/>
              <a:defRPr>
                <a:solidFill>
                  <a:srgbClr val="15372C"/>
                </a:solidFill>
                <a:latin typeface="Merriweather"/>
                <a:ea typeface="Merriweather"/>
                <a:cs typeface="Merriweather"/>
                <a:sym typeface="Merriweather"/>
              </a:defRPr>
            </a:lvl6pPr>
            <a:lvl7pPr lvl="6" rtl="0">
              <a:spcBef>
                <a:spcPts val="0"/>
              </a:spcBef>
              <a:spcAft>
                <a:spcPts val="0"/>
              </a:spcAft>
              <a:buNone/>
              <a:defRPr>
                <a:solidFill>
                  <a:srgbClr val="15372C"/>
                </a:solidFill>
                <a:latin typeface="Merriweather"/>
                <a:ea typeface="Merriweather"/>
                <a:cs typeface="Merriweather"/>
                <a:sym typeface="Merriweather"/>
              </a:defRPr>
            </a:lvl7pPr>
            <a:lvl8pPr lvl="7" rtl="0">
              <a:spcBef>
                <a:spcPts val="0"/>
              </a:spcBef>
              <a:spcAft>
                <a:spcPts val="0"/>
              </a:spcAft>
              <a:buNone/>
              <a:defRPr>
                <a:solidFill>
                  <a:srgbClr val="15372C"/>
                </a:solidFill>
                <a:latin typeface="Merriweather"/>
                <a:ea typeface="Merriweather"/>
                <a:cs typeface="Merriweather"/>
                <a:sym typeface="Merriweather"/>
              </a:defRPr>
            </a:lvl8pPr>
            <a:lvl9pPr lvl="8" rtl="0">
              <a:spcBef>
                <a:spcPts val="0"/>
              </a:spcBef>
              <a:spcAft>
                <a:spcPts val="0"/>
              </a:spcAft>
              <a:buNone/>
              <a:defRPr>
                <a:solidFill>
                  <a:srgbClr val="15372C"/>
                </a:solidFill>
                <a:latin typeface="Merriweather"/>
                <a:ea typeface="Merriweather"/>
                <a:cs typeface="Merriweather"/>
                <a:sym typeface="Merriweather"/>
              </a:defRPr>
            </a:lvl9pPr>
          </a:lstStyle>
          <a:p>
            <a:endParaRPr/>
          </a:p>
        </p:txBody>
      </p:sp>
      <p:sp>
        <p:nvSpPr>
          <p:cNvPr id="172" name="Google Shape;172;p25"/>
          <p:cNvSpPr txBox="1">
            <a:spLocks noGrp="1"/>
          </p:cNvSpPr>
          <p:nvPr>
            <p:ph type="subTitle" idx="3"/>
          </p:nvPr>
        </p:nvSpPr>
        <p:spPr>
          <a:xfrm>
            <a:off x="3433682" y="2097300"/>
            <a:ext cx="2281200" cy="1249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100">
                <a:solidFill>
                  <a:srgbClr val="15372C"/>
                </a:solidFill>
                <a:latin typeface="Nunito Sans"/>
                <a:ea typeface="Nunito Sans"/>
                <a:cs typeface="Nunito Sans"/>
                <a:sym typeface="Nunito Sans"/>
              </a:defRPr>
            </a:lvl1pPr>
            <a:lvl2pPr lvl="1" rtl="0">
              <a:spcBef>
                <a:spcPts val="0"/>
              </a:spcBef>
              <a:spcAft>
                <a:spcPts val="0"/>
              </a:spcAft>
              <a:buNone/>
              <a:defRPr>
                <a:solidFill>
                  <a:srgbClr val="15372C"/>
                </a:solidFill>
                <a:latin typeface="Nunito Sans"/>
                <a:ea typeface="Nunito Sans"/>
                <a:cs typeface="Nunito Sans"/>
                <a:sym typeface="Nunito Sans"/>
              </a:defRPr>
            </a:lvl2pPr>
            <a:lvl3pPr lvl="2" rtl="0">
              <a:spcBef>
                <a:spcPts val="0"/>
              </a:spcBef>
              <a:spcAft>
                <a:spcPts val="0"/>
              </a:spcAft>
              <a:buNone/>
              <a:defRPr>
                <a:solidFill>
                  <a:srgbClr val="15372C"/>
                </a:solidFill>
                <a:latin typeface="Nunito Sans"/>
                <a:ea typeface="Nunito Sans"/>
                <a:cs typeface="Nunito Sans"/>
                <a:sym typeface="Nunito Sans"/>
              </a:defRPr>
            </a:lvl3pPr>
            <a:lvl4pPr lvl="3" rtl="0">
              <a:spcBef>
                <a:spcPts val="0"/>
              </a:spcBef>
              <a:spcAft>
                <a:spcPts val="0"/>
              </a:spcAft>
              <a:buNone/>
              <a:defRPr>
                <a:solidFill>
                  <a:srgbClr val="15372C"/>
                </a:solidFill>
                <a:latin typeface="Nunito Sans"/>
                <a:ea typeface="Nunito Sans"/>
                <a:cs typeface="Nunito Sans"/>
                <a:sym typeface="Nunito Sans"/>
              </a:defRPr>
            </a:lvl4pPr>
            <a:lvl5pPr lvl="4" rtl="0">
              <a:spcBef>
                <a:spcPts val="0"/>
              </a:spcBef>
              <a:spcAft>
                <a:spcPts val="0"/>
              </a:spcAft>
              <a:buNone/>
              <a:defRPr>
                <a:solidFill>
                  <a:srgbClr val="15372C"/>
                </a:solidFill>
                <a:latin typeface="Nunito Sans"/>
                <a:ea typeface="Nunito Sans"/>
                <a:cs typeface="Nunito Sans"/>
                <a:sym typeface="Nunito Sans"/>
              </a:defRPr>
            </a:lvl5pPr>
            <a:lvl6pPr lvl="5" rtl="0">
              <a:spcBef>
                <a:spcPts val="0"/>
              </a:spcBef>
              <a:spcAft>
                <a:spcPts val="0"/>
              </a:spcAft>
              <a:buNone/>
              <a:defRPr>
                <a:solidFill>
                  <a:srgbClr val="15372C"/>
                </a:solidFill>
                <a:latin typeface="Nunito Sans"/>
                <a:ea typeface="Nunito Sans"/>
                <a:cs typeface="Nunito Sans"/>
                <a:sym typeface="Nunito Sans"/>
              </a:defRPr>
            </a:lvl6pPr>
            <a:lvl7pPr lvl="6" rtl="0">
              <a:spcBef>
                <a:spcPts val="0"/>
              </a:spcBef>
              <a:spcAft>
                <a:spcPts val="0"/>
              </a:spcAft>
              <a:buNone/>
              <a:defRPr>
                <a:solidFill>
                  <a:srgbClr val="15372C"/>
                </a:solidFill>
                <a:latin typeface="Nunito Sans"/>
                <a:ea typeface="Nunito Sans"/>
                <a:cs typeface="Nunito Sans"/>
                <a:sym typeface="Nunito Sans"/>
              </a:defRPr>
            </a:lvl7pPr>
            <a:lvl8pPr lvl="7" rtl="0">
              <a:spcBef>
                <a:spcPts val="0"/>
              </a:spcBef>
              <a:spcAft>
                <a:spcPts val="0"/>
              </a:spcAft>
              <a:buNone/>
              <a:defRPr>
                <a:solidFill>
                  <a:srgbClr val="15372C"/>
                </a:solidFill>
                <a:latin typeface="Nunito Sans"/>
                <a:ea typeface="Nunito Sans"/>
                <a:cs typeface="Nunito Sans"/>
                <a:sym typeface="Nunito Sans"/>
              </a:defRPr>
            </a:lvl8pPr>
            <a:lvl9pPr lvl="8" rtl="0">
              <a:spcBef>
                <a:spcPts val="0"/>
              </a:spcBef>
              <a:spcAft>
                <a:spcPts val="0"/>
              </a:spcAft>
              <a:buNone/>
              <a:defRPr>
                <a:solidFill>
                  <a:srgbClr val="15372C"/>
                </a:solidFill>
                <a:latin typeface="Nunito Sans"/>
                <a:ea typeface="Nunito Sans"/>
                <a:cs typeface="Nunito Sans"/>
                <a:sym typeface="Nunito Sans"/>
              </a:defRPr>
            </a:lvl9pPr>
          </a:lstStyle>
          <a:p>
            <a:endParaRPr/>
          </a:p>
        </p:txBody>
      </p:sp>
      <p:sp>
        <p:nvSpPr>
          <p:cNvPr id="173" name="Google Shape;173;p25"/>
          <p:cNvSpPr txBox="1">
            <a:spLocks noGrp="1"/>
          </p:cNvSpPr>
          <p:nvPr>
            <p:ph type="title" idx="4"/>
          </p:nvPr>
        </p:nvSpPr>
        <p:spPr>
          <a:xfrm>
            <a:off x="6479450" y="1371600"/>
            <a:ext cx="2316900" cy="39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500">
                <a:solidFill>
                  <a:srgbClr val="15372C"/>
                </a:solidFill>
                <a:latin typeface="Merriweather"/>
                <a:ea typeface="Merriweather"/>
                <a:cs typeface="Merriweather"/>
                <a:sym typeface="Merriweather"/>
              </a:defRPr>
            </a:lvl1pPr>
            <a:lvl2pPr lvl="1" rtl="0">
              <a:spcBef>
                <a:spcPts val="0"/>
              </a:spcBef>
              <a:spcAft>
                <a:spcPts val="0"/>
              </a:spcAft>
              <a:buNone/>
              <a:defRPr>
                <a:solidFill>
                  <a:srgbClr val="15372C"/>
                </a:solidFill>
                <a:latin typeface="Merriweather"/>
                <a:ea typeface="Merriweather"/>
                <a:cs typeface="Merriweather"/>
                <a:sym typeface="Merriweather"/>
              </a:defRPr>
            </a:lvl2pPr>
            <a:lvl3pPr lvl="2" rtl="0">
              <a:spcBef>
                <a:spcPts val="0"/>
              </a:spcBef>
              <a:spcAft>
                <a:spcPts val="0"/>
              </a:spcAft>
              <a:buNone/>
              <a:defRPr>
                <a:solidFill>
                  <a:srgbClr val="15372C"/>
                </a:solidFill>
                <a:latin typeface="Merriweather"/>
                <a:ea typeface="Merriweather"/>
                <a:cs typeface="Merriweather"/>
                <a:sym typeface="Merriweather"/>
              </a:defRPr>
            </a:lvl3pPr>
            <a:lvl4pPr lvl="3" rtl="0">
              <a:spcBef>
                <a:spcPts val="0"/>
              </a:spcBef>
              <a:spcAft>
                <a:spcPts val="0"/>
              </a:spcAft>
              <a:buNone/>
              <a:defRPr>
                <a:solidFill>
                  <a:srgbClr val="15372C"/>
                </a:solidFill>
                <a:latin typeface="Merriweather"/>
                <a:ea typeface="Merriweather"/>
                <a:cs typeface="Merriweather"/>
                <a:sym typeface="Merriweather"/>
              </a:defRPr>
            </a:lvl4pPr>
            <a:lvl5pPr lvl="4" rtl="0">
              <a:spcBef>
                <a:spcPts val="0"/>
              </a:spcBef>
              <a:spcAft>
                <a:spcPts val="0"/>
              </a:spcAft>
              <a:buNone/>
              <a:defRPr>
                <a:solidFill>
                  <a:srgbClr val="15372C"/>
                </a:solidFill>
                <a:latin typeface="Merriweather"/>
                <a:ea typeface="Merriweather"/>
                <a:cs typeface="Merriweather"/>
                <a:sym typeface="Merriweather"/>
              </a:defRPr>
            </a:lvl5pPr>
            <a:lvl6pPr lvl="5" rtl="0">
              <a:spcBef>
                <a:spcPts val="0"/>
              </a:spcBef>
              <a:spcAft>
                <a:spcPts val="0"/>
              </a:spcAft>
              <a:buNone/>
              <a:defRPr>
                <a:solidFill>
                  <a:srgbClr val="15372C"/>
                </a:solidFill>
                <a:latin typeface="Merriweather"/>
                <a:ea typeface="Merriweather"/>
                <a:cs typeface="Merriweather"/>
                <a:sym typeface="Merriweather"/>
              </a:defRPr>
            </a:lvl6pPr>
            <a:lvl7pPr lvl="6" rtl="0">
              <a:spcBef>
                <a:spcPts val="0"/>
              </a:spcBef>
              <a:spcAft>
                <a:spcPts val="0"/>
              </a:spcAft>
              <a:buNone/>
              <a:defRPr>
                <a:solidFill>
                  <a:srgbClr val="15372C"/>
                </a:solidFill>
                <a:latin typeface="Merriweather"/>
                <a:ea typeface="Merriweather"/>
                <a:cs typeface="Merriweather"/>
                <a:sym typeface="Merriweather"/>
              </a:defRPr>
            </a:lvl7pPr>
            <a:lvl8pPr lvl="7" rtl="0">
              <a:spcBef>
                <a:spcPts val="0"/>
              </a:spcBef>
              <a:spcAft>
                <a:spcPts val="0"/>
              </a:spcAft>
              <a:buNone/>
              <a:defRPr>
                <a:solidFill>
                  <a:srgbClr val="15372C"/>
                </a:solidFill>
                <a:latin typeface="Merriweather"/>
                <a:ea typeface="Merriweather"/>
                <a:cs typeface="Merriweather"/>
                <a:sym typeface="Merriweather"/>
              </a:defRPr>
            </a:lvl8pPr>
            <a:lvl9pPr lvl="8" rtl="0">
              <a:spcBef>
                <a:spcPts val="0"/>
              </a:spcBef>
              <a:spcAft>
                <a:spcPts val="0"/>
              </a:spcAft>
              <a:buNone/>
              <a:defRPr>
                <a:solidFill>
                  <a:srgbClr val="15372C"/>
                </a:solidFill>
                <a:latin typeface="Merriweather"/>
                <a:ea typeface="Merriweather"/>
                <a:cs typeface="Merriweather"/>
                <a:sym typeface="Merriweather"/>
              </a:defRPr>
            </a:lvl9pPr>
          </a:lstStyle>
          <a:p>
            <a:endParaRPr/>
          </a:p>
        </p:txBody>
      </p:sp>
      <p:sp>
        <p:nvSpPr>
          <p:cNvPr id="174" name="Google Shape;174;p25"/>
          <p:cNvSpPr txBox="1">
            <a:spLocks noGrp="1"/>
          </p:cNvSpPr>
          <p:nvPr>
            <p:ph type="subTitle" idx="5"/>
          </p:nvPr>
        </p:nvSpPr>
        <p:spPr>
          <a:xfrm>
            <a:off x="6484205" y="2097300"/>
            <a:ext cx="2316900" cy="1249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100">
                <a:solidFill>
                  <a:srgbClr val="15372C"/>
                </a:solidFill>
                <a:latin typeface="Nunito Sans"/>
                <a:ea typeface="Nunito Sans"/>
                <a:cs typeface="Nunito Sans"/>
                <a:sym typeface="Nunito Sans"/>
              </a:defRPr>
            </a:lvl1pPr>
            <a:lvl2pPr lvl="1" rtl="0">
              <a:spcBef>
                <a:spcPts val="0"/>
              </a:spcBef>
              <a:spcAft>
                <a:spcPts val="0"/>
              </a:spcAft>
              <a:buNone/>
              <a:defRPr>
                <a:solidFill>
                  <a:srgbClr val="15372C"/>
                </a:solidFill>
                <a:latin typeface="Nunito Sans"/>
                <a:ea typeface="Nunito Sans"/>
                <a:cs typeface="Nunito Sans"/>
                <a:sym typeface="Nunito Sans"/>
              </a:defRPr>
            </a:lvl2pPr>
            <a:lvl3pPr lvl="2" rtl="0">
              <a:spcBef>
                <a:spcPts val="0"/>
              </a:spcBef>
              <a:spcAft>
                <a:spcPts val="0"/>
              </a:spcAft>
              <a:buNone/>
              <a:defRPr>
                <a:solidFill>
                  <a:srgbClr val="15372C"/>
                </a:solidFill>
                <a:latin typeface="Nunito Sans"/>
                <a:ea typeface="Nunito Sans"/>
                <a:cs typeface="Nunito Sans"/>
                <a:sym typeface="Nunito Sans"/>
              </a:defRPr>
            </a:lvl3pPr>
            <a:lvl4pPr lvl="3" rtl="0">
              <a:spcBef>
                <a:spcPts val="0"/>
              </a:spcBef>
              <a:spcAft>
                <a:spcPts val="0"/>
              </a:spcAft>
              <a:buNone/>
              <a:defRPr>
                <a:solidFill>
                  <a:srgbClr val="15372C"/>
                </a:solidFill>
                <a:latin typeface="Nunito Sans"/>
                <a:ea typeface="Nunito Sans"/>
                <a:cs typeface="Nunito Sans"/>
                <a:sym typeface="Nunito Sans"/>
              </a:defRPr>
            </a:lvl4pPr>
            <a:lvl5pPr lvl="4" rtl="0">
              <a:spcBef>
                <a:spcPts val="0"/>
              </a:spcBef>
              <a:spcAft>
                <a:spcPts val="0"/>
              </a:spcAft>
              <a:buNone/>
              <a:defRPr>
                <a:solidFill>
                  <a:srgbClr val="15372C"/>
                </a:solidFill>
                <a:latin typeface="Nunito Sans"/>
                <a:ea typeface="Nunito Sans"/>
                <a:cs typeface="Nunito Sans"/>
                <a:sym typeface="Nunito Sans"/>
              </a:defRPr>
            </a:lvl5pPr>
            <a:lvl6pPr lvl="5" rtl="0">
              <a:spcBef>
                <a:spcPts val="0"/>
              </a:spcBef>
              <a:spcAft>
                <a:spcPts val="0"/>
              </a:spcAft>
              <a:buNone/>
              <a:defRPr>
                <a:solidFill>
                  <a:srgbClr val="15372C"/>
                </a:solidFill>
                <a:latin typeface="Nunito Sans"/>
                <a:ea typeface="Nunito Sans"/>
                <a:cs typeface="Nunito Sans"/>
                <a:sym typeface="Nunito Sans"/>
              </a:defRPr>
            </a:lvl6pPr>
            <a:lvl7pPr lvl="6" rtl="0">
              <a:spcBef>
                <a:spcPts val="0"/>
              </a:spcBef>
              <a:spcAft>
                <a:spcPts val="0"/>
              </a:spcAft>
              <a:buNone/>
              <a:defRPr>
                <a:solidFill>
                  <a:srgbClr val="15372C"/>
                </a:solidFill>
                <a:latin typeface="Nunito Sans"/>
                <a:ea typeface="Nunito Sans"/>
                <a:cs typeface="Nunito Sans"/>
                <a:sym typeface="Nunito Sans"/>
              </a:defRPr>
            </a:lvl7pPr>
            <a:lvl8pPr lvl="7" rtl="0">
              <a:spcBef>
                <a:spcPts val="0"/>
              </a:spcBef>
              <a:spcAft>
                <a:spcPts val="0"/>
              </a:spcAft>
              <a:buNone/>
              <a:defRPr>
                <a:solidFill>
                  <a:srgbClr val="15372C"/>
                </a:solidFill>
                <a:latin typeface="Nunito Sans"/>
                <a:ea typeface="Nunito Sans"/>
                <a:cs typeface="Nunito Sans"/>
                <a:sym typeface="Nunito Sans"/>
              </a:defRPr>
            </a:lvl8pPr>
            <a:lvl9pPr lvl="8" rtl="0">
              <a:spcBef>
                <a:spcPts val="0"/>
              </a:spcBef>
              <a:spcAft>
                <a:spcPts val="0"/>
              </a:spcAft>
              <a:buNone/>
              <a:defRPr>
                <a:solidFill>
                  <a:srgbClr val="15372C"/>
                </a:solidFill>
                <a:latin typeface="Nunito Sans"/>
                <a:ea typeface="Nunito Sans"/>
                <a:cs typeface="Nunito Sans"/>
                <a:sym typeface="Nunito Sans"/>
              </a:defRPr>
            </a:lvl9pPr>
          </a:lstStyle>
          <a:p>
            <a:endParaRPr/>
          </a:p>
        </p:txBody>
      </p:sp>
      <p:sp>
        <p:nvSpPr>
          <p:cNvPr id="175" name="Google Shape;175;p25"/>
          <p:cNvSpPr txBox="1">
            <a:spLocks noGrp="1"/>
          </p:cNvSpPr>
          <p:nvPr>
            <p:ph type="subTitle" idx="6"/>
          </p:nvPr>
        </p:nvSpPr>
        <p:spPr>
          <a:xfrm>
            <a:off x="462525" y="386689"/>
            <a:ext cx="1887900" cy="3183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800">
                <a:solidFill>
                  <a:srgbClr val="15372C"/>
                </a:solidFill>
                <a:latin typeface="Nunito Sans"/>
                <a:ea typeface="Nunito Sans"/>
                <a:cs typeface="Nunito Sans"/>
                <a:sym typeface="Nunito Sans"/>
              </a:defRPr>
            </a:lvl1pPr>
            <a:lvl2pPr lvl="1" rtl="0">
              <a:spcBef>
                <a:spcPts val="0"/>
              </a:spcBef>
              <a:spcAft>
                <a:spcPts val="0"/>
              </a:spcAft>
              <a:buNone/>
              <a:defRPr sz="800">
                <a:solidFill>
                  <a:srgbClr val="15372C"/>
                </a:solidFill>
                <a:latin typeface="Nunito Sans"/>
                <a:ea typeface="Nunito Sans"/>
                <a:cs typeface="Nunito Sans"/>
                <a:sym typeface="Nunito Sans"/>
              </a:defRPr>
            </a:lvl2pPr>
            <a:lvl3pPr lvl="2" rtl="0">
              <a:spcBef>
                <a:spcPts val="0"/>
              </a:spcBef>
              <a:spcAft>
                <a:spcPts val="0"/>
              </a:spcAft>
              <a:buNone/>
              <a:defRPr sz="800">
                <a:solidFill>
                  <a:srgbClr val="15372C"/>
                </a:solidFill>
                <a:latin typeface="Nunito Sans"/>
                <a:ea typeface="Nunito Sans"/>
                <a:cs typeface="Nunito Sans"/>
                <a:sym typeface="Nunito Sans"/>
              </a:defRPr>
            </a:lvl3pPr>
            <a:lvl4pPr lvl="3" rtl="0">
              <a:spcBef>
                <a:spcPts val="0"/>
              </a:spcBef>
              <a:spcAft>
                <a:spcPts val="0"/>
              </a:spcAft>
              <a:buNone/>
              <a:defRPr sz="800">
                <a:solidFill>
                  <a:srgbClr val="15372C"/>
                </a:solidFill>
                <a:latin typeface="Nunito Sans"/>
                <a:ea typeface="Nunito Sans"/>
                <a:cs typeface="Nunito Sans"/>
                <a:sym typeface="Nunito Sans"/>
              </a:defRPr>
            </a:lvl4pPr>
            <a:lvl5pPr lvl="4" rtl="0">
              <a:spcBef>
                <a:spcPts val="0"/>
              </a:spcBef>
              <a:spcAft>
                <a:spcPts val="0"/>
              </a:spcAft>
              <a:buNone/>
              <a:defRPr sz="800">
                <a:solidFill>
                  <a:srgbClr val="15372C"/>
                </a:solidFill>
                <a:latin typeface="Nunito Sans"/>
                <a:ea typeface="Nunito Sans"/>
                <a:cs typeface="Nunito Sans"/>
                <a:sym typeface="Nunito Sans"/>
              </a:defRPr>
            </a:lvl5pPr>
            <a:lvl6pPr lvl="5" rtl="0">
              <a:spcBef>
                <a:spcPts val="0"/>
              </a:spcBef>
              <a:spcAft>
                <a:spcPts val="0"/>
              </a:spcAft>
              <a:buNone/>
              <a:defRPr sz="800">
                <a:solidFill>
                  <a:srgbClr val="15372C"/>
                </a:solidFill>
                <a:latin typeface="Nunito Sans"/>
                <a:ea typeface="Nunito Sans"/>
                <a:cs typeface="Nunito Sans"/>
                <a:sym typeface="Nunito Sans"/>
              </a:defRPr>
            </a:lvl6pPr>
            <a:lvl7pPr lvl="6" rtl="0">
              <a:spcBef>
                <a:spcPts val="0"/>
              </a:spcBef>
              <a:spcAft>
                <a:spcPts val="0"/>
              </a:spcAft>
              <a:buNone/>
              <a:defRPr sz="800">
                <a:solidFill>
                  <a:srgbClr val="15372C"/>
                </a:solidFill>
                <a:latin typeface="Nunito Sans"/>
                <a:ea typeface="Nunito Sans"/>
                <a:cs typeface="Nunito Sans"/>
                <a:sym typeface="Nunito Sans"/>
              </a:defRPr>
            </a:lvl7pPr>
            <a:lvl8pPr lvl="7" rtl="0">
              <a:spcBef>
                <a:spcPts val="0"/>
              </a:spcBef>
              <a:spcAft>
                <a:spcPts val="0"/>
              </a:spcAft>
              <a:buNone/>
              <a:defRPr sz="800">
                <a:solidFill>
                  <a:srgbClr val="15372C"/>
                </a:solidFill>
                <a:latin typeface="Nunito Sans"/>
                <a:ea typeface="Nunito Sans"/>
                <a:cs typeface="Nunito Sans"/>
                <a:sym typeface="Nunito Sans"/>
              </a:defRPr>
            </a:lvl8pPr>
            <a:lvl9pPr lvl="8" rtl="0">
              <a:spcBef>
                <a:spcPts val="0"/>
              </a:spcBef>
              <a:spcAft>
                <a:spcPts val="0"/>
              </a:spcAft>
              <a:buNone/>
              <a:defRPr sz="800">
                <a:solidFill>
                  <a:srgbClr val="15372C"/>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292">
          <p15:clr>
            <a:srgbClr val="FA7B17"/>
          </p15:clr>
        </p15:guide>
        <p15:guide id="2" pos="2160">
          <p15:clr>
            <a:srgbClr val="FA7B17"/>
          </p15:clr>
        </p15:guide>
        <p15:guide id="3" pos="4082">
          <p15:clr>
            <a:srgbClr val="FA7B17"/>
          </p15:clr>
        </p15:guide>
        <p15:guide id="4" pos="1732">
          <p15:clr>
            <a:srgbClr val="FA7B17"/>
          </p15:clr>
        </p15:guide>
        <p15:guide id="5" pos="3600">
          <p15:clr>
            <a:srgbClr val="FA7B17"/>
          </p15:clr>
        </p15:guide>
        <p15:guide id="6" pos="5544">
          <p15:clr>
            <a:srgbClr val="FA7B17"/>
          </p15:clr>
        </p15:guide>
        <p15:guide id="7" orient="horz" pos="864">
          <p15:clr>
            <a:srgbClr val="FA7B17"/>
          </p15:clr>
        </p15:guide>
        <p15:guide id="8" orient="horz" pos="247">
          <p15:clr>
            <a:srgbClr val="FA7B17"/>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White - 3 Column Text With Header">
  <p:cSld name="TITLE_AND_BODY_1_1_1_1_1_1_2_1_1">
    <p:spTree>
      <p:nvGrpSpPr>
        <p:cNvPr id="1" name="Shape 176"/>
        <p:cNvGrpSpPr/>
        <p:nvPr/>
      </p:nvGrpSpPr>
      <p:grpSpPr>
        <a:xfrm>
          <a:off x="0" y="0"/>
          <a:ext cx="0" cy="0"/>
          <a:chOff x="0" y="0"/>
          <a:chExt cx="0" cy="0"/>
        </a:xfrm>
      </p:grpSpPr>
      <p:sp>
        <p:nvSpPr>
          <p:cNvPr id="177" name="Google Shape;177;p26"/>
          <p:cNvSpPr txBox="1">
            <a:spLocks noGrp="1"/>
          </p:cNvSpPr>
          <p:nvPr>
            <p:ph type="sldNum" idx="12"/>
          </p:nvPr>
        </p:nvSpPr>
        <p:spPr>
          <a:xfrm>
            <a:off x="8472458" y="4718015"/>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78" name="Google Shape;178;p26"/>
          <p:cNvPicPr preferRelativeResize="0"/>
          <p:nvPr/>
        </p:nvPicPr>
        <p:blipFill>
          <a:blip r:embed="rId2">
            <a:alphaModFix/>
          </a:blip>
          <a:stretch>
            <a:fillRect/>
          </a:stretch>
        </p:blipFill>
        <p:spPr>
          <a:xfrm>
            <a:off x="8153925" y="4866250"/>
            <a:ext cx="471001" cy="105825"/>
          </a:xfrm>
          <a:prstGeom prst="rect">
            <a:avLst/>
          </a:prstGeom>
          <a:noFill/>
          <a:ln>
            <a:noFill/>
          </a:ln>
        </p:spPr>
      </p:pic>
      <p:sp>
        <p:nvSpPr>
          <p:cNvPr id="179" name="Google Shape;179;p26"/>
          <p:cNvSpPr txBox="1">
            <a:spLocks noGrp="1"/>
          </p:cNvSpPr>
          <p:nvPr>
            <p:ph type="title"/>
          </p:nvPr>
        </p:nvSpPr>
        <p:spPr>
          <a:xfrm>
            <a:off x="463700" y="1378914"/>
            <a:ext cx="2160900" cy="39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100">
                <a:solidFill>
                  <a:srgbClr val="15372C"/>
                </a:solidFill>
                <a:latin typeface="Nunito Sans"/>
                <a:ea typeface="Nunito Sans"/>
                <a:cs typeface="Nunito Sans"/>
                <a:sym typeface="Nunito Sans"/>
              </a:defRPr>
            </a:lvl1pPr>
            <a:lvl2pPr lvl="1" rtl="0">
              <a:spcBef>
                <a:spcPts val="0"/>
              </a:spcBef>
              <a:spcAft>
                <a:spcPts val="0"/>
              </a:spcAft>
              <a:buNone/>
              <a:defRPr sz="1100">
                <a:solidFill>
                  <a:srgbClr val="15372C"/>
                </a:solidFill>
                <a:latin typeface="Nunito Sans"/>
                <a:ea typeface="Nunito Sans"/>
                <a:cs typeface="Nunito Sans"/>
                <a:sym typeface="Nunito Sans"/>
              </a:defRPr>
            </a:lvl2pPr>
            <a:lvl3pPr lvl="2" rtl="0">
              <a:spcBef>
                <a:spcPts val="0"/>
              </a:spcBef>
              <a:spcAft>
                <a:spcPts val="0"/>
              </a:spcAft>
              <a:buNone/>
              <a:defRPr sz="1100">
                <a:solidFill>
                  <a:srgbClr val="15372C"/>
                </a:solidFill>
                <a:latin typeface="Nunito Sans"/>
                <a:ea typeface="Nunito Sans"/>
                <a:cs typeface="Nunito Sans"/>
                <a:sym typeface="Nunito Sans"/>
              </a:defRPr>
            </a:lvl3pPr>
            <a:lvl4pPr lvl="3" rtl="0">
              <a:spcBef>
                <a:spcPts val="0"/>
              </a:spcBef>
              <a:spcAft>
                <a:spcPts val="0"/>
              </a:spcAft>
              <a:buNone/>
              <a:defRPr sz="1100">
                <a:solidFill>
                  <a:srgbClr val="15372C"/>
                </a:solidFill>
                <a:latin typeface="Nunito Sans"/>
                <a:ea typeface="Nunito Sans"/>
                <a:cs typeface="Nunito Sans"/>
                <a:sym typeface="Nunito Sans"/>
              </a:defRPr>
            </a:lvl4pPr>
            <a:lvl5pPr lvl="4" rtl="0">
              <a:spcBef>
                <a:spcPts val="0"/>
              </a:spcBef>
              <a:spcAft>
                <a:spcPts val="0"/>
              </a:spcAft>
              <a:buNone/>
              <a:defRPr sz="1100">
                <a:solidFill>
                  <a:srgbClr val="15372C"/>
                </a:solidFill>
                <a:latin typeface="Nunito Sans"/>
                <a:ea typeface="Nunito Sans"/>
                <a:cs typeface="Nunito Sans"/>
                <a:sym typeface="Nunito Sans"/>
              </a:defRPr>
            </a:lvl5pPr>
            <a:lvl6pPr lvl="5" rtl="0">
              <a:spcBef>
                <a:spcPts val="0"/>
              </a:spcBef>
              <a:spcAft>
                <a:spcPts val="0"/>
              </a:spcAft>
              <a:buNone/>
              <a:defRPr sz="1100">
                <a:solidFill>
                  <a:srgbClr val="15372C"/>
                </a:solidFill>
                <a:latin typeface="Nunito Sans"/>
                <a:ea typeface="Nunito Sans"/>
                <a:cs typeface="Nunito Sans"/>
                <a:sym typeface="Nunito Sans"/>
              </a:defRPr>
            </a:lvl6pPr>
            <a:lvl7pPr lvl="6" rtl="0">
              <a:spcBef>
                <a:spcPts val="0"/>
              </a:spcBef>
              <a:spcAft>
                <a:spcPts val="0"/>
              </a:spcAft>
              <a:buNone/>
              <a:defRPr sz="1100">
                <a:solidFill>
                  <a:srgbClr val="15372C"/>
                </a:solidFill>
                <a:latin typeface="Nunito Sans"/>
                <a:ea typeface="Nunito Sans"/>
                <a:cs typeface="Nunito Sans"/>
                <a:sym typeface="Nunito Sans"/>
              </a:defRPr>
            </a:lvl7pPr>
            <a:lvl8pPr lvl="7" rtl="0">
              <a:spcBef>
                <a:spcPts val="0"/>
              </a:spcBef>
              <a:spcAft>
                <a:spcPts val="0"/>
              </a:spcAft>
              <a:buNone/>
              <a:defRPr sz="1100">
                <a:solidFill>
                  <a:srgbClr val="15372C"/>
                </a:solidFill>
                <a:latin typeface="Nunito Sans"/>
                <a:ea typeface="Nunito Sans"/>
                <a:cs typeface="Nunito Sans"/>
                <a:sym typeface="Nunito Sans"/>
              </a:defRPr>
            </a:lvl8pPr>
            <a:lvl9pPr lvl="8" rtl="0">
              <a:spcBef>
                <a:spcPts val="0"/>
              </a:spcBef>
              <a:spcAft>
                <a:spcPts val="0"/>
              </a:spcAft>
              <a:buNone/>
              <a:defRPr sz="1100">
                <a:solidFill>
                  <a:srgbClr val="15372C"/>
                </a:solidFill>
                <a:latin typeface="Nunito Sans"/>
                <a:ea typeface="Nunito Sans"/>
                <a:cs typeface="Nunito Sans"/>
                <a:sym typeface="Nunito Sans"/>
              </a:defRPr>
            </a:lvl9pPr>
          </a:lstStyle>
          <a:p>
            <a:endParaRPr/>
          </a:p>
        </p:txBody>
      </p:sp>
      <p:sp>
        <p:nvSpPr>
          <p:cNvPr id="180" name="Google Shape;180;p26"/>
          <p:cNvSpPr txBox="1">
            <a:spLocks noGrp="1"/>
          </p:cNvSpPr>
          <p:nvPr>
            <p:ph type="title" idx="2"/>
          </p:nvPr>
        </p:nvSpPr>
        <p:spPr>
          <a:xfrm>
            <a:off x="3429000" y="1378914"/>
            <a:ext cx="2281200" cy="39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100">
                <a:solidFill>
                  <a:srgbClr val="15372C"/>
                </a:solidFill>
                <a:latin typeface="Nunito Sans"/>
                <a:ea typeface="Nunito Sans"/>
                <a:cs typeface="Nunito Sans"/>
                <a:sym typeface="Nunito Sans"/>
              </a:defRPr>
            </a:lvl1pPr>
            <a:lvl2pPr lvl="1" rtl="0">
              <a:spcBef>
                <a:spcPts val="0"/>
              </a:spcBef>
              <a:spcAft>
                <a:spcPts val="0"/>
              </a:spcAft>
              <a:buNone/>
              <a:defRPr sz="1100">
                <a:solidFill>
                  <a:srgbClr val="15372C"/>
                </a:solidFill>
                <a:latin typeface="Nunito Sans"/>
                <a:ea typeface="Nunito Sans"/>
                <a:cs typeface="Nunito Sans"/>
                <a:sym typeface="Nunito Sans"/>
              </a:defRPr>
            </a:lvl2pPr>
            <a:lvl3pPr lvl="2" rtl="0">
              <a:spcBef>
                <a:spcPts val="0"/>
              </a:spcBef>
              <a:spcAft>
                <a:spcPts val="0"/>
              </a:spcAft>
              <a:buNone/>
              <a:defRPr sz="1100">
                <a:solidFill>
                  <a:srgbClr val="15372C"/>
                </a:solidFill>
                <a:latin typeface="Nunito Sans"/>
                <a:ea typeface="Nunito Sans"/>
                <a:cs typeface="Nunito Sans"/>
                <a:sym typeface="Nunito Sans"/>
              </a:defRPr>
            </a:lvl3pPr>
            <a:lvl4pPr lvl="3" rtl="0">
              <a:spcBef>
                <a:spcPts val="0"/>
              </a:spcBef>
              <a:spcAft>
                <a:spcPts val="0"/>
              </a:spcAft>
              <a:buNone/>
              <a:defRPr sz="1100">
                <a:solidFill>
                  <a:srgbClr val="15372C"/>
                </a:solidFill>
                <a:latin typeface="Nunito Sans"/>
                <a:ea typeface="Nunito Sans"/>
                <a:cs typeface="Nunito Sans"/>
                <a:sym typeface="Nunito Sans"/>
              </a:defRPr>
            </a:lvl4pPr>
            <a:lvl5pPr lvl="4" rtl="0">
              <a:spcBef>
                <a:spcPts val="0"/>
              </a:spcBef>
              <a:spcAft>
                <a:spcPts val="0"/>
              </a:spcAft>
              <a:buNone/>
              <a:defRPr sz="1100">
                <a:solidFill>
                  <a:srgbClr val="15372C"/>
                </a:solidFill>
                <a:latin typeface="Nunito Sans"/>
                <a:ea typeface="Nunito Sans"/>
                <a:cs typeface="Nunito Sans"/>
                <a:sym typeface="Nunito Sans"/>
              </a:defRPr>
            </a:lvl5pPr>
            <a:lvl6pPr lvl="5" rtl="0">
              <a:spcBef>
                <a:spcPts val="0"/>
              </a:spcBef>
              <a:spcAft>
                <a:spcPts val="0"/>
              </a:spcAft>
              <a:buNone/>
              <a:defRPr sz="1100">
                <a:solidFill>
                  <a:srgbClr val="15372C"/>
                </a:solidFill>
                <a:latin typeface="Nunito Sans"/>
                <a:ea typeface="Nunito Sans"/>
                <a:cs typeface="Nunito Sans"/>
                <a:sym typeface="Nunito Sans"/>
              </a:defRPr>
            </a:lvl6pPr>
            <a:lvl7pPr lvl="6" rtl="0">
              <a:spcBef>
                <a:spcPts val="0"/>
              </a:spcBef>
              <a:spcAft>
                <a:spcPts val="0"/>
              </a:spcAft>
              <a:buNone/>
              <a:defRPr sz="1100">
                <a:solidFill>
                  <a:srgbClr val="15372C"/>
                </a:solidFill>
                <a:latin typeface="Nunito Sans"/>
                <a:ea typeface="Nunito Sans"/>
                <a:cs typeface="Nunito Sans"/>
                <a:sym typeface="Nunito Sans"/>
              </a:defRPr>
            </a:lvl7pPr>
            <a:lvl8pPr lvl="7" rtl="0">
              <a:spcBef>
                <a:spcPts val="0"/>
              </a:spcBef>
              <a:spcAft>
                <a:spcPts val="0"/>
              </a:spcAft>
              <a:buNone/>
              <a:defRPr sz="1100">
                <a:solidFill>
                  <a:srgbClr val="15372C"/>
                </a:solidFill>
                <a:latin typeface="Nunito Sans"/>
                <a:ea typeface="Nunito Sans"/>
                <a:cs typeface="Nunito Sans"/>
                <a:sym typeface="Nunito Sans"/>
              </a:defRPr>
            </a:lvl8pPr>
            <a:lvl9pPr lvl="8" rtl="0">
              <a:spcBef>
                <a:spcPts val="0"/>
              </a:spcBef>
              <a:spcAft>
                <a:spcPts val="0"/>
              </a:spcAft>
              <a:buNone/>
              <a:defRPr sz="1100">
                <a:solidFill>
                  <a:srgbClr val="15372C"/>
                </a:solidFill>
                <a:latin typeface="Nunito Sans"/>
                <a:ea typeface="Nunito Sans"/>
                <a:cs typeface="Nunito Sans"/>
                <a:sym typeface="Nunito Sans"/>
              </a:defRPr>
            </a:lvl9pPr>
          </a:lstStyle>
          <a:p>
            <a:endParaRPr/>
          </a:p>
        </p:txBody>
      </p:sp>
      <p:sp>
        <p:nvSpPr>
          <p:cNvPr id="181" name="Google Shape;181;p26"/>
          <p:cNvSpPr txBox="1">
            <a:spLocks noGrp="1"/>
          </p:cNvSpPr>
          <p:nvPr>
            <p:ph type="title" idx="3"/>
          </p:nvPr>
        </p:nvSpPr>
        <p:spPr>
          <a:xfrm>
            <a:off x="6479450" y="1378914"/>
            <a:ext cx="2316900" cy="39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100">
                <a:solidFill>
                  <a:srgbClr val="15372C"/>
                </a:solidFill>
                <a:latin typeface="Nunito Sans"/>
                <a:ea typeface="Nunito Sans"/>
                <a:cs typeface="Nunito Sans"/>
                <a:sym typeface="Nunito Sans"/>
              </a:defRPr>
            </a:lvl1pPr>
            <a:lvl2pPr lvl="1" rtl="0">
              <a:spcBef>
                <a:spcPts val="0"/>
              </a:spcBef>
              <a:spcAft>
                <a:spcPts val="0"/>
              </a:spcAft>
              <a:buNone/>
              <a:defRPr sz="1100">
                <a:solidFill>
                  <a:srgbClr val="15372C"/>
                </a:solidFill>
                <a:latin typeface="Nunito Sans"/>
                <a:ea typeface="Nunito Sans"/>
                <a:cs typeface="Nunito Sans"/>
                <a:sym typeface="Nunito Sans"/>
              </a:defRPr>
            </a:lvl2pPr>
            <a:lvl3pPr lvl="2" rtl="0">
              <a:spcBef>
                <a:spcPts val="0"/>
              </a:spcBef>
              <a:spcAft>
                <a:spcPts val="0"/>
              </a:spcAft>
              <a:buNone/>
              <a:defRPr sz="1100">
                <a:solidFill>
                  <a:srgbClr val="15372C"/>
                </a:solidFill>
                <a:latin typeface="Nunito Sans"/>
                <a:ea typeface="Nunito Sans"/>
                <a:cs typeface="Nunito Sans"/>
                <a:sym typeface="Nunito Sans"/>
              </a:defRPr>
            </a:lvl3pPr>
            <a:lvl4pPr lvl="3" rtl="0">
              <a:spcBef>
                <a:spcPts val="0"/>
              </a:spcBef>
              <a:spcAft>
                <a:spcPts val="0"/>
              </a:spcAft>
              <a:buNone/>
              <a:defRPr sz="1100">
                <a:solidFill>
                  <a:srgbClr val="15372C"/>
                </a:solidFill>
                <a:latin typeface="Nunito Sans"/>
                <a:ea typeface="Nunito Sans"/>
                <a:cs typeface="Nunito Sans"/>
                <a:sym typeface="Nunito Sans"/>
              </a:defRPr>
            </a:lvl4pPr>
            <a:lvl5pPr lvl="4" rtl="0">
              <a:spcBef>
                <a:spcPts val="0"/>
              </a:spcBef>
              <a:spcAft>
                <a:spcPts val="0"/>
              </a:spcAft>
              <a:buNone/>
              <a:defRPr sz="1100">
                <a:solidFill>
                  <a:srgbClr val="15372C"/>
                </a:solidFill>
                <a:latin typeface="Nunito Sans"/>
                <a:ea typeface="Nunito Sans"/>
                <a:cs typeface="Nunito Sans"/>
                <a:sym typeface="Nunito Sans"/>
              </a:defRPr>
            </a:lvl5pPr>
            <a:lvl6pPr lvl="5" rtl="0">
              <a:spcBef>
                <a:spcPts val="0"/>
              </a:spcBef>
              <a:spcAft>
                <a:spcPts val="0"/>
              </a:spcAft>
              <a:buNone/>
              <a:defRPr sz="1100">
                <a:solidFill>
                  <a:srgbClr val="15372C"/>
                </a:solidFill>
                <a:latin typeface="Nunito Sans"/>
                <a:ea typeface="Nunito Sans"/>
                <a:cs typeface="Nunito Sans"/>
                <a:sym typeface="Nunito Sans"/>
              </a:defRPr>
            </a:lvl6pPr>
            <a:lvl7pPr lvl="6" rtl="0">
              <a:spcBef>
                <a:spcPts val="0"/>
              </a:spcBef>
              <a:spcAft>
                <a:spcPts val="0"/>
              </a:spcAft>
              <a:buNone/>
              <a:defRPr sz="1100">
                <a:solidFill>
                  <a:srgbClr val="15372C"/>
                </a:solidFill>
                <a:latin typeface="Nunito Sans"/>
                <a:ea typeface="Nunito Sans"/>
                <a:cs typeface="Nunito Sans"/>
                <a:sym typeface="Nunito Sans"/>
              </a:defRPr>
            </a:lvl7pPr>
            <a:lvl8pPr lvl="7" rtl="0">
              <a:spcBef>
                <a:spcPts val="0"/>
              </a:spcBef>
              <a:spcAft>
                <a:spcPts val="0"/>
              </a:spcAft>
              <a:buNone/>
              <a:defRPr sz="1100">
                <a:solidFill>
                  <a:srgbClr val="15372C"/>
                </a:solidFill>
                <a:latin typeface="Nunito Sans"/>
                <a:ea typeface="Nunito Sans"/>
                <a:cs typeface="Nunito Sans"/>
                <a:sym typeface="Nunito Sans"/>
              </a:defRPr>
            </a:lvl8pPr>
            <a:lvl9pPr lvl="8" rtl="0">
              <a:spcBef>
                <a:spcPts val="0"/>
              </a:spcBef>
              <a:spcAft>
                <a:spcPts val="0"/>
              </a:spcAft>
              <a:buNone/>
              <a:defRPr sz="1100">
                <a:solidFill>
                  <a:srgbClr val="15372C"/>
                </a:solidFill>
                <a:latin typeface="Nunito Sans"/>
                <a:ea typeface="Nunito Sans"/>
                <a:cs typeface="Nunito Sans"/>
                <a:sym typeface="Nunito Sans"/>
              </a:defRPr>
            </a:lvl9pPr>
          </a:lstStyle>
          <a:p>
            <a:endParaRPr/>
          </a:p>
        </p:txBody>
      </p:sp>
      <p:sp>
        <p:nvSpPr>
          <p:cNvPr id="182" name="Google Shape;182;p26"/>
          <p:cNvSpPr txBox="1">
            <a:spLocks noGrp="1"/>
          </p:cNvSpPr>
          <p:nvPr>
            <p:ph type="subTitle" idx="1"/>
          </p:nvPr>
        </p:nvSpPr>
        <p:spPr>
          <a:xfrm>
            <a:off x="462525" y="386689"/>
            <a:ext cx="1887900" cy="3183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800">
                <a:solidFill>
                  <a:srgbClr val="15372C"/>
                </a:solidFill>
                <a:latin typeface="Nunito Sans"/>
                <a:ea typeface="Nunito Sans"/>
                <a:cs typeface="Nunito Sans"/>
                <a:sym typeface="Nunito Sans"/>
              </a:defRPr>
            </a:lvl1pPr>
            <a:lvl2pPr lvl="1" rtl="0">
              <a:spcBef>
                <a:spcPts val="0"/>
              </a:spcBef>
              <a:spcAft>
                <a:spcPts val="0"/>
              </a:spcAft>
              <a:buNone/>
              <a:defRPr sz="800">
                <a:solidFill>
                  <a:srgbClr val="15372C"/>
                </a:solidFill>
                <a:latin typeface="Nunito Sans"/>
                <a:ea typeface="Nunito Sans"/>
                <a:cs typeface="Nunito Sans"/>
                <a:sym typeface="Nunito Sans"/>
              </a:defRPr>
            </a:lvl2pPr>
            <a:lvl3pPr lvl="2" rtl="0">
              <a:spcBef>
                <a:spcPts val="0"/>
              </a:spcBef>
              <a:spcAft>
                <a:spcPts val="0"/>
              </a:spcAft>
              <a:buNone/>
              <a:defRPr sz="800">
                <a:solidFill>
                  <a:srgbClr val="15372C"/>
                </a:solidFill>
                <a:latin typeface="Nunito Sans"/>
                <a:ea typeface="Nunito Sans"/>
                <a:cs typeface="Nunito Sans"/>
                <a:sym typeface="Nunito Sans"/>
              </a:defRPr>
            </a:lvl3pPr>
            <a:lvl4pPr lvl="3" rtl="0">
              <a:spcBef>
                <a:spcPts val="0"/>
              </a:spcBef>
              <a:spcAft>
                <a:spcPts val="0"/>
              </a:spcAft>
              <a:buNone/>
              <a:defRPr sz="800">
                <a:solidFill>
                  <a:srgbClr val="15372C"/>
                </a:solidFill>
                <a:latin typeface="Nunito Sans"/>
                <a:ea typeface="Nunito Sans"/>
                <a:cs typeface="Nunito Sans"/>
                <a:sym typeface="Nunito Sans"/>
              </a:defRPr>
            </a:lvl4pPr>
            <a:lvl5pPr lvl="4" rtl="0">
              <a:spcBef>
                <a:spcPts val="0"/>
              </a:spcBef>
              <a:spcAft>
                <a:spcPts val="0"/>
              </a:spcAft>
              <a:buNone/>
              <a:defRPr sz="800">
                <a:solidFill>
                  <a:srgbClr val="15372C"/>
                </a:solidFill>
                <a:latin typeface="Nunito Sans"/>
                <a:ea typeface="Nunito Sans"/>
                <a:cs typeface="Nunito Sans"/>
                <a:sym typeface="Nunito Sans"/>
              </a:defRPr>
            </a:lvl5pPr>
            <a:lvl6pPr lvl="5" rtl="0">
              <a:spcBef>
                <a:spcPts val="0"/>
              </a:spcBef>
              <a:spcAft>
                <a:spcPts val="0"/>
              </a:spcAft>
              <a:buNone/>
              <a:defRPr sz="800">
                <a:solidFill>
                  <a:srgbClr val="15372C"/>
                </a:solidFill>
                <a:latin typeface="Nunito Sans"/>
                <a:ea typeface="Nunito Sans"/>
                <a:cs typeface="Nunito Sans"/>
                <a:sym typeface="Nunito Sans"/>
              </a:defRPr>
            </a:lvl6pPr>
            <a:lvl7pPr lvl="6" rtl="0">
              <a:spcBef>
                <a:spcPts val="0"/>
              </a:spcBef>
              <a:spcAft>
                <a:spcPts val="0"/>
              </a:spcAft>
              <a:buNone/>
              <a:defRPr sz="800">
                <a:solidFill>
                  <a:srgbClr val="15372C"/>
                </a:solidFill>
                <a:latin typeface="Nunito Sans"/>
                <a:ea typeface="Nunito Sans"/>
                <a:cs typeface="Nunito Sans"/>
                <a:sym typeface="Nunito Sans"/>
              </a:defRPr>
            </a:lvl7pPr>
            <a:lvl8pPr lvl="7" rtl="0">
              <a:spcBef>
                <a:spcPts val="0"/>
              </a:spcBef>
              <a:spcAft>
                <a:spcPts val="0"/>
              </a:spcAft>
              <a:buNone/>
              <a:defRPr sz="800">
                <a:solidFill>
                  <a:srgbClr val="15372C"/>
                </a:solidFill>
                <a:latin typeface="Nunito Sans"/>
                <a:ea typeface="Nunito Sans"/>
                <a:cs typeface="Nunito Sans"/>
                <a:sym typeface="Nunito Sans"/>
              </a:defRPr>
            </a:lvl8pPr>
            <a:lvl9pPr lvl="8" rtl="0">
              <a:spcBef>
                <a:spcPts val="0"/>
              </a:spcBef>
              <a:spcAft>
                <a:spcPts val="0"/>
              </a:spcAft>
              <a:buNone/>
              <a:defRPr sz="800">
                <a:solidFill>
                  <a:srgbClr val="15372C"/>
                </a:solidFill>
                <a:latin typeface="Nunito Sans"/>
                <a:ea typeface="Nunito Sans"/>
                <a:cs typeface="Nunito Sans"/>
                <a:sym typeface="Nunito Sans"/>
              </a:defRPr>
            </a:lvl9pPr>
          </a:lstStyle>
          <a:p>
            <a:endParaRPr/>
          </a:p>
        </p:txBody>
      </p:sp>
      <p:sp>
        <p:nvSpPr>
          <p:cNvPr id="183" name="Google Shape;183;p26"/>
          <p:cNvSpPr txBox="1">
            <a:spLocks noGrp="1"/>
          </p:cNvSpPr>
          <p:nvPr>
            <p:ph type="title" idx="4"/>
          </p:nvPr>
        </p:nvSpPr>
        <p:spPr>
          <a:xfrm>
            <a:off x="459242" y="941450"/>
            <a:ext cx="5240400" cy="430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None/>
              <a:defRPr sz="1500">
                <a:solidFill>
                  <a:srgbClr val="15372C"/>
                </a:solidFill>
                <a:latin typeface="Merriweather"/>
                <a:ea typeface="Merriweather"/>
                <a:cs typeface="Merriweather"/>
                <a:sym typeface="Merriweather"/>
              </a:defRPr>
            </a:lvl1pPr>
            <a:lvl2pPr lvl="1">
              <a:spcBef>
                <a:spcPts val="0"/>
              </a:spcBef>
              <a:spcAft>
                <a:spcPts val="0"/>
              </a:spcAft>
              <a:buNone/>
              <a:defRPr>
                <a:solidFill>
                  <a:srgbClr val="15372C"/>
                </a:solidFill>
              </a:defRPr>
            </a:lvl2pPr>
            <a:lvl3pPr lvl="2">
              <a:spcBef>
                <a:spcPts val="0"/>
              </a:spcBef>
              <a:spcAft>
                <a:spcPts val="0"/>
              </a:spcAft>
              <a:buNone/>
              <a:defRPr>
                <a:solidFill>
                  <a:srgbClr val="15372C"/>
                </a:solidFill>
              </a:defRPr>
            </a:lvl3pPr>
            <a:lvl4pPr lvl="3">
              <a:spcBef>
                <a:spcPts val="0"/>
              </a:spcBef>
              <a:spcAft>
                <a:spcPts val="0"/>
              </a:spcAft>
              <a:buNone/>
              <a:defRPr>
                <a:solidFill>
                  <a:srgbClr val="15372C"/>
                </a:solidFill>
              </a:defRPr>
            </a:lvl4pPr>
            <a:lvl5pPr lvl="4">
              <a:spcBef>
                <a:spcPts val="0"/>
              </a:spcBef>
              <a:spcAft>
                <a:spcPts val="0"/>
              </a:spcAft>
              <a:buNone/>
              <a:defRPr>
                <a:solidFill>
                  <a:srgbClr val="15372C"/>
                </a:solidFill>
              </a:defRPr>
            </a:lvl5pPr>
            <a:lvl6pPr lvl="5">
              <a:spcBef>
                <a:spcPts val="0"/>
              </a:spcBef>
              <a:spcAft>
                <a:spcPts val="0"/>
              </a:spcAft>
              <a:buNone/>
              <a:defRPr>
                <a:solidFill>
                  <a:srgbClr val="15372C"/>
                </a:solidFill>
              </a:defRPr>
            </a:lvl6pPr>
            <a:lvl7pPr lvl="6">
              <a:spcBef>
                <a:spcPts val="0"/>
              </a:spcBef>
              <a:spcAft>
                <a:spcPts val="0"/>
              </a:spcAft>
              <a:buNone/>
              <a:defRPr>
                <a:solidFill>
                  <a:srgbClr val="15372C"/>
                </a:solidFill>
              </a:defRPr>
            </a:lvl7pPr>
            <a:lvl8pPr lvl="7">
              <a:spcBef>
                <a:spcPts val="0"/>
              </a:spcBef>
              <a:spcAft>
                <a:spcPts val="0"/>
              </a:spcAft>
              <a:buNone/>
              <a:defRPr>
                <a:solidFill>
                  <a:srgbClr val="15372C"/>
                </a:solidFill>
              </a:defRPr>
            </a:lvl8pPr>
            <a:lvl9pPr lvl="8">
              <a:spcBef>
                <a:spcPts val="0"/>
              </a:spcBef>
              <a:spcAft>
                <a:spcPts val="0"/>
              </a:spcAft>
              <a:buNone/>
              <a:defRPr>
                <a:solidFill>
                  <a:srgbClr val="15372C"/>
                </a:solidFill>
              </a:defRPr>
            </a:lvl9pPr>
          </a:lstStyle>
          <a:p>
            <a:endParaRPr/>
          </a:p>
        </p:txBody>
      </p:sp>
    </p:spTree>
  </p:cSld>
  <p:clrMapOvr>
    <a:masterClrMapping/>
  </p:clrMapOvr>
  <p:extLst>
    <p:ext uri="{DCECCB84-F9BA-43D5-87BE-67443E8EF086}">
      <p15:sldGuideLst xmlns:p15="http://schemas.microsoft.com/office/powerpoint/2012/main">
        <p15:guide id="1" pos="292">
          <p15:clr>
            <a:srgbClr val="FA7B17"/>
          </p15:clr>
        </p15:guide>
        <p15:guide id="2" pos="2160">
          <p15:clr>
            <a:srgbClr val="FA7B17"/>
          </p15:clr>
        </p15:guide>
        <p15:guide id="3" pos="4082">
          <p15:clr>
            <a:srgbClr val="FA7B17"/>
          </p15:clr>
        </p15:guide>
        <p15:guide id="4" pos="1732">
          <p15:clr>
            <a:srgbClr val="FA7B17"/>
          </p15:clr>
        </p15:guide>
        <p15:guide id="5" pos="3600">
          <p15:clr>
            <a:srgbClr val="FA7B17"/>
          </p15:clr>
        </p15:guide>
        <p15:guide id="6" pos="5544">
          <p15:clr>
            <a:srgbClr val="FA7B17"/>
          </p15:clr>
        </p15:guide>
        <p15:guide id="7" orient="horz" pos="864">
          <p15:clr>
            <a:srgbClr val="FA7B17"/>
          </p15:clr>
        </p15:guide>
        <p15:guide id="8" orient="horz" pos="247">
          <p15:clr>
            <a:srgbClr val="FA7B17"/>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White - 4 Column Text ">
  <p:cSld name="TITLE_AND_BODY_1_1_1_1_1_1_2_1_1_2_1">
    <p:spTree>
      <p:nvGrpSpPr>
        <p:cNvPr id="1" name="Shape 184"/>
        <p:cNvGrpSpPr/>
        <p:nvPr/>
      </p:nvGrpSpPr>
      <p:grpSpPr>
        <a:xfrm>
          <a:off x="0" y="0"/>
          <a:ext cx="0" cy="0"/>
          <a:chOff x="0" y="0"/>
          <a:chExt cx="0" cy="0"/>
        </a:xfrm>
      </p:grpSpPr>
      <p:sp>
        <p:nvSpPr>
          <p:cNvPr id="185" name="Google Shape;185;p27"/>
          <p:cNvSpPr txBox="1">
            <a:spLocks noGrp="1"/>
          </p:cNvSpPr>
          <p:nvPr>
            <p:ph type="sldNum" idx="12"/>
          </p:nvPr>
        </p:nvSpPr>
        <p:spPr>
          <a:xfrm>
            <a:off x="8472458" y="4718015"/>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86" name="Google Shape;186;p27"/>
          <p:cNvPicPr preferRelativeResize="0"/>
          <p:nvPr/>
        </p:nvPicPr>
        <p:blipFill>
          <a:blip r:embed="rId2">
            <a:alphaModFix/>
          </a:blip>
          <a:stretch>
            <a:fillRect/>
          </a:stretch>
        </p:blipFill>
        <p:spPr>
          <a:xfrm>
            <a:off x="8153925" y="4866250"/>
            <a:ext cx="471001" cy="105825"/>
          </a:xfrm>
          <a:prstGeom prst="rect">
            <a:avLst/>
          </a:prstGeom>
          <a:noFill/>
          <a:ln>
            <a:noFill/>
          </a:ln>
        </p:spPr>
      </p:pic>
      <p:sp>
        <p:nvSpPr>
          <p:cNvPr id="187" name="Google Shape;187;p27"/>
          <p:cNvSpPr txBox="1">
            <a:spLocks noGrp="1"/>
          </p:cNvSpPr>
          <p:nvPr>
            <p:ph type="title"/>
          </p:nvPr>
        </p:nvSpPr>
        <p:spPr>
          <a:xfrm>
            <a:off x="463700" y="1371600"/>
            <a:ext cx="1856400" cy="39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500">
                <a:solidFill>
                  <a:srgbClr val="15372C"/>
                </a:solidFill>
                <a:latin typeface="Merriweather"/>
                <a:ea typeface="Merriweather"/>
                <a:cs typeface="Merriweather"/>
                <a:sym typeface="Merriweather"/>
              </a:defRPr>
            </a:lvl1pPr>
            <a:lvl2pPr lvl="1" rtl="0">
              <a:spcBef>
                <a:spcPts val="0"/>
              </a:spcBef>
              <a:spcAft>
                <a:spcPts val="0"/>
              </a:spcAft>
              <a:buNone/>
              <a:defRPr>
                <a:solidFill>
                  <a:srgbClr val="15372C"/>
                </a:solidFill>
                <a:latin typeface="Merriweather"/>
                <a:ea typeface="Merriweather"/>
                <a:cs typeface="Merriweather"/>
                <a:sym typeface="Merriweather"/>
              </a:defRPr>
            </a:lvl2pPr>
            <a:lvl3pPr lvl="2" rtl="0">
              <a:spcBef>
                <a:spcPts val="0"/>
              </a:spcBef>
              <a:spcAft>
                <a:spcPts val="0"/>
              </a:spcAft>
              <a:buNone/>
              <a:defRPr>
                <a:solidFill>
                  <a:srgbClr val="15372C"/>
                </a:solidFill>
                <a:latin typeface="Merriweather"/>
                <a:ea typeface="Merriweather"/>
                <a:cs typeface="Merriweather"/>
                <a:sym typeface="Merriweather"/>
              </a:defRPr>
            </a:lvl3pPr>
            <a:lvl4pPr lvl="3" rtl="0">
              <a:spcBef>
                <a:spcPts val="0"/>
              </a:spcBef>
              <a:spcAft>
                <a:spcPts val="0"/>
              </a:spcAft>
              <a:buNone/>
              <a:defRPr>
                <a:solidFill>
                  <a:srgbClr val="15372C"/>
                </a:solidFill>
                <a:latin typeface="Merriweather"/>
                <a:ea typeface="Merriweather"/>
                <a:cs typeface="Merriweather"/>
                <a:sym typeface="Merriweather"/>
              </a:defRPr>
            </a:lvl4pPr>
            <a:lvl5pPr lvl="4" rtl="0">
              <a:spcBef>
                <a:spcPts val="0"/>
              </a:spcBef>
              <a:spcAft>
                <a:spcPts val="0"/>
              </a:spcAft>
              <a:buNone/>
              <a:defRPr>
                <a:solidFill>
                  <a:srgbClr val="15372C"/>
                </a:solidFill>
                <a:latin typeface="Merriweather"/>
                <a:ea typeface="Merriweather"/>
                <a:cs typeface="Merriweather"/>
                <a:sym typeface="Merriweather"/>
              </a:defRPr>
            </a:lvl5pPr>
            <a:lvl6pPr lvl="5" rtl="0">
              <a:spcBef>
                <a:spcPts val="0"/>
              </a:spcBef>
              <a:spcAft>
                <a:spcPts val="0"/>
              </a:spcAft>
              <a:buNone/>
              <a:defRPr>
                <a:solidFill>
                  <a:srgbClr val="15372C"/>
                </a:solidFill>
                <a:latin typeface="Merriweather"/>
                <a:ea typeface="Merriweather"/>
                <a:cs typeface="Merriweather"/>
                <a:sym typeface="Merriweather"/>
              </a:defRPr>
            </a:lvl6pPr>
            <a:lvl7pPr lvl="6" rtl="0">
              <a:spcBef>
                <a:spcPts val="0"/>
              </a:spcBef>
              <a:spcAft>
                <a:spcPts val="0"/>
              </a:spcAft>
              <a:buNone/>
              <a:defRPr>
                <a:solidFill>
                  <a:srgbClr val="15372C"/>
                </a:solidFill>
                <a:latin typeface="Merriweather"/>
                <a:ea typeface="Merriweather"/>
                <a:cs typeface="Merriweather"/>
                <a:sym typeface="Merriweather"/>
              </a:defRPr>
            </a:lvl7pPr>
            <a:lvl8pPr lvl="7" rtl="0">
              <a:spcBef>
                <a:spcPts val="0"/>
              </a:spcBef>
              <a:spcAft>
                <a:spcPts val="0"/>
              </a:spcAft>
              <a:buNone/>
              <a:defRPr>
                <a:solidFill>
                  <a:srgbClr val="15372C"/>
                </a:solidFill>
                <a:latin typeface="Merriweather"/>
                <a:ea typeface="Merriweather"/>
                <a:cs typeface="Merriweather"/>
                <a:sym typeface="Merriweather"/>
              </a:defRPr>
            </a:lvl8pPr>
            <a:lvl9pPr lvl="8" rtl="0">
              <a:spcBef>
                <a:spcPts val="0"/>
              </a:spcBef>
              <a:spcAft>
                <a:spcPts val="0"/>
              </a:spcAft>
              <a:buNone/>
              <a:defRPr>
                <a:solidFill>
                  <a:srgbClr val="15372C"/>
                </a:solidFill>
                <a:latin typeface="Merriweather"/>
                <a:ea typeface="Merriweather"/>
                <a:cs typeface="Merriweather"/>
                <a:sym typeface="Merriweather"/>
              </a:defRPr>
            </a:lvl9pPr>
          </a:lstStyle>
          <a:p>
            <a:endParaRPr/>
          </a:p>
        </p:txBody>
      </p:sp>
      <p:sp>
        <p:nvSpPr>
          <p:cNvPr id="188" name="Google Shape;188;p27"/>
          <p:cNvSpPr txBox="1">
            <a:spLocks noGrp="1"/>
          </p:cNvSpPr>
          <p:nvPr>
            <p:ph type="subTitle" idx="1"/>
          </p:nvPr>
        </p:nvSpPr>
        <p:spPr>
          <a:xfrm>
            <a:off x="467501" y="2021100"/>
            <a:ext cx="1959600" cy="1249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100">
                <a:solidFill>
                  <a:srgbClr val="15372C"/>
                </a:solidFill>
                <a:latin typeface="Nunito Sans"/>
                <a:ea typeface="Nunito Sans"/>
                <a:cs typeface="Nunito Sans"/>
                <a:sym typeface="Nunito Sans"/>
              </a:defRPr>
            </a:lvl1pPr>
            <a:lvl2pPr lvl="1" rtl="0">
              <a:spcBef>
                <a:spcPts val="0"/>
              </a:spcBef>
              <a:spcAft>
                <a:spcPts val="0"/>
              </a:spcAft>
              <a:buNone/>
              <a:defRPr>
                <a:solidFill>
                  <a:srgbClr val="15372C"/>
                </a:solidFill>
                <a:latin typeface="Nunito Sans"/>
                <a:ea typeface="Nunito Sans"/>
                <a:cs typeface="Nunito Sans"/>
                <a:sym typeface="Nunito Sans"/>
              </a:defRPr>
            </a:lvl2pPr>
            <a:lvl3pPr lvl="2" rtl="0">
              <a:spcBef>
                <a:spcPts val="0"/>
              </a:spcBef>
              <a:spcAft>
                <a:spcPts val="0"/>
              </a:spcAft>
              <a:buNone/>
              <a:defRPr>
                <a:solidFill>
                  <a:srgbClr val="15372C"/>
                </a:solidFill>
                <a:latin typeface="Nunito Sans"/>
                <a:ea typeface="Nunito Sans"/>
                <a:cs typeface="Nunito Sans"/>
                <a:sym typeface="Nunito Sans"/>
              </a:defRPr>
            </a:lvl3pPr>
            <a:lvl4pPr lvl="3" rtl="0">
              <a:spcBef>
                <a:spcPts val="0"/>
              </a:spcBef>
              <a:spcAft>
                <a:spcPts val="0"/>
              </a:spcAft>
              <a:buNone/>
              <a:defRPr>
                <a:solidFill>
                  <a:srgbClr val="15372C"/>
                </a:solidFill>
                <a:latin typeface="Nunito Sans"/>
                <a:ea typeface="Nunito Sans"/>
                <a:cs typeface="Nunito Sans"/>
                <a:sym typeface="Nunito Sans"/>
              </a:defRPr>
            </a:lvl4pPr>
            <a:lvl5pPr lvl="4" rtl="0">
              <a:spcBef>
                <a:spcPts val="0"/>
              </a:spcBef>
              <a:spcAft>
                <a:spcPts val="0"/>
              </a:spcAft>
              <a:buNone/>
              <a:defRPr>
                <a:solidFill>
                  <a:srgbClr val="15372C"/>
                </a:solidFill>
                <a:latin typeface="Nunito Sans"/>
                <a:ea typeface="Nunito Sans"/>
                <a:cs typeface="Nunito Sans"/>
                <a:sym typeface="Nunito Sans"/>
              </a:defRPr>
            </a:lvl5pPr>
            <a:lvl6pPr lvl="5" rtl="0">
              <a:spcBef>
                <a:spcPts val="0"/>
              </a:spcBef>
              <a:spcAft>
                <a:spcPts val="0"/>
              </a:spcAft>
              <a:buNone/>
              <a:defRPr>
                <a:solidFill>
                  <a:srgbClr val="15372C"/>
                </a:solidFill>
                <a:latin typeface="Nunito Sans"/>
                <a:ea typeface="Nunito Sans"/>
                <a:cs typeface="Nunito Sans"/>
                <a:sym typeface="Nunito Sans"/>
              </a:defRPr>
            </a:lvl6pPr>
            <a:lvl7pPr lvl="6" rtl="0">
              <a:spcBef>
                <a:spcPts val="0"/>
              </a:spcBef>
              <a:spcAft>
                <a:spcPts val="0"/>
              </a:spcAft>
              <a:buNone/>
              <a:defRPr>
                <a:solidFill>
                  <a:srgbClr val="15372C"/>
                </a:solidFill>
                <a:latin typeface="Nunito Sans"/>
                <a:ea typeface="Nunito Sans"/>
                <a:cs typeface="Nunito Sans"/>
                <a:sym typeface="Nunito Sans"/>
              </a:defRPr>
            </a:lvl7pPr>
            <a:lvl8pPr lvl="7" rtl="0">
              <a:spcBef>
                <a:spcPts val="0"/>
              </a:spcBef>
              <a:spcAft>
                <a:spcPts val="0"/>
              </a:spcAft>
              <a:buNone/>
              <a:defRPr>
                <a:solidFill>
                  <a:srgbClr val="15372C"/>
                </a:solidFill>
                <a:latin typeface="Nunito Sans"/>
                <a:ea typeface="Nunito Sans"/>
                <a:cs typeface="Nunito Sans"/>
                <a:sym typeface="Nunito Sans"/>
              </a:defRPr>
            </a:lvl8pPr>
            <a:lvl9pPr lvl="8" rtl="0">
              <a:spcBef>
                <a:spcPts val="0"/>
              </a:spcBef>
              <a:spcAft>
                <a:spcPts val="0"/>
              </a:spcAft>
              <a:buNone/>
              <a:defRPr>
                <a:solidFill>
                  <a:srgbClr val="15372C"/>
                </a:solidFill>
                <a:latin typeface="Nunito Sans"/>
                <a:ea typeface="Nunito Sans"/>
                <a:cs typeface="Nunito Sans"/>
                <a:sym typeface="Nunito Sans"/>
              </a:defRPr>
            </a:lvl9pPr>
          </a:lstStyle>
          <a:p>
            <a:endParaRPr/>
          </a:p>
        </p:txBody>
      </p:sp>
      <p:sp>
        <p:nvSpPr>
          <p:cNvPr id="189" name="Google Shape;189;p27"/>
          <p:cNvSpPr txBox="1">
            <a:spLocks noGrp="1"/>
          </p:cNvSpPr>
          <p:nvPr>
            <p:ph type="title" idx="2"/>
          </p:nvPr>
        </p:nvSpPr>
        <p:spPr>
          <a:xfrm>
            <a:off x="2548575" y="1371600"/>
            <a:ext cx="1856400" cy="39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500">
                <a:solidFill>
                  <a:srgbClr val="15372C"/>
                </a:solidFill>
                <a:latin typeface="Merriweather"/>
                <a:ea typeface="Merriweather"/>
                <a:cs typeface="Merriweather"/>
                <a:sym typeface="Merriweather"/>
              </a:defRPr>
            </a:lvl1pPr>
            <a:lvl2pPr lvl="1" rtl="0">
              <a:spcBef>
                <a:spcPts val="0"/>
              </a:spcBef>
              <a:spcAft>
                <a:spcPts val="0"/>
              </a:spcAft>
              <a:buNone/>
              <a:defRPr>
                <a:solidFill>
                  <a:srgbClr val="15372C"/>
                </a:solidFill>
                <a:latin typeface="Merriweather"/>
                <a:ea typeface="Merriweather"/>
                <a:cs typeface="Merriweather"/>
                <a:sym typeface="Merriweather"/>
              </a:defRPr>
            </a:lvl2pPr>
            <a:lvl3pPr lvl="2" rtl="0">
              <a:spcBef>
                <a:spcPts val="0"/>
              </a:spcBef>
              <a:spcAft>
                <a:spcPts val="0"/>
              </a:spcAft>
              <a:buNone/>
              <a:defRPr>
                <a:solidFill>
                  <a:srgbClr val="15372C"/>
                </a:solidFill>
                <a:latin typeface="Merriweather"/>
                <a:ea typeface="Merriweather"/>
                <a:cs typeface="Merriweather"/>
                <a:sym typeface="Merriweather"/>
              </a:defRPr>
            </a:lvl3pPr>
            <a:lvl4pPr lvl="3" rtl="0">
              <a:spcBef>
                <a:spcPts val="0"/>
              </a:spcBef>
              <a:spcAft>
                <a:spcPts val="0"/>
              </a:spcAft>
              <a:buNone/>
              <a:defRPr>
                <a:solidFill>
                  <a:srgbClr val="15372C"/>
                </a:solidFill>
                <a:latin typeface="Merriweather"/>
                <a:ea typeface="Merriweather"/>
                <a:cs typeface="Merriweather"/>
                <a:sym typeface="Merriweather"/>
              </a:defRPr>
            </a:lvl4pPr>
            <a:lvl5pPr lvl="4" rtl="0">
              <a:spcBef>
                <a:spcPts val="0"/>
              </a:spcBef>
              <a:spcAft>
                <a:spcPts val="0"/>
              </a:spcAft>
              <a:buNone/>
              <a:defRPr>
                <a:solidFill>
                  <a:srgbClr val="15372C"/>
                </a:solidFill>
                <a:latin typeface="Merriweather"/>
                <a:ea typeface="Merriweather"/>
                <a:cs typeface="Merriweather"/>
                <a:sym typeface="Merriweather"/>
              </a:defRPr>
            </a:lvl5pPr>
            <a:lvl6pPr lvl="5" rtl="0">
              <a:spcBef>
                <a:spcPts val="0"/>
              </a:spcBef>
              <a:spcAft>
                <a:spcPts val="0"/>
              </a:spcAft>
              <a:buNone/>
              <a:defRPr>
                <a:solidFill>
                  <a:srgbClr val="15372C"/>
                </a:solidFill>
                <a:latin typeface="Merriweather"/>
                <a:ea typeface="Merriweather"/>
                <a:cs typeface="Merriweather"/>
                <a:sym typeface="Merriweather"/>
              </a:defRPr>
            </a:lvl6pPr>
            <a:lvl7pPr lvl="6" rtl="0">
              <a:spcBef>
                <a:spcPts val="0"/>
              </a:spcBef>
              <a:spcAft>
                <a:spcPts val="0"/>
              </a:spcAft>
              <a:buNone/>
              <a:defRPr>
                <a:solidFill>
                  <a:srgbClr val="15372C"/>
                </a:solidFill>
                <a:latin typeface="Merriweather"/>
                <a:ea typeface="Merriweather"/>
                <a:cs typeface="Merriweather"/>
                <a:sym typeface="Merriweather"/>
              </a:defRPr>
            </a:lvl7pPr>
            <a:lvl8pPr lvl="7" rtl="0">
              <a:spcBef>
                <a:spcPts val="0"/>
              </a:spcBef>
              <a:spcAft>
                <a:spcPts val="0"/>
              </a:spcAft>
              <a:buNone/>
              <a:defRPr>
                <a:solidFill>
                  <a:srgbClr val="15372C"/>
                </a:solidFill>
                <a:latin typeface="Merriweather"/>
                <a:ea typeface="Merriweather"/>
                <a:cs typeface="Merriweather"/>
                <a:sym typeface="Merriweather"/>
              </a:defRPr>
            </a:lvl8pPr>
            <a:lvl9pPr lvl="8" rtl="0">
              <a:spcBef>
                <a:spcPts val="0"/>
              </a:spcBef>
              <a:spcAft>
                <a:spcPts val="0"/>
              </a:spcAft>
              <a:buNone/>
              <a:defRPr>
                <a:solidFill>
                  <a:srgbClr val="15372C"/>
                </a:solidFill>
                <a:latin typeface="Merriweather"/>
                <a:ea typeface="Merriweather"/>
                <a:cs typeface="Merriweather"/>
                <a:sym typeface="Merriweather"/>
              </a:defRPr>
            </a:lvl9pPr>
          </a:lstStyle>
          <a:p>
            <a:endParaRPr/>
          </a:p>
        </p:txBody>
      </p:sp>
      <p:sp>
        <p:nvSpPr>
          <p:cNvPr id="190" name="Google Shape;190;p27"/>
          <p:cNvSpPr txBox="1">
            <a:spLocks noGrp="1"/>
          </p:cNvSpPr>
          <p:nvPr>
            <p:ph type="subTitle" idx="3"/>
          </p:nvPr>
        </p:nvSpPr>
        <p:spPr>
          <a:xfrm>
            <a:off x="2552376" y="2021100"/>
            <a:ext cx="1959600" cy="1249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100">
                <a:solidFill>
                  <a:srgbClr val="15372C"/>
                </a:solidFill>
                <a:latin typeface="Nunito Sans"/>
                <a:ea typeface="Nunito Sans"/>
                <a:cs typeface="Nunito Sans"/>
                <a:sym typeface="Nunito Sans"/>
              </a:defRPr>
            </a:lvl1pPr>
            <a:lvl2pPr lvl="1" rtl="0">
              <a:spcBef>
                <a:spcPts val="0"/>
              </a:spcBef>
              <a:spcAft>
                <a:spcPts val="0"/>
              </a:spcAft>
              <a:buNone/>
              <a:defRPr>
                <a:solidFill>
                  <a:srgbClr val="15372C"/>
                </a:solidFill>
                <a:latin typeface="Nunito Sans"/>
                <a:ea typeface="Nunito Sans"/>
                <a:cs typeface="Nunito Sans"/>
                <a:sym typeface="Nunito Sans"/>
              </a:defRPr>
            </a:lvl2pPr>
            <a:lvl3pPr lvl="2" rtl="0">
              <a:spcBef>
                <a:spcPts val="0"/>
              </a:spcBef>
              <a:spcAft>
                <a:spcPts val="0"/>
              </a:spcAft>
              <a:buNone/>
              <a:defRPr>
                <a:solidFill>
                  <a:srgbClr val="15372C"/>
                </a:solidFill>
                <a:latin typeface="Nunito Sans"/>
                <a:ea typeface="Nunito Sans"/>
                <a:cs typeface="Nunito Sans"/>
                <a:sym typeface="Nunito Sans"/>
              </a:defRPr>
            </a:lvl3pPr>
            <a:lvl4pPr lvl="3" rtl="0">
              <a:spcBef>
                <a:spcPts val="0"/>
              </a:spcBef>
              <a:spcAft>
                <a:spcPts val="0"/>
              </a:spcAft>
              <a:buNone/>
              <a:defRPr>
                <a:solidFill>
                  <a:srgbClr val="15372C"/>
                </a:solidFill>
                <a:latin typeface="Nunito Sans"/>
                <a:ea typeface="Nunito Sans"/>
                <a:cs typeface="Nunito Sans"/>
                <a:sym typeface="Nunito Sans"/>
              </a:defRPr>
            </a:lvl4pPr>
            <a:lvl5pPr lvl="4" rtl="0">
              <a:spcBef>
                <a:spcPts val="0"/>
              </a:spcBef>
              <a:spcAft>
                <a:spcPts val="0"/>
              </a:spcAft>
              <a:buNone/>
              <a:defRPr>
                <a:solidFill>
                  <a:srgbClr val="15372C"/>
                </a:solidFill>
                <a:latin typeface="Nunito Sans"/>
                <a:ea typeface="Nunito Sans"/>
                <a:cs typeface="Nunito Sans"/>
                <a:sym typeface="Nunito Sans"/>
              </a:defRPr>
            </a:lvl5pPr>
            <a:lvl6pPr lvl="5" rtl="0">
              <a:spcBef>
                <a:spcPts val="0"/>
              </a:spcBef>
              <a:spcAft>
                <a:spcPts val="0"/>
              </a:spcAft>
              <a:buNone/>
              <a:defRPr>
                <a:solidFill>
                  <a:srgbClr val="15372C"/>
                </a:solidFill>
                <a:latin typeface="Nunito Sans"/>
                <a:ea typeface="Nunito Sans"/>
                <a:cs typeface="Nunito Sans"/>
                <a:sym typeface="Nunito Sans"/>
              </a:defRPr>
            </a:lvl6pPr>
            <a:lvl7pPr lvl="6" rtl="0">
              <a:spcBef>
                <a:spcPts val="0"/>
              </a:spcBef>
              <a:spcAft>
                <a:spcPts val="0"/>
              </a:spcAft>
              <a:buNone/>
              <a:defRPr>
                <a:solidFill>
                  <a:srgbClr val="15372C"/>
                </a:solidFill>
                <a:latin typeface="Nunito Sans"/>
                <a:ea typeface="Nunito Sans"/>
                <a:cs typeface="Nunito Sans"/>
                <a:sym typeface="Nunito Sans"/>
              </a:defRPr>
            </a:lvl7pPr>
            <a:lvl8pPr lvl="7" rtl="0">
              <a:spcBef>
                <a:spcPts val="0"/>
              </a:spcBef>
              <a:spcAft>
                <a:spcPts val="0"/>
              </a:spcAft>
              <a:buNone/>
              <a:defRPr>
                <a:solidFill>
                  <a:srgbClr val="15372C"/>
                </a:solidFill>
                <a:latin typeface="Nunito Sans"/>
                <a:ea typeface="Nunito Sans"/>
                <a:cs typeface="Nunito Sans"/>
                <a:sym typeface="Nunito Sans"/>
              </a:defRPr>
            </a:lvl8pPr>
            <a:lvl9pPr lvl="8" rtl="0">
              <a:spcBef>
                <a:spcPts val="0"/>
              </a:spcBef>
              <a:spcAft>
                <a:spcPts val="0"/>
              </a:spcAft>
              <a:buNone/>
              <a:defRPr>
                <a:solidFill>
                  <a:srgbClr val="15372C"/>
                </a:solidFill>
                <a:latin typeface="Nunito Sans"/>
                <a:ea typeface="Nunito Sans"/>
                <a:cs typeface="Nunito Sans"/>
                <a:sym typeface="Nunito Sans"/>
              </a:defRPr>
            </a:lvl9pPr>
          </a:lstStyle>
          <a:p>
            <a:endParaRPr/>
          </a:p>
        </p:txBody>
      </p:sp>
      <p:sp>
        <p:nvSpPr>
          <p:cNvPr id="191" name="Google Shape;191;p27"/>
          <p:cNvSpPr txBox="1">
            <a:spLocks noGrp="1"/>
          </p:cNvSpPr>
          <p:nvPr>
            <p:ph type="title" idx="4"/>
          </p:nvPr>
        </p:nvSpPr>
        <p:spPr>
          <a:xfrm>
            <a:off x="4637250" y="1371600"/>
            <a:ext cx="1856400" cy="39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500">
                <a:solidFill>
                  <a:srgbClr val="15372C"/>
                </a:solidFill>
                <a:latin typeface="Merriweather"/>
                <a:ea typeface="Merriweather"/>
                <a:cs typeface="Merriweather"/>
                <a:sym typeface="Merriweather"/>
              </a:defRPr>
            </a:lvl1pPr>
            <a:lvl2pPr lvl="1" rtl="0">
              <a:spcBef>
                <a:spcPts val="0"/>
              </a:spcBef>
              <a:spcAft>
                <a:spcPts val="0"/>
              </a:spcAft>
              <a:buNone/>
              <a:defRPr>
                <a:solidFill>
                  <a:srgbClr val="15372C"/>
                </a:solidFill>
                <a:latin typeface="Merriweather"/>
                <a:ea typeface="Merriweather"/>
                <a:cs typeface="Merriweather"/>
                <a:sym typeface="Merriweather"/>
              </a:defRPr>
            </a:lvl2pPr>
            <a:lvl3pPr lvl="2" rtl="0">
              <a:spcBef>
                <a:spcPts val="0"/>
              </a:spcBef>
              <a:spcAft>
                <a:spcPts val="0"/>
              </a:spcAft>
              <a:buNone/>
              <a:defRPr>
                <a:solidFill>
                  <a:srgbClr val="15372C"/>
                </a:solidFill>
                <a:latin typeface="Merriweather"/>
                <a:ea typeface="Merriweather"/>
                <a:cs typeface="Merriweather"/>
                <a:sym typeface="Merriweather"/>
              </a:defRPr>
            </a:lvl3pPr>
            <a:lvl4pPr lvl="3" rtl="0">
              <a:spcBef>
                <a:spcPts val="0"/>
              </a:spcBef>
              <a:spcAft>
                <a:spcPts val="0"/>
              </a:spcAft>
              <a:buNone/>
              <a:defRPr>
                <a:solidFill>
                  <a:srgbClr val="15372C"/>
                </a:solidFill>
                <a:latin typeface="Merriweather"/>
                <a:ea typeface="Merriweather"/>
                <a:cs typeface="Merriweather"/>
                <a:sym typeface="Merriweather"/>
              </a:defRPr>
            </a:lvl4pPr>
            <a:lvl5pPr lvl="4" rtl="0">
              <a:spcBef>
                <a:spcPts val="0"/>
              </a:spcBef>
              <a:spcAft>
                <a:spcPts val="0"/>
              </a:spcAft>
              <a:buNone/>
              <a:defRPr>
                <a:solidFill>
                  <a:srgbClr val="15372C"/>
                </a:solidFill>
                <a:latin typeface="Merriweather"/>
                <a:ea typeface="Merriweather"/>
                <a:cs typeface="Merriweather"/>
                <a:sym typeface="Merriweather"/>
              </a:defRPr>
            </a:lvl5pPr>
            <a:lvl6pPr lvl="5" rtl="0">
              <a:spcBef>
                <a:spcPts val="0"/>
              </a:spcBef>
              <a:spcAft>
                <a:spcPts val="0"/>
              </a:spcAft>
              <a:buNone/>
              <a:defRPr>
                <a:solidFill>
                  <a:srgbClr val="15372C"/>
                </a:solidFill>
                <a:latin typeface="Merriweather"/>
                <a:ea typeface="Merriweather"/>
                <a:cs typeface="Merriweather"/>
                <a:sym typeface="Merriweather"/>
              </a:defRPr>
            </a:lvl6pPr>
            <a:lvl7pPr lvl="6" rtl="0">
              <a:spcBef>
                <a:spcPts val="0"/>
              </a:spcBef>
              <a:spcAft>
                <a:spcPts val="0"/>
              </a:spcAft>
              <a:buNone/>
              <a:defRPr>
                <a:solidFill>
                  <a:srgbClr val="15372C"/>
                </a:solidFill>
                <a:latin typeface="Merriweather"/>
                <a:ea typeface="Merriweather"/>
                <a:cs typeface="Merriweather"/>
                <a:sym typeface="Merriweather"/>
              </a:defRPr>
            </a:lvl7pPr>
            <a:lvl8pPr lvl="7" rtl="0">
              <a:spcBef>
                <a:spcPts val="0"/>
              </a:spcBef>
              <a:spcAft>
                <a:spcPts val="0"/>
              </a:spcAft>
              <a:buNone/>
              <a:defRPr>
                <a:solidFill>
                  <a:srgbClr val="15372C"/>
                </a:solidFill>
                <a:latin typeface="Merriweather"/>
                <a:ea typeface="Merriweather"/>
                <a:cs typeface="Merriweather"/>
                <a:sym typeface="Merriweather"/>
              </a:defRPr>
            </a:lvl8pPr>
            <a:lvl9pPr lvl="8" rtl="0">
              <a:spcBef>
                <a:spcPts val="0"/>
              </a:spcBef>
              <a:spcAft>
                <a:spcPts val="0"/>
              </a:spcAft>
              <a:buNone/>
              <a:defRPr>
                <a:solidFill>
                  <a:srgbClr val="15372C"/>
                </a:solidFill>
                <a:latin typeface="Merriweather"/>
                <a:ea typeface="Merriweather"/>
                <a:cs typeface="Merriweather"/>
                <a:sym typeface="Merriweather"/>
              </a:defRPr>
            </a:lvl9pPr>
          </a:lstStyle>
          <a:p>
            <a:endParaRPr/>
          </a:p>
        </p:txBody>
      </p:sp>
      <p:sp>
        <p:nvSpPr>
          <p:cNvPr id="192" name="Google Shape;192;p27"/>
          <p:cNvSpPr txBox="1">
            <a:spLocks noGrp="1"/>
          </p:cNvSpPr>
          <p:nvPr>
            <p:ph type="subTitle" idx="5"/>
          </p:nvPr>
        </p:nvSpPr>
        <p:spPr>
          <a:xfrm>
            <a:off x="4641051" y="2021100"/>
            <a:ext cx="1959600" cy="1249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100">
                <a:solidFill>
                  <a:srgbClr val="15372C"/>
                </a:solidFill>
                <a:latin typeface="Nunito Sans"/>
                <a:ea typeface="Nunito Sans"/>
                <a:cs typeface="Nunito Sans"/>
                <a:sym typeface="Nunito Sans"/>
              </a:defRPr>
            </a:lvl1pPr>
            <a:lvl2pPr lvl="1" rtl="0">
              <a:spcBef>
                <a:spcPts val="0"/>
              </a:spcBef>
              <a:spcAft>
                <a:spcPts val="0"/>
              </a:spcAft>
              <a:buNone/>
              <a:defRPr>
                <a:solidFill>
                  <a:srgbClr val="15372C"/>
                </a:solidFill>
                <a:latin typeface="Nunito Sans"/>
                <a:ea typeface="Nunito Sans"/>
                <a:cs typeface="Nunito Sans"/>
                <a:sym typeface="Nunito Sans"/>
              </a:defRPr>
            </a:lvl2pPr>
            <a:lvl3pPr lvl="2" rtl="0">
              <a:spcBef>
                <a:spcPts val="0"/>
              </a:spcBef>
              <a:spcAft>
                <a:spcPts val="0"/>
              </a:spcAft>
              <a:buNone/>
              <a:defRPr>
                <a:solidFill>
                  <a:srgbClr val="15372C"/>
                </a:solidFill>
                <a:latin typeface="Nunito Sans"/>
                <a:ea typeface="Nunito Sans"/>
                <a:cs typeface="Nunito Sans"/>
                <a:sym typeface="Nunito Sans"/>
              </a:defRPr>
            </a:lvl3pPr>
            <a:lvl4pPr lvl="3" rtl="0">
              <a:spcBef>
                <a:spcPts val="0"/>
              </a:spcBef>
              <a:spcAft>
                <a:spcPts val="0"/>
              </a:spcAft>
              <a:buNone/>
              <a:defRPr>
                <a:solidFill>
                  <a:srgbClr val="15372C"/>
                </a:solidFill>
                <a:latin typeface="Nunito Sans"/>
                <a:ea typeface="Nunito Sans"/>
                <a:cs typeface="Nunito Sans"/>
                <a:sym typeface="Nunito Sans"/>
              </a:defRPr>
            </a:lvl4pPr>
            <a:lvl5pPr lvl="4" rtl="0">
              <a:spcBef>
                <a:spcPts val="0"/>
              </a:spcBef>
              <a:spcAft>
                <a:spcPts val="0"/>
              </a:spcAft>
              <a:buNone/>
              <a:defRPr>
                <a:solidFill>
                  <a:srgbClr val="15372C"/>
                </a:solidFill>
                <a:latin typeface="Nunito Sans"/>
                <a:ea typeface="Nunito Sans"/>
                <a:cs typeface="Nunito Sans"/>
                <a:sym typeface="Nunito Sans"/>
              </a:defRPr>
            </a:lvl5pPr>
            <a:lvl6pPr lvl="5" rtl="0">
              <a:spcBef>
                <a:spcPts val="0"/>
              </a:spcBef>
              <a:spcAft>
                <a:spcPts val="0"/>
              </a:spcAft>
              <a:buNone/>
              <a:defRPr>
                <a:solidFill>
                  <a:srgbClr val="15372C"/>
                </a:solidFill>
                <a:latin typeface="Nunito Sans"/>
                <a:ea typeface="Nunito Sans"/>
                <a:cs typeface="Nunito Sans"/>
                <a:sym typeface="Nunito Sans"/>
              </a:defRPr>
            </a:lvl6pPr>
            <a:lvl7pPr lvl="6" rtl="0">
              <a:spcBef>
                <a:spcPts val="0"/>
              </a:spcBef>
              <a:spcAft>
                <a:spcPts val="0"/>
              </a:spcAft>
              <a:buNone/>
              <a:defRPr>
                <a:solidFill>
                  <a:srgbClr val="15372C"/>
                </a:solidFill>
                <a:latin typeface="Nunito Sans"/>
                <a:ea typeface="Nunito Sans"/>
                <a:cs typeface="Nunito Sans"/>
                <a:sym typeface="Nunito Sans"/>
              </a:defRPr>
            </a:lvl7pPr>
            <a:lvl8pPr lvl="7" rtl="0">
              <a:spcBef>
                <a:spcPts val="0"/>
              </a:spcBef>
              <a:spcAft>
                <a:spcPts val="0"/>
              </a:spcAft>
              <a:buNone/>
              <a:defRPr>
                <a:solidFill>
                  <a:srgbClr val="15372C"/>
                </a:solidFill>
                <a:latin typeface="Nunito Sans"/>
                <a:ea typeface="Nunito Sans"/>
                <a:cs typeface="Nunito Sans"/>
                <a:sym typeface="Nunito Sans"/>
              </a:defRPr>
            </a:lvl8pPr>
            <a:lvl9pPr lvl="8" rtl="0">
              <a:spcBef>
                <a:spcPts val="0"/>
              </a:spcBef>
              <a:spcAft>
                <a:spcPts val="0"/>
              </a:spcAft>
              <a:buNone/>
              <a:defRPr>
                <a:solidFill>
                  <a:srgbClr val="15372C"/>
                </a:solidFill>
                <a:latin typeface="Nunito Sans"/>
                <a:ea typeface="Nunito Sans"/>
                <a:cs typeface="Nunito Sans"/>
                <a:sym typeface="Nunito Sans"/>
              </a:defRPr>
            </a:lvl9pPr>
          </a:lstStyle>
          <a:p>
            <a:endParaRPr/>
          </a:p>
        </p:txBody>
      </p:sp>
      <p:sp>
        <p:nvSpPr>
          <p:cNvPr id="193" name="Google Shape;193;p27"/>
          <p:cNvSpPr txBox="1">
            <a:spLocks noGrp="1"/>
          </p:cNvSpPr>
          <p:nvPr>
            <p:ph type="title" idx="6"/>
          </p:nvPr>
        </p:nvSpPr>
        <p:spPr>
          <a:xfrm>
            <a:off x="6729725" y="1371600"/>
            <a:ext cx="1856400" cy="39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500">
                <a:solidFill>
                  <a:srgbClr val="15372C"/>
                </a:solidFill>
                <a:latin typeface="Merriweather"/>
                <a:ea typeface="Merriweather"/>
                <a:cs typeface="Merriweather"/>
                <a:sym typeface="Merriweather"/>
              </a:defRPr>
            </a:lvl1pPr>
            <a:lvl2pPr lvl="1" rtl="0">
              <a:spcBef>
                <a:spcPts val="0"/>
              </a:spcBef>
              <a:spcAft>
                <a:spcPts val="0"/>
              </a:spcAft>
              <a:buNone/>
              <a:defRPr>
                <a:solidFill>
                  <a:srgbClr val="15372C"/>
                </a:solidFill>
                <a:latin typeface="Merriweather"/>
                <a:ea typeface="Merriweather"/>
                <a:cs typeface="Merriweather"/>
                <a:sym typeface="Merriweather"/>
              </a:defRPr>
            </a:lvl2pPr>
            <a:lvl3pPr lvl="2" rtl="0">
              <a:spcBef>
                <a:spcPts val="0"/>
              </a:spcBef>
              <a:spcAft>
                <a:spcPts val="0"/>
              </a:spcAft>
              <a:buNone/>
              <a:defRPr>
                <a:solidFill>
                  <a:srgbClr val="15372C"/>
                </a:solidFill>
                <a:latin typeface="Merriweather"/>
                <a:ea typeface="Merriweather"/>
                <a:cs typeface="Merriweather"/>
                <a:sym typeface="Merriweather"/>
              </a:defRPr>
            </a:lvl3pPr>
            <a:lvl4pPr lvl="3" rtl="0">
              <a:spcBef>
                <a:spcPts val="0"/>
              </a:spcBef>
              <a:spcAft>
                <a:spcPts val="0"/>
              </a:spcAft>
              <a:buNone/>
              <a:defRPr>
                <a:solidFill>
                  <a:srgbClr val="15372C"/>
                </a:solidFill>
                <a:latin typeface="Merriweather"/>
                <a:ea typeface="Merriweather"/>
                <a:cs typeface="Merriweather"/>
                <a:sym typeface="Merriweather"/>
              </a:defRPr>
            </a:lvl4pPr>
            <a:lvl5pPr lvl="4" rtl="0">
              <a:spcBef>
                <a:spcPts val="0"/>
              </a:spcBef>
              <a:spcAft>
                <a:spcPts val="0"/>
              </a:spcAft>
              <a:buNone/>
              <a:defRPr>
                <a:solidFill>
                  <a:srgbClr val="15372C"/>
                </a:solidFill>
                <a:latin typeface="Merriweather"/>
                <a:ea typeface="Merriweather"/>
                <a:cs typeface="Merriweather"/>
                <a:sym typeface="Merriweather"/>
              </a:defRPr>
            </a:lvl5pPr>
            <a:lvl6pPr lvl="5" rtl="0">
              <a:spcBef>
                <a:spcPts val="0"/>
              </a:spcBef>
              <a:spcAft>
                <a:spcPts val="0"/>
              </a:spcAft>
              <a:buNone/>
              <a:defRPr>
                <a:solidFill>
                  <a:srgbClr val="15372C"/>
                </a:solidFill>
                <a:latin typeface="Merriweather"/>
                <a:ea typeface="Merriweather"/>
                <a:cs typeface="Merriweather"/>
                <a:sym typeface="Merriweather"/>
              </a:defRPr>
            </a:lvl6pPr>
            <a:lvl7pPr lvl="6" rtl="0">
              <a:spcBef>
                <a:spcPts val="0"/>
              </a:spcBef>
              <a:spcAft>
                <a:spcPts val="0"/>
              </a:spcAft>
              <a:buNone/>
              <a:defRPr>
                <a:solidFill>
                  <a:srgbClr val="15372C"/>
                </a:solidFill>
                <a:latin typeface="Merriweather"/>
                <a:ea typeface="Merriweather"/>
                <a:cs typeface="Merriweather"/>
                <a:sym typeface="Merriweather"/>
              </a:defRPr>
            </a:lvl7pPr>
            <a:lvl8pPr lvl="7" rtl="0">
              <a:spcBef>
                <a:spcPts val="0"/>
              </a:spcBef>
              <a:spcAft>
                <a:spcPts val="0"/>
              </a:spcAft>
              <a:buNone/>
              <a:defRPr>
                <a:solidFill>
                  <a:srgbClr val="15372C"/>
                </a:solidFill>
                <a:latin typeface="Merriweather"/>
                <a:ea typeface="Merriweather"/>
                <a:cs typeface="Merriweather"/>
                <a:sym typeface="Merriweather"/>
              </a:defRPr>
            </a:lvl8pPr>
            <a:lvl9pPr lvl="8" rtl="0">
              <a:spcBef>
                <a:spcPts val="0"/>
              </a:spcBef>
              <a:spcAft>
                <a:spcPts val="0"/>
              </a:spcAft>
              <a:buNone/>
              <a:defRPr>
                <a:solidFill>
                  <a:srgbClr val="15372C"/>
                </a:solidFill>
                <a:latin typeface="Merriweather"/>
                <a:ea typeface="Merriweather"/>
                <a:cs typeface="Merriweather"/>
                <a:sym typeface="Merriweather"/>
              </a:defRPr>
            </a:lvl9pPr>
          </a:lstStyle>
          <a:p>
            <a:endParaRPr/>
          </a:p>
        </p:txBody>
      </p:sp>
      <p:sp>
        <p:nvSpPr>
          <p:cNvPr id="194" name="Google Shape;194;p27"/>
          <p:cNvSpPr txBox="1">
            <a:spLocks noGrp="1"/>
          </p:cNvSpPr>
          <p:nvPr>
            <p:ph type="subTitle" idx="7"/>
          </p:nvPr>
        </p:nvSpPr>
        <p:spPr>
          <a:xfrm>
            <a:off x="6733526" y="2021100"/>
            <a:ext cx="1959600" cy="1249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100">
                <a:solidFill>
                  <a:srgbClr val="15372C"/>
                </a:solidFill>
                <a:latin typeface="Nunito Sans"/>
                <a:ea typeface="Nunito Sans"/>
                <a:cs typeface="Nunito Sans"/>
                <a:sym typeface="Nunito Sans"/>
              </a:defRPr>
            </a:lvl1pPr>
            <a:lvl2pPr lvl="1" rtl="0">
              <a:spcBef>
                <a:spcPts val="0"/>
              </a:spcBef>
              <a:spcAft>
                <a:spcPts val="0"/>
              </a:spcAft>
              <a:buNone/>
              <a:defRPr>
                <a:solidFill>
                  <a:srgbClr val="15372C"/>
                </a:solidFill>
                <a:latin typeface="Nunito Sans"/>
                <a:ea typeface="Nunito Sans"/>
                <a:cs typeface="Nunito Sans"/>
                <a:sym typeface="Nunito Sans"/>
              </a:defRPr>
            </a:lvl2pPr>
            <a:lvl3pPr lvl="2" rtl="0">
              <a:spcBef>
                <a:spcPts val="0"/>
              </a:spcBef>
              <a:spcAft>
                <a:spcPts val="0"/>
              </a:spcAft>
              <a:buNone/>
              <a:defRPr>
                <a:solidFill>
                  <a:srgbClr val="15372C"/>
                </a:solidFill>
                <a:latin typeface="Nunito Sans"/>
                <a:ea typeface="Nunito Sans"/>
                <a:cs typeface="Nunito Sans"/>
                <a:sym typeface="Nunito Sans"/>
              </a:defRPr>
            </a:lvl3pPr>
            <a:lvl4pPr lvl="3" rtl="0">
              <a:spcBef>
                <a:spcPts val="0"/>
              </a:spcBef>
              <a:spcAft>
                <a:spcPts val="0"/>
              </a:spcAft>
              <a:buNone/>
              <a:defRPr>
                <a:solidFill>
                  <a:srgbClr val="15372C"/>
                </a:solidFill>
                <a:latin typeface="Nunito Sans"/>
                <a:ea typeface="Nunito Sans"/>
                <a:cs typeface="Nunito Sans"/>
                <a:sym typeface="Nunito Sans"/>
              </a:defRPr>
            </a:lvl4pPr>
            <a:lvl5pPr lvl="4" rtl="0">
              <a:spcBef>
                <a:spcPts val="0"/>
              </a:spcBef>
              <a:spcAft>
                <a:spcPts val="0"/>
              </a:spcAft>
              <a:buNone/>
              <a:defRPr>
                <a:solidFill>
                  <a:srgbClr val="15372C"/>
                </a:solidFill>
                <a:latin typeface="Nunito Sans"/>
                <a:ea typeface="Nunito Sans"/>
                <a:cs typeface="Nunito Sans"/>
                <a:sym typeface="Nunito Sans"/>
              </a:defRPr>
            </a:lvl5pPr>
            <a:lvl6pPr lvl="5" rtl="0">
              <a:spcBef>
                <a:spcPts val="0"/>
              </a:spcBef>
              <a:spcAft>
                <a:spcPts val="0"/>
              </a:spcAft>
              <a:buNone/>
              <a:defRPr>
                <a:solidFill>
                  <a:srgbClr val="15372C"/>
                </a:solidFill>
                <a:latin typeface="Nunito Sans"/>
                <a:ea typeface="Nunito Sans"/>
                <a:cs typeface="Nunito Sans"/>
                <a:sym typeface="Nunito Sans"/>
              </a:defRPr>
            </a:lvl6pPr>
            <a:lvl7pPr lvl="6" rtl="0">
              <a:spcBef>
                <a:spcPts val="0"/>
              </a:spcBef>
              <a:spcAft>
                <a:spcPts val="0"/>
              </a:spcAft>
              <a:buNone/>
              <a:defRPr>
                <a:solidFill>
                  <a:srgbClr val="15372C"/>
                </a:solidFill>
                <a:latin typeface="Nunito Sans"/>
                <a:ea typeface="Nunito Sans"/>
                <a:cs typeface="Nunito Sans"/>
                <a:sym typeface="Nunito Sans"/>
              </a:defRPr>
            </a:lvl7pPr>
            <a:lvl8pPr lvl="7" rtl="0">
              <a:spcBef>
                <a:spcPts val="0"/>
              </a:spcBef>
              <a:spcAft>
                <a:spcPts val="0"/>
              </a:spcAft>
              <a:buNone/>
              <a:defRPr>
                <a:solidFill>
                  <a:srgbClr val="15372C"/>
                </a:solidFill>
                <a:latin typeface="Nunito Sans"/>
                <a:ea typeface="Nunito Sans"/>
                <a:cs typeface="Nunito Sans"/>
                <a:sym typeface="Nunito Sans"/>
              </a:defRPr>
            </a:lvl8pPr>
            <a:lvl9pPr lvl="8" rtl="0">
              <a:spcBef>
                <a:spcPts val="0"/>
              </a:spcBef>
              <a:spcAft>
                <a:spcPts val="0"/>
              </a:spcAft>
              <a:buNone/>
              <a:defRPr>
                <a:solidFill>
                  <a:srgbClr val="15372C"/>
                </a:solidFill>
                <a:latin typeface="Nunito Sans"/>
                <a:ea typeface="Nunito Sans"/>
                <a:cs typeface="Nunito Sans"/>
                <a:sym typeface="Nunito Sans"/>
              </a:defRPr>
            </a:lvl9pPr>
          </a:lstStyle>
          <a:p>
            <a:endParaRPr/>
          </a:p>
        </p:txBody>
      </p:sp>
      <p:sp>
        <p:nvSpPr>
          <p:cNvPr id="195" name="Google Shape;195;p27"/>
          <p:cNvSpPr txBox="1">
            <a:spLocks noGrp="1"/>
          </p:cNvSpPr>
          <p:nvPr>
            <p:ph type="subTitle" idx="8"/>
          </p:nvPr>
        </p:nvSpPr>
        <p:spPr>
          <a:xfrm>
            <a:off x="462525" y="386689"/>
            <a:ext cx="1887900" cy="3183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800">
                <a:solidFill>
                  <a:srgbClr val="15372C"/>
                </a:solidFill>
                <a:latin typeface="Nunito Sans"/>
                <a:ea typeface="Nunito Sans"/>
                <a:cs typeface="Nunito Sans"/>
                <a:sym typeface="Nunito Sans"/>
              </a:defRPr>
            </a:lvl1pPr>
            <a:lvl2pPr lvl="1" rtl="0">
              <a:spcBef>
                <a:spcPts val="0"/>
              </a:spcBef>
              <a:spcAft>
                <a:spcPts val="0"/>
              </a:spcAft>
              <a:buNone/>
              <a:defRPr sz="800">
                <a:solidFill>
                  <a:srgbClr val="15372C"/>
                </a:solidFill>
                <a:latin typeface="Nunito Sans"/>
                <a:ea typeface="Nunito Sans"/>
                <a:cs typeface="Nunito Sans"/>
                <a:sym typeface="Nunito Sans"/>
              </a:defRPr>
            </a:lvl2pPr>
            <a:lvl3pPr lvl="2" rtl="0">
              <a:spcBef>
                <a:spcPts val="0"/>
              </a:spcBef>
              <a:spcAft>
                <a:spcPts val="0"/>
              </a:spcAft>
              <a:buNone/>
              <a:defRPr sz="800">
                <a:solidFill>
                  <a:srgbClr val="15372C"/>
                </a:solidFill>
                <a:latin typeface="Nunito Sans"/>
                <a:ea typeface="Nunito Sans"/>
                <a:cs typeface="Nunito Sans"/>
                <a:sym typeface="Nunito Sans"/>
              </a:defRPr>
            </a:lvl3pPr>
            <a:lvl4pPr lvl="3" rtl="0">
              <a:spcBef>
                <a:spcPts val="0"/>
              </a:spcBef>
              <a:spcAft>
                <a:spcPts val="0"/>
              </a:spcAft>
              <a:buNone/>
              <a:defRPr sz="800">
                <a:solidFill>
                  <a:srgbClr val="15372C"/>
                </a:solidFill>
                <a:latin typeface="Nunito Sans"/>
                <a:ea typeface="Nunito Sans"/>
                <a:cs typeface="Nunito Sans"/>
                <a:sym typeface="Nunito Sans"/>
              </a:defRPr>
            </a:lvl4pPr>
            <a:lvl5pPr lvl="4" rtl="0">
              <a:spcBef>
                <a:spcPts val="0"/>
              </a:spcBef>
              <a:spcAft>
                <a:spcPts val="0"/>
              </a:spcAft>
              <a:buNone/>
              <a:defRPr sz="800">
                <a:solidFill>
                  <a:srgbClr val="15372C"/>
                </a:solidFill>
                <a:latin typeface="Nunito Sans"/>
                <a:ea typeface="Nunito Sans"/>
                <a:cs typeface="Nunito Sans"/>
                <a:sym typeface="Nunito Sans"/>
              </a:defRPr>
            </a:lvl5pPr>
            <a:lvl6pPr lvl="5" rtl="0">
              <a:spcBef>
                <a:spcPts val="0"/>
              </a:spcBef>
              <a:spcAft>
                <a:spcPts val="0"/>
              </a:spcAft>
              <a:buNone/>
              <a:defRPr sz="800">
                <a:solidFill>
                  <a:srgbClr val="15372C"/>
                </a:solidFill>
                <a:latin typeface="Nunito Sans"/>
                <a:ea typeface="Nunito Sans"/>
                <a:cs typeface="Nunito Sans"/>
                <a:sym typeface="Nunito Sans"/>
              </a:defRPr>
            </a:lvl6pPr>
            <a:lvl7pPr lvl="6" rtl="0">
              <a:spcBef>
                <a:spcPts val="0"/>
              </a:spcBef>
              <a:spcAft>
                <a:spcPts val="0"/>
              </a:spcAft>
              <a:buNone/>
              <a:defRPr sz="800">
                <a:solidFill>
                  <a:srgbClr val="15372C"/>
                </a:solidFill>
                <a:latin typeface="Nunito Sans"/>
                <a:ea typeface="Nunito Sans"/>
                <a:cs typeface="Nunito Sans"/>
                <a:sym typeface="Nunito Sans"/>
              </a:defRPr>
            </a:lvl7pPr>
            <a:lvl8pPr lvl="7" rtl="0">
              <a:spcBef>
                <a:spcPts val="0"/>
              </a:spcBef>
              <a:spcAft>
                <a:spcPts val="0"/>
              </a:spcAft>
              <a:buNone/>
              <a:defRPr sz="800">
                <a:solidFill>
                  <a:srgbClr val="15372C"/>
                </a:solidFill>
                <a:latin typeface="Nunito Sans"/>
                <a:ea typeface="Nunito Sans"/>
                <a:cs typeface="Nunito Sans"/>
                <a:sym typeface="Nunito Sans"/>
              </a:defRPr>
            </a:lvl8pPr>
            <a:lvl9pPr lvl="8" rtl="0">
              <a:spcBef>
                <a:spcPts val="0"/>
              </a:spcBef>
              <a:spcAft>
                <a:spcPts val="0"/>
              </a:spcAft>
              <a:buNone/>
              <a:defRPr sz="800">
                <a:solidFill>
                  <a:srgbClr val="15372C"/>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293">
          <p15:clr>
            <a:srgbClr val="FA7B17"/>
          </p15:clr>
        </p15:guide>
        <p15:guide id="2" pos="4231">
          <p15:clr>
            <a:srgbClr val="FA7B17"/>
          </p15:clr>
        </p15:guide>
        <p15:guide id="3" orient="horz" pos="247">
          <p15:clr>
            <a:srgbClr val="FA7B17"/>
          </p15:clr>
        </p15:guide>
        <p15:guide id="4" orient="horz" pos="864">
          <p15:clr>
            <a:srgbClr val="FA7B17"/>
          </p15:clr>
        </p15:guide>
        <p15:guide id="5" pos="1605">
          <p15:clr>
            <a:srgbClr val="FA7B17"/>
          </p15:clr>
        </p15:guide>
        <p15:guide id="6" pos="2918">
          <p15:clr>
            <a:srgbClr val="FA7B17"/>
          </p15:clr>
        </p15:guide>
        <p15:guide id="7" pos="5544">
          <p15:clr>
            <a:srgbClr val="FA7B17"/>
          </p15:clr>
        </p15:guide>
        <p15:guide id="8" pos="5467">
          <p15:clr>
            <a:srgbClr val="FA7B17"/>
          </p15:clr>
        </p15:guide>
        <p15:guide id="9" pos="4155">
          <p15:clr>
            <a:srgbClr val="FA7B17"/>
          </p15:clr>
        </p15:guide>
        <p15:guide id="10" pos="2842">
          <p15:clr>
            <a:srgbClr val="FA7B17"/>
          </p15:clr>
        </p15:guide>
        <p15:guide id="11" pos="1529">
          <p15:clr>
            <a:srgbClr val="FA7B17"/>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Half Green Title Slide">
  <p:cSld name="SECTION_HEADER_1_1_1">
    <p:bg>
      <p:bgPr>
        <a:blipFill>
          <a:blip r:embed="rId2">
            <a:alphaModFix/>
          </a:blip>
          <a:stretch>
            <a:fillRect/>
          </a:stretch>
        </a:blipFill>
        <a:effectLst/>
      </p:bgPr>
    </p:bg>
    <p:spTree>
      <p:nvGrpSpPr>
        <p:cNvPr id="1" name="Shape 196"/>
        <p:cNvGrpSpPr/>
        <p:nvPr/>
      </p:nvGrpSpPr>
      <p:grpSpPr>
        <a:xfrm>
          <a:off x="0" y="0"/>
          <a:ext cx="0" cy="0"/>
          <a:chOff x="0" y="0"/>
          <a:chExt cx="0" cy="0"/>
        </a:xfrm>
      </p:grpSpPr>
      <p:sp>
        <p:nvSpPr>
          <p:cNvPr id="197" name="Google Shape;197;p28"/>
          <p:cNvSpPr/>
          <p:nvPr/>
        </p:nvSpPr>
        <p:spPr>
          <a:xfrm>
            <a:off x="4574675" y="0"/>
            <a:ext cx="4569300" cy="5143500"/>
          </a:xfrm>
          <a:prstGeom prst="rect">
            <a:avLst/>
          </a:prstGeom>
          <a:solidFill>
            <a:srgbClr val="00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8"/>
          <p:cNvSpPr txBox="1">
            <a:spLocks noGrp="1"/>
          </p:cNvSpPr>
          <p:nvPr>
            <p:ph type="sldNum" idx="12"/>
          </p:nvPr>
        </p:nvSpPr>
        <p:spPr>
          <a:xfrm>
            <a:off x="8472458" y="4718015"/>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99" name="Google Shape;199;p28"/>
          <p:cNvPicPr preferRelativeResize="0"/>
          <p:nvPr/>
        </p:nvPicPr>
        <p:blipFill>
          <a:blip r:embed="rId3">
            <a:alphaModFix/>
          </a:blip>
          <a:stretch>
            <a:fillRect/>
          </a:stretch>
        </p:blipFill>
        <p:spPr>
          <a:xfrm>
            <a:off x="8153928" y="4864696"/>
            <a:ext cx="471001" cy="105829"/>
          </a:xfrm>
          <a:prstGeom prst="rect">
            <a:avLst/>
          </a:prstGeom>
          <a:noFill/>
          <a:ln>
            <a:noFill/>
          </a:ln>
        </p:spPr>
      </p:pic>
      <p:sp>
        <p:nvSpPr>
          <p:cNvPr id="200" name="Google Shape;200;p28"/>
          <p:cNvSpPr txBox="1">
            <a:spLocks noGrp="1"/>
          </p:cNvSpPr>
          <p:nvPr>
            <p:ph type="title"/>
          </p:nvPr>
        </p:nvSpPr>
        <p:spPr>
          <a:xfrm>
            <a:off x="465925" y="1370375"/>
            <a:ext cx="3654000" cy="3261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None/>
              <a:defRPr sz="2800">
                <a:solidFill>
                  <a:srgbClr val="15372C"/>
                </a:solidFill>
                <a:latin typeface="Nunito Sans"/>
                <a:ea typeface="Nunito Sans"/>
                <a:cs typeface="Nunito Sans"/>
                <a:sym typeface="Nunito Sans"/>
              </a:defRPr>
            </a:lvl1pPr>
            <a:lvl2pPr lvl="1">
              <a:spcBef>
                <a:spcPts val="0"/>
              </a:spcBef>
              <a:spcAft>
                <a:spcPts val="0"/>
              </a:spcAft>
              <a:buNone/>
              <a:defRPr>
                <a:latin typeface="Nunito Sans"/>
                <a:ea typeface="Nunito Sans"/>
                <a:cs typeface="Nunito Sans"/>
                <a:sym typeface="Nunito Sans"/>
              </a:defRPr>
            </a:lvl2pPr>
            <a:lvl3pPr lvl="2">
              <a:spcBef>
                <a:spcPts val="0"/>
              </a:spcBef>
              <a:spcAft>
                <a:spcPts val="0"/>
              </a:spcAft>
              <a:buNone/>
              <a:defRPr>
                <a:latin typeface="Nunito Sans"/>
                <a:ea typeface="Nunito Sans"/>
                <a:cs typeface="Nunito Sans"/>
                <a:sym typeface="Nunito Sans"/>
              </a:defRPr>
            </a:lvl3pPr>
            <a:lvl4pPr lvl="3">
              <a:spcBef>
                <a:spcPts val="0"/>
              </a:spcBef>
              <a:spcAft>
                <a:spcPts val="0"/>
              </a:spcAft>
              <a:buNone/>
              <a:defRPr>
                <a:latin typeface="Nunito Sans"/>
                <a:ea typeface="Nunito Sans"/>
                <a:cs typeface="Nunito Sans"/>
                <a:sym typeface="Nunito Sans"/>
              </a:defRPr>
            </a:lvl4pPr>
            <a:lvl5pPr lvl="4">
              <a:spcBef>
                <a:spcPts val="0"/>
              </a:spcBef>
              <a:spcAft>
                <a:spcPts val="0"/>
              </a:spcAft>
              <a:buNone/>
              <a:defRPr>
                <a:latin typeface="Nunito Sans"/>
                <a:ea typeface="Nunito Sans"/>
                <a:cs typeface="Nunito Sans"/>
                <a:sym typeface="Nunito Sans"/>
              </a:defRPr>
            </a:lvl5pPr>
            <a:lvl6pPr lvl="5">
              <a:spcBef>
                <a:spcPts val="0"/>
              </a:spcBef>
              <a:spcAft>
                <a:spcPts val="0"/>
              </a:spcAft>
              <a:buNone/>
              <a:defRPr>
                <a:latin typeface="Nunito Sans"/>
                <a:ea typeface="Nunito Sans"/>
                <a:cs typeface="Nunito Sans"/>
                <a:sym typeface="Nunito Sans"/>
              </a:defRPr>
            </a:lvl6pPr>
            <a:lvl7pPr lvl="6">
              <a:spcBef>
                <a:spcPts val="0"/>
              </a:spcBef>
              <a:spcAft>
                <a:spcPts val="0"/>
              </a:spcAft>
              <a:buNone/>
              <a:defRPr>
                <a:latin typeface="Nunito Sans"/>
                <a:ea typeface="Nunito Sans"/>
                <a:cs typeface="Nunito Sans"/>
                <a:sym typeface="Nunito Sans"/>
              </a:defRPr>
            </a:lvl7pPr>
            <a:lvl8pPr lvl="7">
              <a:spcBef>
                <a:spcPts val="0"/>
              </a:spcBef>
              <a:spcAft>
                <a:spcPts val="0"/>
              </a:spcAft>
              <a:buNone/>
              <a:defRPr>
                <a:latin typeface="Nunito Sans"/>
                <a:ea typeface="Nunito Sans"/>
                <a:cs typeface="Nunito Sans"/>
                <a:sym typeface="Nunito Sans"/>
              </a:defRPr>
            </a:lvl8pPr>
            <a:lvl9pPr lvl="8">
              <a:spcBef>
                <a:spcPts val="0"/>
              </a:spcBef>
              <a:spcAft>
                <a:spcPts val="0"/>
              </a:spcAft>
              <a:buNone/>
              <a:defRPr>
                <a:latin typeface="Nunito Sans"/>
                <a:ea typeface="Nunito Sans"/>
                <a:cs typeface="Nunito Sans"/>
                <a:sym typeface="Nunito Sans"/>
              </a:defRPr>
            </a:lvl9pPr>
          </a:lstStyle>
          <a:p>
            <a:endParaRPr/>
          </a:p>
        </p:txBody>
      </p:sp>
      <p:sp>
        <p:nvSpPr>
          <p:cNvPr id="201" name="Google Shape;201;p28"/>
          <p:cNvSpPr txBox="1">
            <a:spLocks noGrp="1"/>
          </p:cNvSpPr>
          <p:nvPr>
            <p:ph type="title" idx="2"/>
          </p:nvPr>
        </p:nvSpPr>
        <p:spPr>
          <a:xfrm>
            <a:off x="5043000" y="1370375"/>
            <a:ext cx="3654000" cy="3261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None/>
              <a:defRPr sz="2800">
                <a:solidFill>
                  <a:srgbClr val="FFFFFF"/>
                </a:solidFill>
                <a:latin typeface="Nunito Sans"/>
                <a:ea typeface="Nunito Sans"/>
                <a:cs typeface="Nunito Sans"/>
                <a:sym typeface="Nunito Sans"/>
              </a:defRPr>
            </a:lvl1pPr>
            <a:lvl2pPr lvl="1">
              <a:spcBef>
                <a:spcPts val="0"/>
              </a:spcBef>
              <a:spcAft>
                <a:spcPts val="0"/>
              </a:spcAft>
              <a:buNone/>
              <a:defRPr>
                <a:latin typeface="Nunito Sans"/>
                <a:ea typeface="Nunito Sans"/>
                <a:cs typeface="Nunito Sans"/>
                <a:sym typeface="Nunito Sans"/>
              </a:defRPr>
            </a:lvl2pPr>
            <a:lvl3pPr lvl="2">
              <a:spcBef>
                <a:spcPts val="0"/>
              </a:spcBef>
              <a:spcAft>
                <a:spcPts val="0"/>
              </a:spcAft>
              <a:buNone/>
              <a:defRPr>
                <a:latin typeface="Nunito Sans"/>
                <a:ea typeface="Nunito Sans"/>
                <a:cs typeface="Nunito Sans"/>
                <a:sym typeface="Nunito Sans"/>
              </a:defRPr>
            </a:lvl3pPr>
            <a:lvl4pPr lvl="3">
              <a:spcBef>
                <a:spcPts val="0"/>
              </a:spcBef>
              <a:spcAft>
                <a:spcPts val="0"/>
              </a:spcAft>
              <a:buNone/>
              <a:defRPr>
                <a:latin typeface="Nunito Sans"/>
                <a:ea typeface="Nunito Sans"/>
                <a:cs typeface="Nunito Sans"/>
                <a:sym typeface="Nunito Sans"/>
              </a:defRPr>
            </a:lvl4pPr>
            <a:lvl5pPr lvl="4">
              <a:spcBef>
                <a:spcPts val="0"/>
              </a:spcBef>
              <a:spcAft>
                <a:spcPts val="0"/>
              </a:spcAft>
              <a:buNone/>
              <a:defRPr>
                <a:latin typeface="Nunito Sans"/>
                <a:ea typeface="Nunito Sans"/>
                <a:cs typeface="Nunito Sans"/>
                <a:sym typeface="Nunito Sans"/>
              </a:defRPr>
            </a:lvl5pPr>
            <a:lvl6pPr lvl="5">
              <a:spcBef>
                <a:spcPts val="0"/>
              </a:spcBef>
              <a:spcAft>
                <a:spcPts val="0"/>
              </a:spcAft>
              <a:buNone/>
              <a:defRPr>
                <a:latin typeface="Nunito Sans"/>
                <a:ea typeface="Nunito Sans"/>
                <a:cs typeface="Nunito Sans"/>
                <a:sym typeface="Nunito Sans"/>
              </a:defRPr>
            </a:lvl6pPr>
            <a:lvl7pPr lvl="6">
              <a:spcBef>
                <a:spcPts val="0"/>
              </a:spcBef>
              <a:spcAft>
                <a:spcPts val="0"/>
              </a:spcAft>
              <a:buNone/>
              <a:defRPr>
                <a:latin typeface="Nunito Sans"/>
                <a:ea typeface="Nunito Sans"/>
                <a:cs typeface="Nunito Sans"/>
                <a:sym typeface="Nunito Sans"/>
              </a:defRPr>
            </a:lvl7pPr>
            <a:lvl8pPr lvl="7">
              <a:spcBef>
                <a:spcPts val="0"/>
              </a:spcBef>
              <a:spcAft>
                <a:spcPts val="0"/>
              </a:spcAft>
              <a:buNone/>
              <a:defRPr>
                <a:latin typeface="Nunito Sans"/>
                <a:ea typeface="Nunito Sans"/>
                <a:cs typeface="Nunito Sans"/>
                <a:sym typeface="Nunito Sans"/>
              </a:defRPr>
            </a:lvl8pPr>
            <a:lvl9pPr lvl="8">
              <a:spcBef>
                <a:spcPts val="0"/>
              </a:spcBef>
              <a:spcAft>
                <a:spcPts val="0"/>
              </a:spcAft>
              <a:buNone/>
              <a:defRPr>
                <a:latin typeface="Nunito Sans"/>
                <a:ea typeface="Nunito Sans"/>
                <a:cs typeface="Nunito Sans"/>
                <a:sym typeface="Nunito Sans"/>
              </a:defRPr>
            </a:lvl9pPr>
          </a:lstStyle>
          <a:p>
            <a:endParaRPr/>
          </a:p>
        </p:txBody>
      </p:sp>
      <p:sp>
        <p:nvSpPr>
          <p:cNvPr id="202" name="Google Shape;202;p28"/>
          <p:cNvSpPr txBox="1">
            <a:spLocks noGrp="1"/>
          </p:cNvSpPr>
          <p:nvPr>
            <p:ph type="subTitle" idx="1"/>
          </p:nvPr>
        </p:nvSpPr>
        <p:spPr>
          <a:xfrm>
            <a:off x="466900" y="398001"/>
            <a:ext cx="1722300" cy="39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800">
                <a:solidFill>
                  <a:schemeClr val="dk1"/>
                </a:solidFill>
                <a:latin typeface="Nunito Sans"/>
                <a:ea typeface="Nunito Sans"/>
                <a:cs typeface="Nunito Sans"/>
                <a:sym typeface="Nunito Sans"/>
              </a:defRPr>
            </a:lvl1pPr>
            <a:lvl2pPr lvl="1" rtl="0">
              <a:spcBef>
                <a:spcPts val="0"/>
              </a:spcBef>
              <a:spcAft>
                <a:spcPts val="0"/>
              </a:spcAft>
              <a:buNone/>
              <a:defRPr sz="800">
                <a:solidFill>
                  <a:schemeClr val="dk1"/>
                </a:solidFill>
                <a:latin typeface="Nunito Sans"/>
                <a:ea typeface="Nunito Sans"/>
                <a:cs typeface="Nunito Sans"/>
                <a:sym typeface="Nunito Sans"/>
              </a:defRPr>
            </a:lvl2pPr>
            <a:lvl3pPr lvl="2" rtl="0">
              <a:spcBef>
                <a:spcPts val="0"/>
              </a:spcBef>
              <a:spcAft>
                <a:spcPts val="0"/>
              </a:spcAft>
              <a:buNone/>
              <a:defRPr sz="800">
                <a:solidFill>
                  <a:schemeClr val="dk1"/>
                </a:solidFill>
                <a:latin typeface="Nunito Sans"/>
                <a:ea typeface="Nunito Sans"/>
                <a:cs typeface="Nunito Sans"/>
                <a:sym typeface="Nunito Sans"/>
              </a:defRPr>
            </a:lvl3pPr>
            <a:lvl4pPr lvl="3" rtl="0">
              <a:spcBef>
                <a:spcPts val="0"/>
              </a:spcBef>
              <a:spcAft>
                <a:spcPts val="0"/>
              </a:spcAft>
              <a:buNone/>
              <a:defRPr sz="800">
                <a:solidFill>
                  <a:schemeClr val="dk1"/>
                </a:solidFill>
                <a:latin typeface="Nunito Sans"/>
                <a:ea typeface="Nunito Sans"/>
                <a:cs typeface="Nunito Sans"/>
                <a:sym typeface="Nunito Sans"/>
              </a:defRPr>
            </a:lvl4pPr>
            <a:lvl5pPr lvl="4" rtl="0">
              <a:spcBef>
                <a:spcPts val="0"/>
              </a:spcBef>
              <a:spcAft>
                <a:spcPts val="0"/>
              </a:spcAft>
              <a:buNone/>
              <a:defRPr sz="800">
                <a:solidFill>
                  <a:schemeClr val="dk1"/>
                </a:solidFill>
                <a:latin typeface="Nunito Sans"/>
                <a:ea typeface="Nunito Sans"/>
                <a:cs typeface="Nunito Sans"/>
                <a:sym typeface="Nunito Sans"/>
              </a:defRPr>
            </a:lvl5pPr>
            <a:lvl6pPr lvl="5" rtl="0">
              <a:spcBef>
                <a:spcPts val="0"/>
              </a:spcBef>
              <a:spcAft>
                <a:spcPts val="0"/>
              </a:spcAft>
              <a:buNone/>
              <a:defRPr sz="800">
                <a:solidFill>
                  <a:schemeClr val="dk1"/>
                </a:solidFill>
                <a:latin typeface="Nunito Sans"/>
                <a:ea typeface="Nunito Sans"/>
                <a:cs typeface="Nunito Sans"/>
                <a:sym typeface="Nunito Sans"/>
              </a:defRPr>
            </a:lvl6pPr>
            <a:lvl7pPr lvl="6" rtl="0">
              <a:spcBef>
                <a:spcPts val="0"/>
              </a:spcBef>
              <a:spcAft>
                <a:spcPts val="0"/>
              </a:spcAft>
              <a:buNone/>
              <a:defRPr sz="800">
                <a:solidFill>
                  <a:schemeClr val="dk1"/>
                </a:solidFill>
                <a:latin typeface="Nunito Sans"/>
                <a:ea typeface="Nunito Sans"/>
                <a:cs typeface="Nunito Sans"/>
                <a:sym typeface="Nunito Sans"/>
              </a:defRPr>
            </a:lvl7pPr>
            <a:lvl8pPr lvl="7" rtl="0">
              <a:spcBef>
                <a:spcPts val="0"/>
              </a:spcBef>
              <a:spcAft>
                <a:spcPts val="0"/>
              </a:spcAft>
              <a:buNone/>
              <a:defRPr sz="800">
                <a:solidFill>
                  <a:schemeClr val="dk1"/>
                </a:solidFill>
                <a:latin typeface="Nunito Sans"/>
                <a:ea typeface="Nunito Sans"/>
                <a:cs typeface="Nunito Sans"/>
                <a:sym typeface="Nunito Sans"/>
              </a:defRPr>
            </a:lvl8pPr>
            <a:lvl9pPr lvl="8" rtl="0">
              <a:spcBef>
                <a:spcPts val="0"/>
              </a:spcBef>
              <a:spcAft>
                <a:spcPts val="0"/>
              </a:spcAft>
              <a:buNone/>
              <a:defRPr sz="800">
                <a:solidFill>
                  <a:schemeClr val="dk1"/>
                </a:solidFill>
                <a:latin typeface="Nunito Sans"/>
                <a:ea typeface="Nunito Sans"/>
                <a:cs typeface="Nunito Sans"/>
                <a:sym typeface="Nunito Sans"/>
              </a:defRPr>
            </a:lvl9pPr>
          </a:lstStyle>
          <a:p>
            <a:endParaRPr/>
          </a:p>
        </p:txBody>
      </p:sp>
      <p:sp>
        <p:nvSpPr>
          <p:cNvPr id="203" name="Google Shape;203;p28"/>
          <p:cNvSpPr txBox="1">
            <a:spLocks noGrp="1"/>
          </p:cNvSpPr>
          <p:nvPr>
            <p:ph type="subTitle" idx="3"/>
          </p:nvPr>
        </p:nvSpPr>
        <p:spPr>
          <a:xfrm>
            <a:off x="5043000" y="398001"/>
            <a:ext cx="1722300" cy="39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800">
                <a:solidFill>
                  <a:schemeClr val="lt1"/>
                </a:solidFill>
                <a:latin typeface="Nunito Sans"/>
                <a:ea typeface="Nunito Sans"/>
                <a:cs typeface="Nunito Sans"/>
                <a:sym typeface="Nunito Sans"/>
              </a:defRPr>
            </a:lvl1pPr>
            <a:lvl2pPr lvl="1" rtl="0">
              <a:spcBef>
                <a:spcPts val="0"/>
              </a:spcBef>
              <a:spcAft>
                <a:spcPts val="0"/>
              </a:spcAft>
              <a:buNone/>
              <a:defRPr sz="800">
                <a:solidFill>
                  <a:schemeClr val="lt1"/>
                </a:solidFill>
                <a:latin typeface="Nunito Sans"/>
                <a:ea typeface="Nunito Sans"/>
                <a:cs typeface="Nunito Sans"/>
                <a:sym typeface="Nunito Sans"/>
              </a:defRPr>
            </a:lvl2pPr>
            <a:lvl3pPr lvl="2" rtl="0">
              <a:spcBef>
                <a:spcPts val="0"/>
              </a:spcBef>
              <a:spcAft>
                <a:spcPts val="0"/>
              </a:spcAft>
              <a:buNone/>
              <a:defRPr sz="800">
                <a:solidFill>
                  <a:schemeClr val="lt1"/>
                </a:solidFill>
                <a:latin typeface="Nunito Sans"/>
                <a:ea typeface="Nunito Sans"/>
                <a:cs typeface="Nunito Sans"/>
                <a:sym typeface="Nunito Sans"/>
              </a:defRPr>
            </a:lvl3pPr>
            <a:lvl4pPr lvl="3" rtl="0">
              <a:spcBef>
                <a:spcPts val="0"/>
              </a:spcBef>
              <a:spcAft>
                <a:spcPts val="0"/>
              </a:spcAft>
              <a:buNone/>
              <a:defRPr sz="800">
                <a:solidFill>
                  <a:schemeClr val="lt1"/>
                </a:solidFill>
                <a:latin typeface="Nunito Sans"/>
                <a:ea typeface="Nunito Sans"/>
                <a:cs typeface="Nunito Sans"/>
                <a:sym typeface="Nunito Sans"/>
              </a:defRPr>
            </a:lvl4pPr>
            <a:lvl5pPr lvl="4" rtl="0">
              <a:spcBef>
                <a:spcPts val="0"/>
              </a:spcBef>
              <a:spcAft>
                <a:spcPts val="0"/>
              </a:spcAft>
              <a:buNone/>
              <a:defRPr sz="800">
                <a:solidFill>
                  <a:schemeClr val="lt1"/>
                </a:solidFill>
                <a:latin typeface="Nunito Sans"/>
                <a:ea typeface="Nunito Sans"/>
                <a:cs typeface="Nunito Sans"/>
                <a:sym typeface="Nunito Sans"/>
              </a:defRPr>
            </a:lvl5pPr>
            <a:lvl6pPr lvl="5" rtl="0">
              <a:spcBef>
                <a:spcPts val="0"/>
              </a:spcBef>
              <a:spcAft>
                <a:spcPts val="0"/>
              </a:spcAft>
              <a:buNone/>
              <a:defRPr sz="800">
                <a:solidFill>
                  <a:schemeClr val="lt1"/>
                </a:solidFill>
                <a:latin typeface="Nunito Sans"/>
                <a:ea typeface="Nunito Sans"/>
                <a:cs typeface="Nunito Sans"/>
                <a:sym typeface="Nunito Sans"/>
              </a:defRPr>
            </a:lvl6pPr>
            <a:lvl7pPr lvl="6" rtl="0">
              <a:spcBef>
                <a:spcPts val="0"/>
              </a:spcBef>
              <a:spcAft>
                <a:spcPts val="0"/>
              </a:spcAft>
              <a:buNone/>
              <a:defRPr sz="800">
                <a:solidFill>
                  <a:schemeClr val="lt1"/>
                </a:solidFill>
                <a:latin typeface="Nunito Sans"/>
                <a:ea typeface="Nunito Sans"/>
                <a:cs typeface="Nunito Sans"/>
                <a:sym typeface="Nunito Sans"/>
              </a:defRPr>
            </a:lvl7pPr>
            <a:lvl8pPr lvl="7" rtl="0">
              <a:spcBef>
                <a:spcPts val="0"/>
              </a:spcBef>
              <a:spcAft>
                <a:spcPts val="0"/>
              </a:spcAft>
              <a:buNone/>
              <a:defRPr sz="800">
                <a:solidFill>
                  <a:schemeClr val="lt1"/>
                </a:solidFill>
                <a:latin typeface="Nunito Sans"/>
                <a:ea typeface="Nunito Sans"/>
                <a:cs typeface="Nunito Sans"/>
                <a:sym typeface="Nunito Sans"/>
              </a:defRPr>
            </a:lvl8pPr>
            <a:lvl9pPr lvl="8" rtl="0">
              <a:spcBef>
                <a:spcPts val="0"/>
              </a:spcBef>
              <a:spcAft>
                <a:spcPts val="0"/>
              </a:spcAft>
              <a:buNone/>
              <a:defRPr sz="800">
                <a:solidFill>
                  <a:schemeClr val="lt1"/>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292">
          <p15:clr>
            <a:srgbClr val="FA7B17"/>
          </p15:clr>
        </p15:guide>
        <p15:guide id="2" orient="horz" pos="864">
          <p15:clr>
            <a:srgbClr val="FA7B17"/>
          </p15:clr>
        </p15:guide>
        <p15:guide id="3" pos="3168">
          <p15:clr>
            <a:srgbClr val="FA7B17"/>
          </p15:clr>
        </p15:guide>
        <p15:guide id="4" orient="horz" pos="247">
          <p15:clr>
            <a:srgbClr val="FA7B17"/>
          </p15:clr>
        </p15:guide>
        <p15:guide id="5" pos="2595">
          <p15:clr>
            <a:srgbClr val="FA7B17"/>
          </p15:clr>
        </p15:guide>
        <p15:guide id="6" pos="5468">
          <p15:clr>
            <a:srgbClr val="FA7B17"/>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Half Green Subtitle Slide 3">
  <p:cSld name="SECTION_HEADER_1_1_1_3">
    <p:bg>
      <p:bgPr>
        <a:blipFill>
          <a:blip r:embed="rId2">
            <a:alphaModFix/>
          </a:blip>
          <a:stretch>
            <a:fillRect/>
          </a:stretch>
        </a:blipFill>
        <a:effectLst/>
      </p:bgPr>
    </p:bg>
    <p:spTree>
      <p:nvGrpSpPr>
        <p:cNvPr id="1" name="Shape 204"/>
        <p:cNvGrpSpPr/>
        <p:nvPr/>
      </p:nvGrpSpPr>
      <p:grpSpPr>
        <a:xfrm>
          <a:off x="0" y="0"/>
          <a:ext cx="0" cy="0"/>
          <a:chOff x="0" y="0"/>
          <a:chExt cx="0" cy="0"/>
        </a:xfrm>
      </p:grpSpPr>
      <p:sp>
        <p:nvSpPr>
          <p:cNvPr id="205" name="Google Shape;205;p29"/>
          <p:cNvSpPr txBox="1">
            <a:spLocks noGrp="1"/>
          </p:cNvSpPr>
          <p:nvPr>
            <p:ph type="sldNum" idx="12"/>
          </p:nvPr>
        </p:nvSpPr>
        <p:spPr>
          <a:xfrm>
            <a:off x="8472458" y="4718015"/>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206" name="Google Shape;206;p29"/>
          <p:cNvPicPr preferRelativeResize="0"/>
          <p:nvPr/>
        </p:nvPicPr>
        <p:blipFill>
          <a:blip r:embed="rId3">
            <a:alphaModFix/>
          </a:blip>
          <a:stretch>
            <a:fillRect/>
          </a:stretch>
        </p:blipFill>
        <p:spPr>
          <a:xfrm>
            <a:off x="8153928" y="4864696"/>
            <a:ext cx="471001" cy="105829"/>
          </a:xfrm>
          <a:prstGeom prst="rect">
            <a:avLst/>
          </a:prstGeom>
          <a:noFill/>
          <a:ln>
            <a:noFill/>
          </a:ln>
        </p:spPr>
      </p:pic>
      <p:sp>
        <p:nvSpPr>
          <p:cNvPr id="207" name="Google Shape;207;p29"/>
          <p:cNvSpPr txBox="1">
            <a:spLocks noGrp="1"/>
          </p:cNvSpPr>
          <p:nvPr>
            <p:ph type="title"/>
          </p:nvPr>
        </p:nvSpPr>
        <p:spPr>
          <a:xfrm>
            <a:off x="465925" y="1370375"/>
            <a:ext cx="3654000" cy="3261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800">
                <a:solidFill>
                  <a:srgbClr val="FFFFFF"/>
                </a:solidFill>
                <a:latin typeface="Nunito Sans"/>
                <a:ea typeface="Nunito Sans"/>
                <a:cs typeface="Nunito Sans"/>
                <a:sym typeface="Nunito Sans"/>
              </a:defRPr>
            </a:lvl1pPr>
            <a:lvl2pPr lvl="1" rtl="0">
              <a:spcBef>
                <a:spcPts val="0"/>
              </a:spcBef>
              <a:spcAft>
                <a:spcPts val="0"/>
              </a:spcAft>
              <a:buNone/>
              <a:defRPr>
                <a:solidFill>
                  <a:srgbClr val="FFFFFF"/>
                </a:solidFill>
                <a:latin typeface="Nunito Sans"/>
                <a:ea typeface="Nunito Sans"/>
                <a:cs typeface="Nunito Sans"/>
                <a:sym typeface="Nunito Sans"/>
              </a:defRPr>
            </a:lvl2pPr>
            <a:lvl3pPr lvl="2" rtl="0">
              <a:spcBef>
                <a:spcPts val="0"/>
              </a:spcBef>
              <a:spcAft>
                <a:spcPts val="0"/>
              </a:spcAft>
              <a:buNone/>
              <a:defRPr>
                <a:solidFill>
                  <a:srgbClr val="FFFFFF"/>
                </a:solidFill>
                <a:latin typeface="Nunito Sans"/>
                <a:ea typeface="Nunito Sans"/>
                <a:cs typeface="Nunito Sans"/>
                <a:sym typeface="Nunito Sans"/>
              </a:defRPr>
            </a:lvl3pPr>
            <a:lvl4pPr lvl="3" rtl="0">
              <a:spcBef>
                <a:spcPts val="0"/>
              </a:spcBef>
              <a:spcAft>
                <a:spcPts val="0"/>
              </a:spcAft>
              <a:buNone/>
              <a:defRPr>
                <a:solidFill>
                  <a:srgbClr val="FFFFFF"/>
                </a:solidFill>
                <a:latin typeface="Nunito Sans"/>
                <a:ea typeface="Nunito Sans"/>
                <a:cs typeface="Nunito Sans"/>
                <a:sym typeface="Nunito Sans"/>
              </a:defRPr>
            </a:lvl4pPr>
            <a:lvl5pPr lvl="4" rtl="0">
              <a:spcBef>
                <a:spcPts val="0"/>
              </a:spcBef>
              <a:spcAft>
                <a:spcPts val="0"/>
              </a:spcAft>
              <a:buNone/>
              <a:defRPr>
                <a:solidFill>
                  <a:srgbClr val="FFFFFF"/>
                </a:solidFill>
                <a:latin typeface="Nunito Sans"/>
                <a:ea typeface="Nunito Sans"/>
                <a:cs typeface="Nunito Sans"/>
                <a:sym typeface="Nunito Sans"/>
              </a:defRPr>
            </a:lvl5pPr>
            <a:lvl6pPr lvl="5" rtl="0">
              <a:spcBef>
                <a:spcPts val="0"/>
              </a:spcBef>
              <a:spcAft>
                <a:spcPts val="0"/>
              </a:spcAft>
              <a:buNone/>
              <a:defRPr>
                <a:solidFill>
                  <a:srgbClr val="FFFFFF"/>
                </a:solidFill>
                <a:latin typeface="Nunito Sans"/>
                <a:ea typeface="Nunito Sans"/>
                <a:cs typeface="Nunito Sans"/>
                <a:sym typeface="Nunito Sans"/>
              </a:defRPr>
            </a:lvl6pPr>
            <a:lvl7pPr lvl="6" rtl="0">
              <a:spcBef>
                <a:spcPts val="0"/>
              </a:spcBef>
              <a:spcAft>
                <a:spcPts val="0"/>
              </a:spcAft>
              <a:buNone/>
              <a:defRPr>
                <a:solidFill>
                  <a:srgbClr val="FFFFFF"/>
                </a:solidFill>
                <a:latin typeface="Nunito Sans"/>
                <a:ea typeface="Nunito Sans"/>
                <a:cs typeface="Nunito Sans"/>
                <a:sym typeface="Nunito Sans"/>
              </a:defRPr>
            </a:lvl7pPr>
            <a:lvl8pPr lvl="7" rtl="0">
              <a:spcBef>
                <a:spcPts val="0"/>
              </a:spcBef>
              <a:spcAft>
                <a:spcPts val="0"/>
              </a:spcAft>
              <a:buNone/>
              <a:defRPr>
                <a:solidFill>
                  <a:srgbClr val="FFFFFF"/>
                </a:solidFill>
                <a:latin typeface="Nunito Sans"/>
                <a:ea typeface="Nunito Sans"/>
                <a:cs typeface="Nunito Sans"/>
                <a:sym typeface="Nunito Sans"/>
              </a:defRPr>
            </a:lvl8pPr>
            <a:lvl9pPr lvl="8" rtl="0">
              <a:spcBef>
                <a:spcPts val="0"/>
              </a:spcBef>
              <a:spcAft>
                <a:spcPts val="0"/>
              </a:spcAft>
              <a:buNone/>
              <a:defRPr>
                <a:solidFill>
                  <a:srgbClr val="FFFFFF"/>
                </a:solidFill>
                <a:latin typeface="Nunito Sans"/>
                <a:ea typeface="Nunito Sans"/>
                <a:cs typeface="Nunito Sans"/>
                <a:sym typeface="Nunito Sans"/>
              </a:defRPr>
            </a:lvl9pPr>
          </a:lstStyle>
          <a:p>
            <a:endParaRPr/>
          </a:p>
        </p:txBody>
      </p:sp>
      <p:sp>
        <p:nvSpPr>
          <p:cNvPr id="208" name="Google Shape;208;p29"/>
          <p:cNvSpPr txBox="1">
            <a:spLocks noGrp="1"/>
          </p:cNvSpPr>
          <p:nvPr>
            <p:ph type="subTitle" idx="1"/>
          </p:nvPr>
        </p:nvSpPr>
        <p:spPr>
          <a:xfrm>
            <a:off x="466900" y="398001"/>
            <a:ext cx="1722300" cy="39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800">
                <a:solidFill>
                  <a:srgbClr val="FFFFFF"/>
                </a:solidFill>
                <a:latin typeface="Nunito Sans"/>
                <a:ea typeface="Nunito Sans"/>
                <a:cs typeface="Nunito Sans"/>
                <a:sym typeface="Nunito Sans"/>
              </a:defRPr>
            </a:lvl1pPr>
            <a:lvl2pPr lvl="1" rtl="0">
              <a:spcBef>
                <a:spcPts val="0"/>
              </a:spcBef>
              <a:spcAft>
                <a:spcPts val="0"/>
              </a:spcAft>
              <a:buNone/>
              <a:defRPr sz="800">
                <a:solidFill>
                  <a:srgbClr val="FFFFFF"/>
                </a:solidFill>
                <a:latin typeface="Nunito Sans"/>
                <a:ea typeface="Nunito Sans"/>
                <a:cs typeface="Nunito Sans"/>
                <a:sym typeface="Nunito Sans"/>
              </a:defRPr>
            </a:lvl2pPr>
            <a:lvl3pPr lvl="2" rtl="0">
              <a:spcBef>
                <a:spcPts val="0"/>
              </a:spcBef>
              <a:spcAft>
                <a:spcPts val="0"/>
              </a:spcAft>
              <a:buNone/>
              <a:defRPr sz="800">
                <a:solidFill>
                  <a:srgbClr val="FFFFFF"/>
                </a:solidFill>
                <a:latin typeface="Nunito Sans"/>
                <a:ea typeface="Nunito Sans"/>
                <a:cs typeface="Nunito Sans"/>
                <a:sym typeface="Nunito Sans"/>
              </a:defRPr>
            </a:lvl3pPr>
            <a:lvl4pPr lvl="3" rtl="0">
              <a:spcBef>
                <a:spcPts val="0"/>
              </a:spcBef>
              <a:spcAft>
                <a:spcPts val="0"/>
              </a:spcAft>
              <a:buNone/>
              <a:defRPr sz="800">
                <a:solidFill>
                  <a:srgbClr val="FFFFFF"/>
                </a:solidFill>
                <a:latin typeface="Nunito Sans"/>
                <a:ea typeface="Nunito Sans"/>
                <a:cs typeface="Nunito Sans"/>
                <a:sym typeface="Nunito Sans"/>
              </a:defRPr>
            </a:lvl4pPr>
            <a:lvl5pPr lvl="4" rtl="0">
              <a:spcBef>
                <a:spcPts val="0"/>
              </a:spcBef>
              <a:spcAft>
                <a:spcPts val="0"/>
              </a:spcAft>
              <a:buNone/>
              <a:defRPr sz="800">
                <a:solidFill>
                  <a:srgbClr val="FFFFFF"/>
                </a:solidFill>
                <a:latin typeface="Nunito Sans"/>
                <a:ea typeface="Nunito Sans"/>
                <a:cs typeface="Nunito Sans"/>
                <a:sym typeface="Nunito Sans"/>
              </a:defRPr>
            </a:lvl5pPr>
            <a:lvl6pPr lvl="5" rtl="0">
              <a:spcBef>
                <a:spcPts val="0"/>
              </a:spcBef>
              <a:spcAft>
                <a:spcPts val="0"/>
              </a:spcAft>
              <a:buNone/>
              <a:defRPr sz="800">
                <a:solidFill>
                  <a:srgbClr val="FFFFFF"/>
                </a:solidFill>
                <a:latin typeface="Nunito Sans"/>
                <a:ea typeface="Nunito Sans"/>
                <a:cs typeface="Nunito Sans"/>
                <a:sym typeface="Nunito Sans"/>
              </a:defRPr>
            </a:lvl6pPr>
            <a:lvl7pPr lvl="6" rtl="0">
              <a:spcBef>
                <a:spcPts val="0"/>
              </a:spcBef>
              <a:spcAft>
                <a:spcPts val="0"/>
              </a:spcAft>
              <a:buNone/>
              <a:defRPr sz="800">
                <a:solidFill>
                  <a:srgbClr val="FFFFFF"/>
                </a:solidFill>
                <a:latin typeface="Nunito Sans"/>
                <a:ea typeface="Nunito Sans"/>
                <a:cs typeface="Nunito Sans"/>
                <a:sym typeface="Nunito Sans"/>
              </a:defRPr>
            </a:lvl7pPr>
            <a:lvl8pPr lvl="7" rtl="0">
              <a:spcBef>
                <a:spcPts val="0"/>
              </a:spcBef>
              <a:spcAft>
                <a:spcPts val="0"/>
              </a:spcAft>
              <a:buNone/>
              <a:defRPr sz="800">
                <a:solidFill>
                  <a:srgbClr val="FFFFFF"/>
                </a:solidFill>
                <a:latin typeface="Nunito Sans"/>
                <a:ea typeface="Nunito Sans"/>
                <a:cs typeface="Nunito Sans"/>
                <a:sym typeface="Nunito Sans"/>
              </a:defRPr>
            </a:lvl8pPr>
            <a:lvl9pPr lvl="8" rtl="0">
              <a:spcBef>
                <a:spcPts val="0"/>
              </a:spcBef>
              <a:spcAft>
                <a:spcPts val="0"/>
              </a:spcAft>
              <a:buNone/>
              <a:defRPr sz="800">
                <a:solidFill>
                  <a:srgbClr val="FFFFFF"/>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292">
          <p15:clr>
            <a:srgbClr val="FA7B17"/>
          </p15:clr>
        </p15:guide>
        <p15:guide id="2" orient="horz" pos="864">
          <p15:clr>
            <a:srgbClr val="FA7B17"/>
          </p15:clr>
        </p15:guide>
        <p15:guide id="3" pos="3168">
          <p15:clr>
            <a:srgbClr val="FA7B17"/>
          </p15:clr>
        </p15:guide>
        <p15:guide id="4" orient="horz" pos="247">
          <p15:clr>
            <a:srgbClr val="FA7B17"/>
          </p15:clr>
        </p15:guide>
        <p15:guide id="5" pos="2595">
          <p15:clr>
            <a:srgbClr val="FA7B17"/>
          </p15:clr>
        </p15:guide>
        <p15:guide id="6" pos="5468">
          <p15:clr>
            <a:srgbClr val="FA7B17"/>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Half Green Subtitle Slide 2">
  <p:cSld name="SECTION_HEADER_1_1_1_2">
    <p:bg>
      <p:bgPr>
        <a:blipFill>
          <a:blip r:embed="rId2">
            <a:alphaModFix/>
          </a:blip>
          <a:stretch>
            <a:fillRect/>
          </a:stretch>
        </a:blipFill>
        <a:effectLst/>
      </p:bgPr>
    </p:bg>
    <p:spTree>
      <p:nvGrpSpPr>
        <p:cNvPr id="1" name="Shape 209"/>
        <p:cNvGrpSpPr/>
        <p:nvPr/>
      </p:nvGrpSpPr>
      <p:grpSpPr>
        <a:xfrm>
          <a:off x="0" y="0"/>
          <a:ext cx="0" cy="0"/>
          <a:chOff x="0" y="0"/>
          <a:chExt cx="0" cy="0"/>
        </a:xfrm>
      </p:grpSpPr>
      <p:sp>
        <p:nvSpPr>
          <p:cNvPr id="210" name="Google Shape;210;p30"/>
          <p:cNvSpPr txBox="1">
            <a:spLocks noGrp="1"/>
          </p:cNvSpPr>
          <p:nvPr>
            <p:ph type="sldNum" idx="12"/>
          </p:nvPr>
        </p:nvSpPr>
        <p:spPr>
          <a:xfrm>
            <a:off x="8472458" y="4718015"/>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211" name="Google Shape;211;p30"/>
          <p:cNvPicPr preferRelativeResize="0"/>
          <p:nvPr/>
        </p:nvPicPr>
        <p:blipFill>
          <a:blip r:embed="rId3">
            <a:alphaModFix/>
          </a:blip>
          <a:stretch>
            <a:fillRect/>
          </a:stretch>
        </p:blipFill>
        <p:spPr>
          <a:xfrm>
            <a:off x="8153928" y="4864696"/>
            <a:ext cx="471001" cy="105829"/>
          </a:xfrm>
          <a:prstGeom prst="rect">
            <a:avLst/>
          </a:prstGeom>
          <a:noFill/>
          <a:ln>
            <a:noFill/>
          </a:ln>
        </p:spPr>
      </p:pic>
      <p:sp>
        <p:nvSpPr>
          <p:cNvPr id="212" name="Google Shape;212;p30"/>
          <p:cNvSpPr txBox="1">
            <a:spLocks noGrp="1"/>
          </p:cNvSpPr>
          <p:nvPr>
            <p:ph type="title"/>
          </p:nvPr>
        </p:nvSpPr>
        <p:spPr>
          <a:xfrm>
            <a:off x="5043000" y="1370375"/>
            <a:ext cx="3654000" cy="3261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800">
                <a:solidFill>
                  <a:srgbClr val="FFFFFF"/>
                </a:solidFill>
                <a:latin typeface="Nunito Sans"/>
                <a:ea typeface="Nunito Sans"/>
                <a:cs typeface="Nunito Sans"/>
                <a:sym typeface="Nunito Sans"/>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292">
          <p15:clr>
            <a:srgbClr val="FA7B17"/>
          </p15:clr>
        </p15:guide>
        <p15:guide id="2" orient="horz" pos="864">
          <p15:clr>
            <a:srgbClr val="FA7B17"/>
          </p15:clr>
        </p15:guide>
        <p15:guide id="3" pos="3168">
          <p15:clr>
            <a:srgbClr val="FA7B17"/>
          </p15:clr>
        </p15:guide>
        <p15:guide id="4" orient="horz" pos="247">
          <p15:clr>
            <a:srgbClr val="FA7B17"/>
          </p15:clr>
        </p15:guide>
        <p15:guide id="5" pos="2595">
          <p15:clr>
            <a:srgbClr val="FA7B17"/>
          </p15:clr>
        </p15:guide>
        <p15:guide id="6" pos="5468">
          <p15:clr>
            <a:srgbClr val="FA7B17"/>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Green Breaker Slide">
  <p:cSld name="TITLE_3">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4"/>
          <p:cNvSpPr txBox="1">
            <a:spLocks noGrp="1"/>
          </p:cNvSpPr>
          <p:nvPr>
            <p:ph type="sldNum" idx="12"/>
          </p:nvPr>
        </p:nvSpPr>
        <p:spPr>
          <a:xfrm>
            <a:off x="8472458" y="4718015"/>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8" name="Google Shape;18;p4"/>
          <p:cNvPicPr preferRelativeResize="0"/>
          <p:nvPr/>
        </p:nvPicPr>
        <p:blipFill>
          <a:blip r:embed="rId3">
            <a:alphaModFix/>
          </a:blip>
          <a:stretch>
            <a:fillRect/>
          </a:stretch>
        </p:blipFill>
        <p:spPr>
          <a:xfrm>
            <a:off x="8153928" y="4864696"/>
            <a:ext cx="471001" cy="105829"/>
          </a:xfrm>
          <a:prstGeom prst="rect">
            <a:avLst/>
          </a:prstGeom>
          <a:noFill/>
          <a:ln>
            <a:noFill/>
          </a:ln>
        </p:spPr>
      </p:pic>
      <p:sp>
        <p:nvSpPr>
          <p:cNvPr id="19" name="Google Shape;19;p4"/>
          <p:cNvSpPr txBox="1">
            <a:spLocks noGrp="1"/>
          </p:cNvSpPr>
          <p:nvPr>
            <p:ph type="title"/>
          </p:nvPr>
        </p:nvSpPr>
        <p:spPr>
          <a:xfrm>
            <a:off x="470100" y="1372350"/>
            <a:ext cx="4875300" cy="10995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None/>
              <a:defRPr sz="4400">
                <a:solidFill>
                  <a:srgbClr val="FFFFFF"/>
                </a:solidFill>
                <a:latin typeface="Merriweather"/>
                <a:ea typeface="Merriweather"/>
                <a:cs typeface="Merriweather"/>
                <a:sym typeface="Merriweather"/>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20" name="Google Shape;20;p4"/>
          <p:cNvSpPr txBox="1">
            <a:spLocks noGrp="1"/>
          </p:cNvSpPr>
          <p:nvPr>
            <p:ph type="subTitle" idx="1"/>
          </p:nvPr>
        </p:nvSpPr>
        <p:spPr>
          <a:xfrm>
            <a:off x="462500" y="2880425"/>
            <a:ext cx="4238400" cy="5232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None/>
              <a:defRPr sz="1500">
                <a:solidFill>
                  <a:srgbClr val="FFFFFF"/>
                </a:solidFill>
                <a:latin typeface="Nunito Sans"/>
                <a:ea typeface="Nunito Sans"/>
                <a:cs typeface="Nunito Sans"/>
                <a:sym typeface="Nunito Sans"/>
              </a:defRPr>
            </a:lvl1pPr>
            <a:lvl2pPr lvl="1">
              <a:spcBef>
                <a:spcPts val="0"/>
              </a:spcBef>
              <a:spcAft>
                <a:spcPts val="0"/>
              </a:spcAft>
              <a:buNone/>
              <a:defRPr>
                <a:latin typeface="Nunito Sans"/>
                <a:ea typeface="Nunito Sans"/>
                <a:cs typeface="Nunito Sans"/>
                <a:sym typeface="Nunito Sans"/>
              </a:defRPr>
            </a:lvl2pPr>
            <a:lvl3pPr lvl="2">
              <a:spcBef>
                <a:spcPts val="0"/>
              </a:spcBef>
              <a:spcAft>
                <a:spcPts val="0"/>
              </a:spcAft>
              <a:buNone/>
              <a:defRPr>
                <a:latin typeface="Nunito Sans"/>
                <a:ea typeface="Nunito Sans"/>
                <a:cs typeface="Nunito Sans"/>
                <a:sym typeface="Nunito Sans"/>
              </a:defRPr>
            </a:lvl3pPr>
            <a:lvl4pPr lvl="3">
              <a:spcBef>
                <a:spcPts val="0"/>
              </a:spcBef>
              <a:spcAft>
                <a:spcPts val="0"/>
              </a:spcAft>
              <a:buNone/>
              <a:defRPr>
                <a:latin typeface="Nunito Sans"/>
                <a:ea typeface="Nunito Sans"/>
                <a:cs typeface="Nunito Sans"/>
                <a:sym typeface="Nunito Sans"/>
              </a:defRPr>
            </a:lvl4pPr>
            <a:lvl5pPr lvl="4">
              <a:spcBef>
                <a:spcPts val="0"/>
              </a:spcBef>
              <a:spcAft>
                <a:spcPts val="0"/>
              </a:spcAft>
              <a:buNone/>
              <a:defRPr>
                <a:latin typeface="Nunito Sans"/>
                <a:ea typeface="Nunito Sans"/>
                <a:cs typeface="Nunito Sans"/>
                <a:sym typeface="Nunito Sans"/>
              </a:defRPr>
            </a:lvl5pPr>
            <a:lvl6pPr lvl="5">
              <a:spcBef>
                <a:spcPts val="0"/>
              </a:spcBef>
              <a:spcAft>
                <a:spcPts val="0"/>
              </a:spcAft>
              <a:buNone/>
              <a:defRPr>
                <a:latin typeface="Nunito Sans"/>
                <a:ea typeface="Nunito Sans"/>
                <a:cs typeface="Nunito Sans"/>
                <a:sym typeface="Nunito Sans"/>
              </a:defRPr>
            </a:lvl6pPr>
            <a:lvl7pPr lvl="6">
              <a:spcBef>
                <a:spcPts val="0"/>
              </a:spcBef>
              <a:spcAft>
                <a:spcPts val="0"/>
              </a:spcAft>
              <a:buNone/>
              <a:defRPr>
                <a:latin typeface="Nunito Sans"/>
                <a:ea typeface="Nunito Sans"/>
                <a:cs typeface="Nunito Sans"/>
                <a:sym typeface="Nunito Sans"/>
              </a:defRPr>
            </a:lvl7pPr>
            <a:lvl8pPr lvl="7">
              <a:spcBef>
                <a:spcPts val="0"/>
              </a:spcBef>
              <a:spcAft>
                <a:spcPts val="0"/>
              </a:spcAft>
              <a:buNone/>
              <a:defRPr>
                <a:latin typeface="Nunito Sans"/>
                <a:ea typeface="Nunito Sans"/>
                <a:cs typeface="Nunito Sans"/>
                <a:sym typeface="Nunito Sans"/>
              </a:defRPr>
            </a:lvl8pPr>
            <a:lvl9pPr lvl="8">
              <a:spcBef>
                <a:spcPts val="0"/>
              </a:spcBef>
              <a:spcAft>
                <a:spcPts val="0"/>
              </a:spcAft>
              <a:buNone/>
              <a:defRPr>
                <a:latin typeface="Nunito Sans"/>
                <a:ea typeface="Nunito Sans"/>
                <a:cs typeface="Nunito Sans"/>
                <a:sym typeface="Nunito Sans"/>
              </a:defRPr>
            </a:lvl9pPr>
          </a:lstStyle>
          <a:p>
            <a:endParaRPr/>
          </a:p>
        </p:txBody>
      </p:sp>
      <p:sp>
        <p:nvSpPr>
          <p:cNvPr id="21" name="Google Shape;21;p4"/>
          <p:cNvSpPr txBox="1">
            <a:spLocks noGrp="1"/>
          </p:cNvSpPr>
          <p:nvPr>
            <p:ph type="subTitle" idx="2"/>
          </p:nvPr>
        </p:nvSpPr>
        <p:spPr>
          <a:xfrm>
            <a:off x="462525" y="386689"/>
            <a:ext cx="1887900" cy="3183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None/>
              <a:defRPr sz="800">
                <a:solidFill>
                  <a:srgbClr val="FFFFFF"/>
                </a:solidFill>
                <a:latin typeface="Nunito Sans"/>
                <a:ea typeface="Nunito Sans"/>
                <a:cs typeface="Nunito Sans"/>
                <a:sym typeface="Nunito Sans"/>
              </a:defRPr>
            </a:lvl1pPr>
            <a:lvl2pPr lvl="1">
              <a:spcBef>
                <a:spcPts val="0"/>
              </a:spcBef>
              <a:spcAft>
                <a:spcPts val="0"/>
              </a:spcAft>
              <a:buNone/>
              <a:defRPr sz="800">
                <a:solidFill>
                  <a:srgbClr val="FFFFFF"/>
                </a:solidFill>
                <a:latin typeface="Nunito Sans"/>
                <a:ea typeface="Nunito Sans"/>
                <a:cs typeface="Nunito Sans"/>
                <a:sym typeface="Nunito Sans"/>
              </a:defRPr>
            </a:lvl2pPr>
            <a:lvl3pPr lvl="2">
              <a:spcBef>
                <a:spcPts val="0"/>
              </a:spcBef>
              <a:spcAft>
                <a:spcPts val="0"/>
              </a:spcAft>
              <a:buNone/>
              <a:defRPr sz="800">
                <a:solidFill>
                  <a:srgbClr val="FFFFFF"/>
                </a:solidFill>
                <a:latin typeface="Nunito Sans"/>
                <a:ea typeface="Nunito Sans"/>
                <a:cs typeface="Nunito Sans"/>
                <a:sym typeface="Nunito Sans"/>
              </a:defRPr>
            </a:lvl3pPr>
            <a:lvl4pPr lvl="3">
              <a:spcBef>
                <a:spcPts val="0"/>
              </a:spcBef>
              <a:spcAft>
                <a:spcPts val="0"/>
              </a:spcAft>
              <a:buNone/>
              <a:defRPr sz="800">
                <a:solidFill>
                  <a:srgbClr val="FFFFFF"/>
                </a:solidFill>
                <a:latin typeface="Nunito Sans"/>
                <a:ea typeface="Nunito Sans"/>
                <a:cs typeface="Nunito Sans"/>
                <a:sym typeface="Nunito Sans"/>
              </a:defRPr>
            </a:lvl4pPr>
            <a:lvl5pPr lvl="4">
              <a:spcBef>
                <a:spcPts val="0"/>
              </a:spcBef>
              <a:spcAft>
                <a:spcPts val="0"/>
              </a:spcAft>
              <a:buNone/>
              <a:defRPr sz="800">
                <a:solidFill>
                  <a:srgbClr val="FFFFFF"/>
                </a:solidFill>
                <a:latin typeface="Nunito Sans"/>
                <a:ea typeface="Nunito Sans"/>
                <a:cs typeface="Nunito Sans"/>
                <a:sym typeface="Nunito Sans"/>
              </a:defRPr>
            </a:lvl5pPr>
            <a:lvl6pPr lvl="5">
              <a:spcBef>
                <a:spcPts val="0"/>
              </a:spcBef>
              <a:spcAft>
                <a:spcPts val="0"/>
              </a:spcAft>
              <a:buNone/>
              <a:defRPr sz="800">
                <a:solidFill>
                  <a:srgbClr val="FFFFFF"/>
                </a:solidFill>
                <a:latin typeface="Nunito Sans"/>
                <a:ea typeface="Nunito Sans"/>
                <a:cs typeface="Nunito Sans"/>
                <a:sym typeface="Nunito Sans"/>
              </a:defRPr>
            </a:lvl6pPr>
            <a:lvl7pPr lvl="6">
              <a:spcBef>
                <a:spcPts val="0"/>
              </a:spcBef>
              <a:spcAft>
                <a:spcPts val="0"/>
              </a:spcAft>
              <a:buNone/>
              <a:defRPr sz="800">
                <a:solidFill>
                  <a:srgbClr val="FFFFFF"/>
                </a:solidFill>
                <a:latin typeface="Nunito Sans"/>
                <a:ea typeface="Nunito Sans"/>
                <a:cs typeface="Nunito Sans"/>
                <a:sym typeface="Nunito Sans"/>
              </a:defRPr>
            </a:lvl7pPr>
            <a:lvl8pPr lvl="7">
              <a:spcBef>
                <a:spcPts val="0"/>
              </a:spcBef>
              <a:spcAft>
                <a:spcPts val="0"/>
              </a:spcAft>
              <a:buNone/>
              <a:defRPr sz="800">
                <a:solidFill>
                  <a:srgbClr val="FFFFFF"/>
                </a:solidFill>
                <a:latin typeface="Nunito Sans"/>
                <a:ea typeface="Nunito Sans"/>
                <a:cs typeface="Nunito Sans"/>
                <a:sym typeface="Nunito Sans"/>
              </a:defRPr>
            </a:lvl8pPr>
            <a:lvl9pPr lvl="8">
              <a:spcBef>
                <a:spcPts val="0"/>
              </a:spcBef>
              <a:spcAft>
                <a:spcPts val="0"/>
              </a:spcAft>
              <a:buNone/>
              <a:defRPr sz="800">
                <a:solidFill>
                  <a:srgbClr val="FFFFFF"/>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orient="horz" pos="864">
          <p15:clr>
            <a:srgbClr val="FA7B17"/>
          </p15:clr>
        </p15:guide>
        <p15:guide id="2" pos="292">
          <p15:clr>
            <a:srgbClr val="FA7B17"/>
          </p15:clr>
        </p15:guide>
        <p15:guide id="3" orient="horz" pos="247">
          <p15:clr>
            <a:srgbClr val="FA7B17"/>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Half Green ">
  <p:cSld name="SECTION_HEADER_1_1_1_1">
    <p:bg>
      <p:bgPr>
        <a:blipFill>
          <a:blip r:embed="rId2">
            <a:alphaModFix/>
          </a:blip>
          <a:stretch>
            <a:fillRect/>
          </a:stretch>
        </a:blipFill>
        <a:effectLst/>
      </p:bgPr>
    </p:bg>
    <p:spTree>
      <p:nvGrpSpPr>
        <p:cNvPr id="1" name="Shape 213"/>
        <p:cNvGrpSpPr/>
        <p:nvPr/>
      </p:nvGrpSpPr>
      <p:grpSpPr>
        <a:xfrm>
          <a:off x="0" y="0"/>
          <a:ext cx="0" cy="0"/>
          <a:chOff x="0" y="0"/>
          <a:chExt cx="0" cy="0"/>
        </a:xfrm>
      </p:grpSpPr>
      <p:sp>
        <p:nvSpPr>
          <p:cNvPr id="214" name="Google Shape;214;p31"/>
          <p:cNvSpPr/>
          <p:nvPr/>
        </p:nvSpPr>
        <p:spPr>
          <a:xfrm>
            <a:off x="4574675" y="0"/>
            <a:ext cx="4569300" cy="5143500"/>
          </a:xfrm>
          <a:prstGeom prst="rect">
            <a:avLst/>
          </a:prstGeom>
          <a:solidFill>
            <a:srgbClr val="008F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1"/>
          <p:cNvSpPr txBox="1">
            <a:spLocks noGrp="1"/>
          </p:cNvSpPr>
          <p:nvPr>
            <p:ph type="sldNum" idx="12"/>
          </p:nvPr>
        </p:nvSpPr>
        <p:spPr>
          <a:xfrm>
            <a:off x="8472458" y="4718015"/>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216" name="Google Shape;216;p31"/>
          <p:cNvPicPr preferRelativeResize="0"/>
          <p:nvPr/>
        </p:nvPicPr>
        <p:blipFill>
          <a:blip r:embed="rId3">
            <a:alphaModFix/>
          </a:blip>
          <a:stretch>
            <a:fillRect/>
          </a:stretch>
        </p:blipFill>
        <p:spPr>
          <a:xfrm>
            <a:off x="8153928" y="4864696"/>
            <a:ext cx="471001" cy="105829"/>
          </a:xfrm>
          <a:prstGeom prst="rect">
            <a:avLst/>
          </a:prstGeom>
          <a:noFill/>
          <a:ln>
            <a:noFill/>
          </a:ln>
        </p:spPr>
      </p:pic>
      <p:sp>
        <p:nvSpPr>
          <p:cNvPr id="217" name="Google Shape;217;p31"/>
          <p:cNvSpPr txBox="1">
            <a:spLocks noGrp="1"/>
          </p:cNvSpPr>
          <p:nvPr>
            <p:ph type="title"/>
          </p:nvPr>
        </p:nvSpPr>
        <p:spPr>
          <a:xfrm>
            <a:off x="465925" y="1370375"/>
            <a:ext cx="3654000" cy="39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500">
                <a:solidFill>
                  <a:srgbClr val="15372C"/>
                </a:solidFill>
                <a:latin typeface="Merriweather"/>
                <a:ea typeface="Merriweather"/>
                <a:cs typeface="Merriweather"/>
                <a:sym typeface="Merriweather"/>
              </a:defRPr>
            </a:lvl1pPr>
            <a:lvl2pPr lvl="1" rtl="0">
              <a:spcBef>
                <a:spcPts val="0"/>
              </a:spcBef>
              <a:spcAft>
                <a:spcPts val="0"/>
              </a:spcAft>
              <a:buNone/>
              <a:defRPr sz="1500">
                <a:latin typeface="Merriweather"/>
                <a:ea typeface="Merriweather"/>
                <a:cs typeface="Merriweather"/>
                <a:sym typeface="Merriweather"/>
              </a:defRPr>
            </a:lvl2pPr>
            <a:lvl3pPr lvl="2" rtl="0">
              <a:spcBef>
                <a:spcPts val="0"/>
              </a:spcBef>
              <a:spcAft>
                <a:spcPts val="0"/>
              </a:spcAft>
              <a:buNone/>
              <a:defRPr sz="1500">
                <a:latin typeface="Merriweather"/>
                <a:ea typeface="Merriweather"/>
                <a:cs typeface="Merriweather"/>
                <a:sym typeface="Merriweather"/>
              </a:defRPr>
            </a:lvl3pPr>
            <a:lvl4pPr lvl="3" rtl="0">
              <a:spcBef>
                <a:spcPts val="0"/>
              </a:spcBef>
              <a:spcAft>
                <a:spcPts val="0"/>
              </a:spcAft>
              <a:buNone/>
              <a:defRPr sz="1500">
                <a:latin typeface="Merriweather"/>
                <a:ea typeface="Merriweather"/>
                <a:cs typeface="Merriweather"/>
                <a:sym typeface="Merriweather"/>
              </a:defRPr>
            </a:lvl4pPr>
            <a:lvl5pPr lvl="4" rtl="0">
              <a:spcBef>
                <a:spcPts val="0"/>
              </a:spcBef>
              <a:spcAft>
                <a:spcPts val="0"/>
              </a:spcAft>
              <a:buNone/>
              <a:defRPr sz="1500">
                <a:latin typeface="Merriweather"/>
                <a:ea typeface="Merriweather"/>
                <a:cs typeface="Merriweather"/>
                <a:sym typeface="Merriweather"/>
              </a:defRPr>
            </a:lvl5pPr>
            <a:lvl6pPr lvl="5" rtl="0">
              <a:spcBef>
                <a:spcPts val="0"/>
              </a:spcBef>
              <a:spcAft>
                <a:spcPts val="0"/>
              </a:spcAft>
              <a:buNone/>
              <a:defRPr sz="1500">
                <a:latin typeface="Merriweather"/>
                <a:ea typeface="Merriweather"/>
                <a:cs typeface="Merriweather"/>
                <a:sym typeface="Merriweather"/>
              </a:defRPr>
            </a:lvl6pPr>
            <a:lvl7pPr lvl="6" rtl="0">
              <a:spcBef>
                <a:spcPts val="0"/>
              </a:spcBef>
              <a:spcAft>
                <a:spcPts val="0"/>
              </a:spcAft>
              <a:buNone/>
              <a:defRPr sz="1500">
                <a:latin typeface="Merriweather"/>
                <a:ea typeface="Merriweather"/>
                <a:cs typeface="Merriweather"/>
                <a:sym typeface="Merriweather"/>
              </a:defRPr>
            </a:lvl7pPr>
            <a:lvl8pPr lvl="7" rtl="0">
              <a:spcBef>
                <a:spcPts val="0"/>
              </a:spcBef>
              <a:spcAft>
                <a:spcPts val="0"/>
              </a:spcAft>
              <a:buNone/>
              <a:defRPr sz="1500">
                <a:latin typeface="Merriweather"/>
                <a:ea typeface="Merriweather"/>
                <a:cs typeface="Merriweather"/>
                <a:sym typeface="Merriweather"/>
              </a:defRPr>
            </a:lvl8pPr>
            <a:lvl9pPr lvl="8" rtl="0">
              <a:spcBef>
                <a:spcPts val="0"/>
              </a:spcBef>
              <a:spcAft>
                <a:spcPts val="0"/>
              </a:spcAft>
              <a:buNone/>
              <a:defRPr sz="1500">
                <a:latin typeface="Merriweather"/>
                <a:ea typeface="Merriweather"/>
                <a:cs typeface="Merriweather"/>
                <a:sym typeface="Merriweather"/>
              </a:defRPr>
            </a:lvl9pPr>
          </a:lstStyle>
          <a:p>
            <a:endParaRPr/>
          </a:p>
        </p:txBody>
      </p:sp>
      <p:sp>
        <p:nvSpPr>
          <p:cNvPr id="218" name="Google Shape;218;p31"/>
          <p:cNvSpPr txBox="1">
            <a:spLocks noGrp="1"/>
          </p:cNvSpPr>
          <p:nvPr>
            <p:ph type="title" idx="2"/>
          </p:nvPr>
        </p:nvSpPr>
        <p:spPr>
          <a:xfrm>
            <a:off x="5043000" y="1370375"/>
            <a:ext cx="3654000" cy="39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500">
                <a:solidFill>
                  <a:srgbClr val="FFFFFF"/>
                </a:solidFill>
                <a:latin typeface="Merriweather"/>
                <a:ea typeface="Merriweather"/>
                <a:cs typeface="Merriweather"/>
                <a:sym typeface="Merriweather"/>
              </a:defRPr>
            </a:lvl1pPr>
            <a:lvl2pPr lvl="1" rtl="0">
              <a:spcBef>
                <a:spcPts val="0"/>
              </a:spcBef>
              <a:spcAft>
                <a:spcPts val="0"/>
              </a:spcAft>
              <a:buNone/>
              <a:defRPr sz="1500">
                <a:latin typeface="Merriweather"/>
                <a:ea typeface="Merriweather"/>
                <a:cs typeface="Merriweather"/>
                <a:sym typeface="Merriweather"/>
              </a:defRPr>
            </a:lvl2pPr>
            <a:lvl3pPr lvl="2" rtl="0">
              <a:spcBef>
                <a:spcPts val="0"/>
              </a:spcBef>
              <a:spcAft>
                <a:spcPts val="0"/>
              </a:spcAft>
              <a:buNone/>
              <a:defRPr sz="1500">
                <a:latin typeface="Merriweather"/>
                <a:ea typeface="Merriweather"/>
                <a:cs typeface="Merriweather"/>
                <a:sym typeface="Merriweather"/>
              </a:defRPr>
            </a:lvl3pPr>
            <a:lvl4pPr lvl="3" rtl="0">
              <a:spcBef>
                <a:spcPts val="0"/>
              </a:spcBef>
              <a:spcAft>
                <a:spcPts val="0"/>
              </a:spcAft>
              <a:buNone/>
              <a:defRPr sz="1500">
                <a:latin typeface="Merriweather"/>
                <a:ea typeface="Merriweather"/>
                <a:cs typeface="Merriweather"/>
                <a:sym typeface="Merriweather"/>
              </a:defRPr>
            </a:lvl4pPr>
            <a:lvl5pPr lvl="4" rtl="0">
              <a:spcBef>
                <a:spcPts val="0"/>
              </a:spcBef>
              <a:spcAft>
                <a:spcPts val="0"/>
              </a:spcAft>
              <a:buNone/>
              <a:defRPr sz="1500">
                <a:latin typeface="Merriweather"/>
                <a:ea typeface="Merriweather"/>
                <a:cs typeface="Merriweather"/>
                <a:sym typeface="Merriweather"/>
              </a:defRPr>
            </a:lvl5pPr>
            <a:lvl6pPr lvl="5" rtl="0">
              <a:spcBef>
                <a:spcPts val="0"/>
              </a:spcBef>
              <a:spcAft>
                <a:spcPts val="0"/>
              </a:spcAft>
              <a:buNone/>
              <a:defRPr sz="1500">
                <a:latin typeface="Merriweather"/>
                <a:ea typeface="Merriweather"/>
                <a:cs typeface="Merriweather"/>
                <a:sym typeface="Merriweather"/>
              </a:defRPr>
            </a:lvl6pPr>
            <a:lvl7pPr lvl="6" rtl="0">
              <a:spcBef>
                <a:spcPts val="0"/>
              </a:spcBef>
              <a:spcAft>
                <a:spcPts val="0"/>
              </a:spcAft>
              <a:buNone/>
              <a:defRPr sz="1500">
                <a:latin typeface="Merriweather"/>
                <a:ea typeface="Merriweather"/>
                <a:cs typeface="Merriweather"/>
                <a:sym typeface="Merriweather"/>
              </a:defRPr>
            </a:lvl7pPr>
            <a:lvl8pPr lvl="7" rtl="0">
              <a:spcBef>
                <a:spcPts val="0"/>
              </a:spcBef>
              <a:spcAft>
                <a:spcPts val="0"/>
              </a:spcAft>
              <a:buNone/>
              <a:defRPr sz="1500">
                <a:latin typeface="Merriweather"/>
                <a:ea typeface="Merriweather"/>
                <a:cs typeface="Merriweather"/>
                <a:sym typeface="Merriweather"/>
              </a:defRPr>
            </a:lvl8pPr>
            <a:lvl9pPr lvl="8" rtl="0">
              <a:spcBef>
                <a:spcPts val="0"/>
              </a:spcBef>
              <a:spcAft>
                <a:spcPts val="0"/>
              </a:spcAft>
              <a:buNone/>
              <a:defRPr sz="1500">
                <a:latin typeface="Merriweather"/>
                <a:ea typeface="Merriweather"/>
                <a:cs typeface="Merriweather"/>
                <a:sym typeface="Merriweather"/>
              </a:defRPr>
            </a:lvl9pPr>
          </a:lstStyle>
          <a:p>
            <a:endParaRPr/>
          </a:p>
        </p:txBody>
      </p:sp>
      <p:sp>
        <p:nvSpPr>
          <p:cNvPr id="219" name="Google Shape;219;p31"/>
          <p:cNvSpPr txBox="1">
            <a:spLocks noGrp="1"/>
          </p:cNvSpPr>
          <p:nvPr>
            <p:ph type="subTitle" idx="1"/>
          </p:nvPr>
        </p:nvSpPr>
        <p:spPr>
          <a:xfrm>
            <a:off x="459250" y="1806350"/>
            <a:ext cx="3654000" cy="16839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None/>
              <a:defRPr sz="1100">
                <a:solidFill>
                  <a:srgbClr val="15372C"/>
                </a:solidFill>
                <a:latin typeface="Nunito Sans"/>
                <a:ea typeface="Nunito Sans"/>
                <a:cs typeface="Nunito Sans"/>
                <a:sym typeface="Nunito Sans"/>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220" name="Google Shape;220;p31"/>
          <p:cNvSpPr txBox="1">
            <a:spLocks noGrp="1"/>
          </p:cNvSpPr>
          <p:nvPr>
            <p:ph type="subTitle" idx="3"/>
          </p:nvPr>
        </p:nvSpPr>
        <p:spPr>
          <a:xfrm>
            <a:off x="5026450" y="1806350"/>
            <a:ext cx="3654000" cy="16839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None/>
              <a:defRPr sz="1100">
                <a:solidFill>
                  <a:srgbClr val="FFFFFF"/>
                </a:solidFill>
                <a:latin typeface="Nunito Sans"/>
                <a:ea typeface="Nunito Sans"/>
                <a:cs typeface="Nunito Sans"/>
                <a:sym typeface="Nunito Sans"/>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221" name="Google Shape;221;p31"/>
          <p:cNvSpPr txBox="1">
            <a:spLocks noGrp="1"/>
          </p:cNvSpPr>
          <p:nvPr>
            <p:ph type="subTitle" idx="4"/>
          </p:nvPr>
        </p:nvSpPr>
        <p:spPr>
          <a:xfrm>
            <a:off x="466900" y="398001"/>
            <a:ext cx="1722300" cy="39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None/>
              <a:defRPr sz="800">
                <a:solidFill>
                  <a:schemeClr val="dk1"/>
                </a:solidFill>
                <a:latin typeface="Nunito Sans"/>
                <a:ea typeface="Nunito Sans"/>
                <a:cs typeface="Nunito Sans"/>
                <a:sym typeface="Nunito Sans"/>
              </a:defRPr>
            </a:lvl1pPr>
            <a:lvl2pPr lvl="1">
              <a:spcBef>
                <a:spcPts val="0"/>
              </a:spcBef>
              <a:spcAft>
                <a:spcPts val="0"/>
              </a:spcAft>
              <a:buNone/>
              <a:defRPr sz="800">
                <a:solidFill>
                  <a:schemeClr val="dk1"/>
                </a:solidFill>
                <a:latin typeface="Nunito Sans"/>
                <a:ea typeface="Nunito Sans"/>
                <a:cs typeface="Nunito Sans"/>
                <a:sym typeface="Nunito Sans"/>
              </a:defRPr>
            </a:lvl2pPr>
            <a:lvl3pPr lvl="2">
              <a:spcBef>
                <a:spcPts val="0"/>
              </a:spcBef>
              <a:spcAft>
                <a:spcPts val="0"/>
              </a:spcAft>
              <a:buNone/>
              <a:defRPr sz="800">
                <a:solidFill>
                  <a:schemeClr val="dk1"/>
                </a:solidFill>
                <a:latin typeface="Nunito Sans"/>
                <a:ea typeface="Nunito Sans"/>
                <a:cs typeface="Nunito Sans"/>
                <a:sym typeface="Nunito Sans"/>
              </a:defRPr>
            </a:lvl3pPr>
            <a:lvl4pPr lvl="3">
              <a:spcBef>
                <a:spcPts val="0"/>
              </a:spcBef>
              <a:spcAft>
                <a:spcPts val="0"/>
              </a:spcAft>
              <a:buNone/>
              <a:defRPr sz="800">
                <a:solidFill>
                  <a:schemeClr val="dk1"/>
                </a:solidFill>
                <a:latin typeface="Nunito Sans"/>
                <a:ea typeface="Nunito Sans"/>
                <a:cs typeface="Nunito Sans"/>
                <a:sym typeface="Nunito Sans"/>
              </a:defRPr>
            </a:lvl4pPr>
            <a:lvl5pPr lvl="4">
              <a:spcBef>
                <a:spcPts val="0"/>
              </a:spcBef>
              <a:spcAft>
                <a:spcPts val="0"/>
              </a:spcAft>
              <a:buNone/>
              <a:defRPr sz="800">
                <a:solidFill>
                  <a:schemeClr val="dk1"/>
                </a:solidFill>
                <a:latin typeface="Nunito Sans"/>
                <a:ea typeface="Nunito Sans"/>
                <a:cs typeface="Nunito Sans"/>
                <a:sym typeface="Nunito Sans"/>
              </a:defRPr>
            </a:lvl5pPr>
            <a:lvl6pPr lvl="5">
              <a:spcBef>
                <a:spcPts val="0"/>
              </a:spcBef>
              <a:spcAft>
                <a:spcPts val="0"/>
              </a:spcAft>
              <a:buNone/>
              <a:defRPr sz="800">
                <a:solidFill>
                  <a:schemeClr val="dk1"/>
                </a:solidFill>
                <a:latin typeface="Nunito Sans"/>
                <a:ea typeface="Nunito Sans"/>
                <a:cs typeface="Nunito Sans"/>
                <a:sym typeface="Nunito Sans"/>
              </a:defRPr>
            </a:lvl6pPr>
            <a:lvl7pPr lvl="6">
              <a:spcBef>
                <a:spcPts val="0"/>
              </a:spcBef>
              <a:spcAft>
                <a:spcPts val="0"/>
              </a:spcAft>
              <a:buNone/>
              <a:defRPr sz="800">
                <a:solidFill>
                  <a:schemeClr val="dk1"/>
                </a:solidFill>
                <a:latin typeface="Nunito Sans"/>
                <a:ea typeface="Nunito Sans"/>
                <a:cs typeface="Nunito Sans"/>
                <a:sym typeface="Nunito Sans"/>
              </a:defRPr>
            </a:lvl7pPr>
            <a:lvl8pPr lvl="7">
              <a:spcBef>
                <a:spcPts val="0"/>
              </a:spcBef>
              <a:spcAft>
                <a:spcPts val="0"/>
              </a:spcAft>
              <a:buNone/>
              <a:defRPr sz="800">
                <a:solidFill>
                  <a:schemeClr val="dk1"/>
                </a:solidFill>
                <a:latin typeface="Nunito Sans"/>
                <a:ea typeface="Nunito Sans"/>
                <a:cs typeface="Nunito Sans"/>
                <a:sym typeface="Nunito Sans"/>
              </a:defRPr>
            </a:lvl8pPr>
            <a:lvl9pPr lvl="8">
              <a:spcBef>
                <a:spcPts val="0"/>
              </a:spcBef>
              <a:spcAft>
                <a:spcPts val="0"/>
              </a:spcAft>
              <a:buNone/>
              <a:defRPr sz="800">
                <a:solidFill>
                  <a:schemeClr val="dk1"/>
                </a:solidFill>
                <a:latin typeface="Nunito Sans"/>
                <a:ea typeface="Nunito Sans"/>
                <a:cs typeface="Nunito Sans"/>
                <a:sym typeface="Nunito Sans"/>
              </a:defRPr>
            </a:lvl9pPr>
          </a:lstStyle>
          <a:p>
            <a:endParaRPr/>
          </a:p>
        </p:txBody>
      </p:sp>
      <p:sp>
        <p:nvSpPr>
          <p:cNvPr id="222" name="Google Shape;222;p31"/>
          <p:cNvSpPr txBox="1">
            <a:spLocks noGrp="1"/>
          </p:cNvSpPr>
          <p:nvPr>
            <p:ph type="subTitle" idx="5"/>
          </p:nvPr>
        </p:nvSpPr>
        <p:spPr>
          <a:xfrm>
            <a:off x="5043000" y="398001"/>
            <a:ext cx="1722300" cy="39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800">
                <a:solidFill>
                  <a:schemeClr val="lt1"/>
                </a:solidFill>
                <a:latin typeface="Nunito Sans"/>
                <a:ea typeface="Nunito Sans"/>
                <a:cs typeface="Nunito Sans"/>
                <a:sym typeface="Nunito Sans"/>
              </a:defRPr>
            </a:lvl1pPr>
            <a:lvl2pPr lvl="1" rtl="0">
              <a:spcBef>
                <a:spcPts val="0"/>
              </a:spcBef>
              <a:spcAft>
                <a:spcPts val="0"/>
              </a:spcAft>
              <a:buNone/>
              <a:defRPr sz="800">
                <a:solidFill>
                  <a:schemeClr val="lt1"/>
                </a:solidFill>
                <a:latin typeface="Nunito Sans"/>
                <a:ea typeface="Nunito Sans"/>
                <a:cs typeface="Nunito Sans"/>
                <a:sym typeface="Nunito Sans"/>
              </a:defRPr>
            </a:lvl2pPr>
            <a:lvl3pPr lvl="2" rtl="0">
              <a:spcBef>
                <a:spcPts val="0"/>
              </a:spcBef>
              <a:spcAft>
                <a:spcPts val="0"/>
              </a:spcAft>
              <a:buNone/>
              <a:defRPr sz="800">
                <a:solidFill>
                  <a:schemeClr val="lt1"/>
                </a:solidFill>
                <a:latin typeface="Nunito Sans"/>
                <a:ea typeface="Nunito Sans"/>
                <a:cs typeface="Nunito Sans"/>
                <a:sym typeface="Nunito Sans"/>
              </a:defRPr>
            </a:lvl3pPr>
            <a:lvl4pPr lvl="3" rtl="0">
              <a:spcBef>
                <a:spcPts val="0"/>
              </a:spcBef>
              <a:spcAft>
                <a:spcPts val="0"/>
              </a:spcAft>
              <a:buNone/>
              <a:defRPr sz="800">
                <a:solidFill>
                  <a:schemeClr val="lt1"/>
                </a:solidFill>
                <a:latin typeface="Nunito Sans"/>
                <a:ea typeface="Nunito Sans"/>
                <a:cs typeface="Nunito Sans"/>
                <a:sym typeface="Nunito Sans"/>
              </a:defRPr>
            </a:lvl4pPr>
            <a:lvl5pPr lvl="4" rtl="0">
              <a:spcBef>
                <a:spcPts val="0"/>
              </a:spcBef>
              <a:spcAft>
                <a:spcPts val="0"/>
              </a:spcAft>
              <a:buNone/>
              <a:defRPr sz="800">
                <a:solidFill>
                  <a:schemeClr val="lt1"/>
                </a:solidFill>
                <a:latin typeface="Nunito Sans"/>
                <a:ea typeface="Nunito Sans"/>
                <a:cs typeface="Nunito Sans"/>
                <a:sym typeface="Nunito Sans"/>
              </a:defRPr>
            </a:lvl5pPr>
            <a:lvl6pPr lvl="5" rtl="0">
              <a:spcBef>
                <a:spcPts val="0"/>
              </a:spcBef>
              <a:spcAft>
                <a:spcPts val="0"/>
              </a:spcAft>
              <a:buNone/>
              <a:defRPr sz="800">
                <a:solidFill>
                  <a:schemeClr val="lt1"/>
                </a:solidFill>
                <a:latin typeface="Nunito Sans"/>
                <a:ea typeface="Nunito Sans"/>
                <a:cs typeface="Nunito Sans"/>
                <a:sym typeface="Nunito Sans"/>
              </a:defRPr>
            </a:lvl6pPr>
            <a:lvl7pPr lvl="6" rtl="0">
              <a:spcBef>
                <a:spcPts val="0"/>
              </a:spcBef>
              <a:spcAft>
                <a:spcPts val="0"/>
              </a:spcAft>
              <a:buNone/>
              <a:defRPr sz="800">
                <a:solidFill>
                  <a:schemeClr val="lt1"/>
                </a:solidFill>
                <a:latin typeface="Nunito Sans"/>
                <a:ea typeface="Nunito Sans"/>
                <a:cs typeface="Nunito Sans"/>
                <a:sym typeface="Nunito Sans"/>
              </a:defRPr>
            </a:lvl7pPr>
            <a:lvl8pPr lvl="7" rtl="0">
              <a:spcBef>
                <a:spcPts val="0"/>
              </a:spcBef>
              <a:spcAft>
                <a:spcPts val="0"/>
              </a:spcAft>
              <a:buNone/>
              <a:defRPr sz="800">
                <a:solidFill>
                  <a:schemeClr val="lt1"/>
                </a:solidFill>
                <a:latin typeface="Nunito Sans"/>
                <a:ea typeface="Nunito Sans"/>
                <a:cs typeface="Nunito Sans"/>
                <a:sym typeface="Nunito Sans"/>
              </a:defRPr>
            </a:lvl8pPr>
            <a:lvl9pPr lvl="8" rtl="0">
              <a:spcBef>
                <a:spcPts val="0"/>
              </a:spcBef>
              <a:spcAft>
                <a:spcPts val="0"/>
              </a:spcAft>
              <a:buNone/>
              <a:defRPr sz="800">
                <a:solidFill>
                  <a:schemeClr val="lt1"/>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292">
          <p15:clr>
            <a:srgbClr val="FA7B17"/>
          </p15:clr>
        </p15:guide>
        <p15:guide id="2" orient="horz" pos="864">
          <p15:clr>
            <a:srgbClr val="FA7B17"/>
          </p15:clr>
        </p15:guide>
        <p15:guide id="3" pos="3168">
          <p15:clr>
            <a:srgbClr val="FA7B17"/>
          </p15:clr>
        </p15:guide>
        <p15:guide id="4" orient="horz" pos="247">
          <p15:clr>
            <a:srgbClr val="FA7B17"/>
          </p15:clr>
        </p15:guide>
        <p15:guide id="5" pos="2595">
          <p15:clr>
            <a:srgbClr val="FA7B17"/>
          </p15:clr>
        </p15:guide>
        <p15:guide id="6" pos="5468">
          <p15:clr>
            <a:srgbClr val="FA7B17"/>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White - One Column Title Slide">
  <p:cSld name="TITLE_1_1_1_1">
    <p:bg>
      <p:bgPr>
        <a:solidFill>
          <a:srgbClr val="FFFFFF"/>
        </a:solidFill>
        <a:effectLst/>
      </p:bgPr>
    </p:bg>
    <p:spTree>
      <p:nvGrpSpPr>
        <p:cNvPr id="1" name="Shape 223"/>
        <p:cNvGrpSpPr/>
        <p:nvPr/>
      </p:nvGrpSpPr>
      <p:grpSpPr>
        <a:xfrm>
          <a:off x="0" y="0"/>
          <a:ext cx="0" cy="0"/>
          <a:chOff x="0" y="0"/>
          <a:chExt cx="0" cy="0"/>
        </a:xfrm>
      </p:grpSpPr>
      <p:sp>
        <p:nvSpPr>
          <p:cNvPr id="224" name="Google Shape;224;p32"/>
          <p:cNvSpPr txBox="1">
            <a:spLocks noGrp="1"/>
          </p:cNvSpPr>
          <p:nvPr>
            <p:ph type="sldNum" idx="12"/>
          </p:nvPr>
        </p:nvSpPr>
        <p:spPr>
          <a:xfrm>
            <a:off x="8472458" y="4718015"/>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225" name="Google Shape;225;p32"/>
          <p:cNvPicPr preferRelativeResize="0"/>
          <p:nvPr/>
        </p:nvPicPr>
        <p:blipFill>
          <a:blip r:embed="rId2">
            <a:alphaModFix/>
          </a:blip>
          <a:stretch>
            <a:fillRect/>
          </a:stretch>
        </p:blipFill>
        <p:spPr>
          <a:xfrm>
            <a:off x="8153925" y="4866250"/>
            <a:ext cx="471001" cy="105825"/>
          </a:xfrm>
          <a:prstGeom prst="rect">
            <a:avLst/>
          </a:prstGeom>
          <a:noFill/>
          <a:ln>
            <a:noFill/>
          </a:ln>
        </p:spPr>
      </p:pic>
      <p:sp>
        <p:nvSpPr>
          <p:cNvPr id="226" name="Google Shape;226;p32"/>
          <p:cNvSpPr txBox="1">
            <a:spLocks noGrp="1"/>
          </p:cNvSpPr>
          <p:nvPr>
            <p:ph type="title"/>
          </p:nvPr>
        </p:nvSpPr>
        <p:spPr>
          <a:xfrm>
            <a:off x="465925" y="1370375"/>
            <a:ext cx="4001400" cy="3069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None/>
              <a:defRPr sz="2800">
                <a:solidFill>
                  <a:srgbClr val="15372C"/>
                </a:solidFill>
                <a:latin typeface="Nunito Sans"/>
                <a:ea typeface="Nunito Sans"/>
                <a:cs typeface="Nunito Sans"/>
                <a:sym typeface="Nunito Sans"/>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Tree>
  </p:cSld>
  <p:clrMapOvr>
    <a:masterClrMapping/>
  </p:clrMapOvr>
  <p:extLst>
    <p:ext uri="{DCECCB84-F9BA-43D5-87BE-67443E8EF086}">
      <p15:sldGuideLst xmlns:p15="http://schemas.microsoft.com/office/powerpoint/2012/main">
        <p15:guide id="1" pos="292">
          <p15:clr>
            <a:srgbClr val="FA7B17"/>
          </p15:clr>
        </p15:guide>
        <p15:guide id="2" orient="horz" pos="247">
          <p15:clr>
            <a:srgbClr val="FA7B17"/>
          </p15:clr>
        </p15:guide>
        <p15:guide id="3" orient="horz" pos="864">
          <p15:clr>
            <a:srgbClr val="FA7B17"/>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Green">
  <p:cSld name="TITLE_3_1_1">
    <p:bg>
      <p:bgPr>
        <a:blipFill>
          <a:blip r:embed="rId2">
            <a:alphaModFix/>
          </a:blip>
          <a:stretch>
            <a:fillRect/>
          </a:stretch>
        </a:blipFill>
        <a:effectLst/>
      </p:bgPr>
    </p:bg>
    <p:spTree>
      <p:nvGrpSpPr>
        <p:cNvPr id="1" name="Shape 227"/>
        <p:cNvGrpSpPr/>
        <p:nvPr/>
      </p:nvGrpSpPr>
      <p:grpSpPr>
        <a:xfrm>
          <a:off x="0" y="0"/>
          <a:ext cx="0" cy="0"/>
          <a:chOff x="0" y="0"/>
          <a:chExt cx="0" cy="0"/>
        </a:xfrm>
      </p:grpSpPr>
      <p:sp>
        <p:nvSpPr>
          <p:cNvPr id="228" name="Google Shape;228;p33"/>
          <p:cNvSpPr txBox="1">
            <a:spLocks noGrp="1"/>
          </p:cNvSpPr>
          <p:nvPr>
            <p:ph type="sldNum" idx="12"/>
          </p:nvPr>
        </p:nvSpPr>
        <p:spPr>
          <a:xfrm>
            <a:off x="8472458" y="4718015"/>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229" name="Google Shape;229;p33"/>
          <p:cNvPicPr preferRelativeResize="0"/>
          <p:nvPr/>
        </p:nvPicPr>
        <p:blipFill>
          <a:blip r:embed="rId3">
            <a:alphaModFix/>
          </a:blip>
          <a:stretch>
            <a:fillRect/>
          </a:stretch>
        </p:blipFill>
        <p:spPr>
          <a:xfrm>
            <a:off x="8153928" y="4864696"/>
            <a:ext cx="471001" cy="105829"/>
          </a:xfrm>
          <a:prstGeom prst="rect">
            <a:avLst/>
          </a:prstGeom>
          <a:noFill/>
          <a:ln>
            <a:noFill/>
          </a:ln>
        </p:spPr>
      </p:pic>
    </p:spTree>
  </p:cSld>
  <p:clrMapOvr>
    <a:masterClrMapping/>
  </p:clrMapOvr>
  <p:extLst>
    <p:ext uri="{DCECCB84-F9BA-43D5-87BE-67443E8EF086}">
      <p15:sldGuideLst xmlns:p15="http://schemas.microsoft.com/office/powerpoint/2012/main">
        <p15:guide id="1" orient="horz" pos="2952">
          <p15:clr>
            <a:srgbClr val="FA7B17"/>
          </p15:clr>
        </p15:guide>
        <p15:guide id="2" pos="292">
          <p15:clr>
            <a:srgbClr val="FA7B17"/>
          </p15:clr>
        </p15:guide>
        <p15:guide id="3" orient="horz" pos="247">
          <p15:clr>
            <a:srgbClr val="FA7B17"/>
          </p15:clr>
        </p15:guide>
        <p15:guide id="4" pos="5468">
          <p15:clr>
            <a:srgbClr val="FA7B17"/>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White">
  <p:cSld name="TITLE_3_3">
    <p:spTree>
      <p:nvGrpSpPr>
        <p:cNvPr id="1" name="Shape 230"/>
        <p:cNvGrpSpPr/>
        <p:nvPr/>
      </p:nvGrpSpPr>
      <p:grpSpPr>
        <a:xfrm>
          <a:off x="0" y="0"/>
          <a:ext cx="0" cy="0"/>
          <a:chOff x="0" y="0"/>
          <a:chExt cx="0" cy="0"/>
        </a:xfrm>
      </p:grpSpPr>
      <p:sp>
        <p:nvSpPr>
          <p:cNvPr id="231" name="Google Shape;231;p34"/>
          <p:cNvSpPr txBox="1">
            <a:spLocks noGrp="1"/>
          </p:cNvSpPr>
          <p:nvPr>
            <p:ph type="sldNum" idx="12"/>
          </p:nvPr>
        </p:nvSpPr>
        <p:spPr>
          <a:xfrm>
            <a:off x="8472458" y="4718015"/>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232" name="Google Shape;232;p34"/>
          <p:cNvPicPr preferRelativeResize="0"/>
          <p:nvPr/>
        </p:nvPicPr>
        <p:blipFill>
          <a:blip r:embed="rId2">
            <a:alphaModFix/>
          </a:blip>
          <a:stretch>
            <a:fillRect/>
          </a:stretch>
        </p:blipFill>
        <p:spPr>
          <a:xfrm>
            <a:off x="8153928" y="4864696"/>
            <a:ext cx="471001" cy="105829"/>
          </a:xfrm>
          <a:prstGeom prst="rect">
            <a:avLst/>
          </a:prstGeom>
          <a:noFill/>
          <a:ln>
            <a:noFill/>
          </a:ln>
        </p:spPr>
      </p:pic>
      <p:pic>
        <p:nvPicPr>
          <p:cNvPr id="233" name="Google Shape;233;p34"/>
          <p:cNvPicPr preferRelativeResize="0"/>
          <p:nvPr/>
        </p:nvPicPr>
        <p:blipFill>
          <a:blip r:embed="rId3">
            <a:alphaModFix/>
          </a:blip>
          <a:stretch>
            <a:fillRect/>
          </a:stretch>
        </p:blipFill>
        <p:spPr>
          <a:xfrm>
            <a:off x="8153925" y="4866250"/>
            <a:ext cx="471001" cy="105825"/>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01 - Title Slide">
  <p:cSld name="TITLE_7">
    <p:bg>
      <p:bgPr>
        <a:solidFill>
          <a:srgbClr val="00B2A9"/>
        </a:solidFill>
        <a:effectLst/>
      </p:bgPr>
    </p:bg>
    <p:spTree>
      <p:nvGrpSpPr>
        <p:cNvPr id="1" name="Shape 234"/>
        <p:cNvGrpSpPr/>
        <p:nvPr/>
      </p:nvGrpSpPr>
      <p:grpSpPr>
        <a:xfrm>
          <a:off x="0" y="0"/>
          <a:ext cx="0" cy="0"/>
          <a:chOff x="0" y="0"/>
          <a:chExt cx="0" cy="0"/>
        </a:xfrm>
      </p:grpSpPr>
      <p:sp>
        <p:nvSpPr>
          <p:cNvPr id="235" name="Google Shape;235;p35"/>
          <p:cNvSpPr txBox="1">
            <a:spLocks noGrp="1"/>
          </p:cNvSpPr>
          <p:nvPr>
            <p:ph type="ctrTitle"/>
          </p:nvPr>
        </p:nvSpPr>
        <p:spPr>
          <a:xfrm>
            <a:off x="1143000" y="841772"/>
            <a:ext cx="6858000" cy="1790700"/>
          </a:xfrm>
          <a:prstGeom prst="rect">
            <a:avLst/>
          </a:prstGeom>
          <a:noFill/>
          <a:ln>
            <a:noFill/>
          </a:ln>
        </p:spPr>
        <p:txBody>
          <a:bodyPr spcFirstLastPara="1" wrap="square" lIns="68575" tIns="68575" rIns="68575" bIns="68575" anchor="b" anchorCtr="0">
            <a:noAutofit/>
          </a:bodyPr>
          <a:lstStyle>
            <a:lvl1pPr marL="0" marR="0" lvl="0" indent="0" algn="ctr" rtl="0">
              <a:lnSpc>
                <a:spcPct val="90000"/>
              </a:lnSpc>
              <a:spcBef>
                <a:spcPts val="0"/>
              </a:spcBef>
              <a:spcAft>
                <a:spcPts val="0"/>
              </a:spcAft>
              <a:buClr>
                <a:schemeClr val="lt1"/>
              </a:buClr>
              <a:buSzPts val="4800"/>
              <a:buFont typeface="Karla"/>
              <a:buNone/>
              <a:defRPr sz="4800" b="0" i="0" u="none" strike="noStrike" cap="none">
                <a:solidFill>
                  <a:schemeClr val="lt1"/>
                </a:solidFill>
                <a:latin typeface="Karla"/>
                <a:ea typeface="Karla"/>
                <a:cs typeface="Karla"/>
                <a:sym typeface="Karla"/>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sp>
        <p:nvSpPr>
          <p:cNvPr id="236" name="Google Shape;236;p35"/>
          <p:cNvSpPr txBox="1">
            <a:spLocks noGrp="1"/>
          </p:cNvSpPr>
          <p:nvPr>
            <p:ph type="subTitle" idx="1"/>
          </p:nvPr>
        </p:nvSpPr>
        <p:spPr>
          <a:xfrm>
            <a:off x="1143000" y="3262022"/>
            <a:ext cx="6858000" cy="681300"/>
          </a:xfrm>
          <a:prstGeom prst="rect">
            <a:avLst/>
          </a:prstGeom>
          <a:noFill/>
          <a:ln>
            <a:noFill/>
          </a:ln>
        </p:spPr>
        <p:txBody>
          <a:bodyPr spcFirstLastPara="1" wrap="square" lIns="68575" tIns="68575" rIns="68575" bIns="68575" anchor="t" anchorCtr="0">
            <a:noAutofit/>
          </a:bodyPr>
          <a:lstStyle>
            <a:lvl1pPr marL="0" marR="0" lvl="0" indent="0" algn="ctr" rtl="0">
              <a:lnSpc>
                <a:spcPct val="90000"/>
              </a:lnSpc>
              <a:spcBef>
                <a:spcPts val="800"/>
              </a:spcBef>
              <a:spcAft>
                <a:spcPts val="0"/>
              </a:spcAft>
              <a:buClr>
                <a:schemeClr val="lt1"/>
              </a:buClr>
              <a:buSzPts val="1100"/>
              <a:buFont typeface="Karla"/>
              <a:buNone/>
              <a:defRPr sz="1500" b="0" i="0" u="none" strike="noStrike" cap="none">
                <a:solidFill>
                  <a:schemeClr val="lt1"/>
                </a:solidFill>
                <a:latin typeface="Karla"/>
                <a:ea typeface="Karla"/>
                <a:cs typeface="Karla"/>
                <a:sym typeface="Karla"/>
              </a:defRPr>
            </a:lvl1pPr>
            <a:lvl2pPr marL="342900" marR="0" lvl="1" indent="0" algn="ctr" rtl="0">
              <a:lnSpc>
                <a:spcPct val="90000"/>
              </a:lnSpc>
              <a:spcBef>
                <a:spcPts val="400"/>
              </a:spcBef>
              <a:spcAft>
                <a:spcPts val="0"/>
              </a:spcAft>
              <a:buClr>
                <a:schemeClr val="dk1"/>
              </a:buClr>
              <a:buSzPts val="1100"/>
              <a:buFont typeface="Arial"/>
              <a:buNone/>
              <a:defRPr sz="1500" b="0" i="0" u="none" strike="noStrike" cap="none">
                <a:solidFill>
                  <a:schemeClr val="dk1"/>
                </a:solidFill>
                <a:latin typeface="Arial"/>
                <a:ea typeface="Arial"/>
                <a:cs typeface="Arial"/>
                <a:sym typeface="Arial"/>
              </a:defRPr>
            </a:lvl2pPr>
            <a:lvl3pPr marL="685800" marR="0" lvl="2" indent="0" algn="ctr" rtl="0">
              <a:lnSpc>
                <a:spcPct val="90000"/>
              </a:lnSpc>
              <a:spcBef>
                <a:spcPts val="40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3pPr>
            <a:lvl4pPr marL="1028700" marR="0" lvl="3" indent="0" algn="ctr" rtl="0">
              <a:lnSpc>
                <a:spcPct val="90000"/>
              </a:lnSpc>
              <a:spcBef>
                <a:spcPts val="400"/>
              </a:spcBef>
              <a:spcAft>
                <a:spcPts val="0"/>
              </a:spcAft>
              <a:buClr>
                <a:schemeClr val="dk1"/>
              </a:buClr>
              <a:buSzPts val="1100"/>
              <a:buFont typeface="Arial"/>
              <a:buNone/>
              <a:defRPr sz="1200" b="0" i="0" u="none" strike="noStrike" cap="none">
                <a:solidFill>
                  <a:schemeClr val="dk1"/>
                </a:solidFill>
                <a:latin typeface="Arial"/>
                <a:ea typeface="Arial"/>
                <a:cs typeface="Arial"/>
                <a:sym typeface="Arial"/>
              </a:defRPr>
            </a:lvl4pPr>
            <a:lvl5pPr marL="1371600" marR="0" lvl="4" indent="0" algn="ctr" rtl="0">
              <a:lnSpc>
                <a:spcPct val="90000"/>
              </a:lnSpc>
              <a:spcBef>
                <a:spcPts val="400"/>
              </a:spcBef>
              <a:spcAft>
                <a:spcPts val="0"/>
              </a:spcAft>
              <a:buClr>
                <a:schemeClr val="dk1"/>
              </a:buClr>
              <a:buSzPts val="1100"/>
              <a:buFont typeface="Arial"/>
              <a:buNone/>
              <a:defRPr sz="1200" b="0" i="0" u="none" strike="noStrike" cap="none">
                <a:solidFill>
                  <a:schemeClr val="dk1"/>
                </a:solidFill>
                <a:latin typeface="Arial"/>
                <a:ea typeface="Arial"/>
                <a:cs typeface="Arial"/>
                <a:sym typeface="Arial"/>
              </a:defRPr>
            </a:lvl5pPr>
            <a:lvl6pPr marL="1714500" marR="0" lvl="5" indent="0" algn="ctr" rtl="0">
              <a:lnSpc>
                <a:spcPct val="90000"/>
              </a:lnSpc>
              <a:spcBef>
                <a:spcPts val="400"/>
              </a:spcBef>
              <a:spcAft>
                <a:spcPts val="0"/>
              </a:spcAft>
              <a:buClr>
                <a:schemeClr val="dk1"/>
              </a:buClr>
              <a:buSzPts val="1100"/>
              <a:buFont typeface="Arial"/>
              <a:buNone/>
              <a:defRPr sz="1200" b="0" i="0" u="none" strike="noStrike" cap="none">
                <a:solidFill>
                  <a:schemeClr val="dk1"/>
                </a:solidFill>
                <a:latin typeface="Arial"/>
                <a:ea typeface="Arial"/>
                <a:cs typeface="Arial"/>
                <a:sym typeface="Arial"/>
              </a:defRPr>
            </a:lvl6pPr>
            <a:lvl7pPr marL="2057400" marR="0" lvl="6" indent="0" algn="ctr" rtl="0">
              <a:lnSpc>
                <a:spcPct val="90000"/>
              </a:lnSpc>
              <a:spcBef>
                <a:spcPts val="400"/>
              </a:spcBef>
              <a:spcAft>
                <a:spcPts val="0"/>
              </a:spcAft>
              <a:buClr>
                <a:schemeClr val="dk1"/>
              </a:buClr>
              <a:buSzPts val="1100"/>
              <a:buFont typeface="Arial"/>
              <a:buNone/>
              <a:defRPr sz="1200" b="0" i="0" u="none" strike="noStrike" cap="none">
                <a:solidFill>
                  <a:schemeClr val="dk1"/>
                </a:solidFill>
                <a:latin typeface="Arial"/>
                <a:ea typeface="Arial"/>
                <a:cs typeface="Arial"/>
                <a:sym typeface="Arial"/>
              </a:defRPr>
            </a:lvl7pPr>
            <a:lvl8pPr marL="2400300" marR="0" lvl="7" indent="0" algn="ctr" rtl="0">
              <a:lnSpc>
                <a:spcPct val="90000"/>
              </a:lnSpc>
              <a:spcBef>
                <a:spcPts val="400"/>
              </a:spcBef>
              <a:spcAft>
                <a:spcPts val="0"/>
              </a:spcAft>
              <a:buClr>
                <a:schemeClr val="dk1"/>
              </a:buClr>
              <a:buSzPts val="1100"/>
              <a:buFont typeface="Arial"/>
              <a:buNone/>
              <a:defRPr sz="1200" b="0" i="0" u="none" strike="noStrike" cap="none">
                <a:solidFill>
                  <a:schemeClr val="dk1"/>
                </a:solidFill>
                <a:latin typeface="Arial"/>
                <a:ea typeface="Arial"/>
                <a:cs typeface="Arial"/>
                <a:sym typeface="Arial"/>
              </a:defRPr>
            </a:lvl8pPr>
            <a:lvl9pPr marL="2743200" marR="0" lvl="8" indent="0" algn="ctr" rtl="0">
              <a:lnSpc>
                <a:spcPct val="90000"/>
              </a:lnSpc>
              <a:spcBef>
                <a:spcPts val="400"/>
              </a:spcBef>
              <a:spcAft>
                <a:spcPts val="0"/>
              </a:spcAft>
              <a:buClr>
                <a:schemeClr val="dk1"/>
              </a:buClr>
              <a:buSzPts val="1100"/>
              <a:buFont typeface="Arial"/>
              <a:buNone/>
              <a:defRPr sz="1200" b="0" i="0" u="none" strike="noStrike" cap="none">
                <a:solidFill>
                  <a:schemeClr val="dk1"/>
                </a:solidFill>
                <a:latin typeface="Arial"/>
                <a:ea typeface="Arial"/>
                <a:cs typeface="Arial"/>
                <a:sym typeface="Arial"/>
              </a:defRPr>
            </a:lvl9pPr>
          </a:lstStyle>
          <a:p>
            <a:endParaRPr/>
          </a:p>
        </p:txBody>
      </p:sp>
      <p:pic>
        <p:nvPicPr>
          <p:cNvPr id="237" name="Google Shape;237;p35"/>
          <p:cNvPicPr preferRelativeResize="0"/>
          <p:nvPr/>
        </p:nvPicPr>
        <p:blipFill rotWithShape="1">
          <a:blip r:embed="rId2">
            <a:alphaModFix/>
          </a:blip>
          <a:srcRect t="19573" r="59463" b="14476"/>
          <a:stretch/>
        </p:blipFill>
        <p:spPr>
          <a:xfrm>
            <a:off x="6718873" y="1"/>
            <a:ext cx="2425200" cy="5143500"/>
          </a:xfrm>
          <a:prstGeom prst="rect">
            <a:avLst/>
          </a:prstGeom>
          <a:noFill/>
          <a:ln>
            <a:noFill/>
          </a:ln>
        </p:spPr>
      </p:pic>
      <p:pic>
        <p:nvPicPr>
          <p:cNvPr id="238" name="Google Shape;238;p35"/>
          <p:cNvPicPr preferRelativeResize="0"/>
          <p:nvPr/>
        </p:nvPicPr>
        <p:blipFill rotWithShape="1">
          <a:blip r:embed="rId3">
            <a:alphaModFix/>
          </a:blip>
          <a:srcRect l="49816" t="44042" r="4920" b="29666"/>
          <a:stretch/>
        </p:blipFill>
        <p:spPr>
          <a:xfrm>
            <a:off x="0" y="1934824"/>
            <a:ext cx="3283200" cy="3208800"/>
          </a:xfrm>
          <a:prstGeom prst="rect">
            <a:avLst/>
          </a:prstGeom>
          <a:noFill/>
          <a:ln>
            <a:noFill/>
          </a:ln>
        </p:spPr>
      </p:pic>
      <p:cxnSp>
        <p:nvCxnSpPr>
          <p:cNvPr id="239" name="Google Shape;239;p35"/>
          <p:cNvCxnSpPr/>
          <p:nvPr/>
        </p:nvCxnSpPr>
        <p:spPr>
          <a:xfrm>
            <a:off x="1616102" y="3071191"/>
            <a:ext cx="5911800" cy="0"/>
          </a:xfrm>
          <a:prstGeom prst="straightConnector1">
            <a:avLst/>
          </a:prstGeom>
          <a:noFill/>
          <a:ln w="9525" cap="flat" cmpd="sng">
            <a:solidFill>
              <a:schemeClr val="lt1"/>
            </a:solidFill>
            <a:prstDash val="solid"/>
            <a:miter lim="8000"/>
            <a:headEnd type="none" w="sm" len="sm"/>
            <a:tailEnd type="none" w="sm" len="sm"/>
          </a:ln>
        </p:spPr>
      </p:cxnSp>
      <p:pic>
        <p:nvPicPr>
          <p:cNvPr id="240" name="Google Shape;240;p35"/>
          <p:cNvPicPr preferRelativeResize="0"/>
          <p:nvPr/>
        </p:nvPicPr>
        <p:blipFill rotWithShape="1">
          <a:blip r:embed="rId4">
            <a:alphaModFix/>
          </a:blip>
          <a:srcRect/>
          <a:stretch/>
        </p:blipFill>
        <p:spPr>
          <a:xfrm>
            <a:off x="7691780" y="4770344"/>
            <a:ext cx="1265400" cy="31560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03 - Section Break 1">
  <p:cSld name="Section Break 1">
    <p:bg>
      <p:bgPr>
        <a:solidFill>
          <a:srgbClr val="00B2A9"/>
        </a:solidFill>
        <a:effectLst/>
      </p:bgPr>
    </p:bg>
    <p:spTree>
      <p:nvGrpSpPr>
        <p:cNvPr id="1" name="Shape 241"/>
        <p:cNvGrpSpPr/>
        <p:nvPr/>
      </p:nvGrpSpPr>
      <p:grpSpPr>
        <a:xfrm>
          <a:off x="0" y="0"/>
          <a:ext cx="0" cy="0"/>
          <a:chOff x="0" y="0"/>
          <a:chExt cx="0" cy="0"/>
        </a:xfrm>
      </p:grpSpPr>
      <p:sp>
        <p:nvSpPr>
          <p:cNvPr id="242" name="Google Shape;242;p36"/>
          <p:cNvSpPr txBox="1">
            <a:spLocks noGrp="1"/>
          </p:cNvSpPr>
          <p:nvPr>
            <p:ph type="ctrTitle"/>
          </p:nvPr>
        </p:nvSpPr>
        <p:spPr>
          <a:xfrm>
            <a:off x="1143000" y="1676400"/>
            <a:ext cx="6858000" cy="1790700"/>
          </a:xfrm>
          <a:prstGeom prst="rect">
            <a:avLst/>
          </a:prstGeom>
          <a:noFill/>
          <a:ln>
            <a:noFill/>
          </a:ln>
        </p:spPr>
        <p:txBody>
          <a:bodyPr spcFirstLastPara="1" wrap="square" lIns="68575" tIns="68575" rIns="68575" bIns="68575" anchor="ctr" anchorCtr="0">
            <a:noAutofit/>
          </a:bodyPr>
          <a:lstStyle>
            <a:lvl1pPr marL="0" marR="0" lvl="0" indent="0" algn="ctr" rtl="0">
              <a:lnSpc>
                <a:spcPct val="90000"/>
              </a:lnSpc>
              <a:spcBef>
                <a:spcPts val="0"/>
              </a:spcBef>
              <a:spcAft>
                <a:spcPts val="0"/>
              </a:spcAft>
              <a:buClr>
                <a:schemeClr val="lt1"/>
              </a:buClr>
              <a:buSzPts val="1100"/>
              <a:buFont typeface="Karla"/>
              <a:buNone/>
              <a:defRPr sz="4500" b="0" i="0" u="none" strike="noStrike" cap="none">
                <a:solidFill>
                  <a:schemeClr val="lt1"/>
                </a:solidFill>
                <a:latin typeface="Karla"/>
                <a:ea typeface="Karla"/>
                <a:cs typeface="Karla"/>
                <a:sym typeface="Karla"/>
              </a:defRPr>
            </a:lvl1pPr>
            <a:lvl2pPr lvl="1" indent="0" rtl="0">
              <a:spcBef>
                <a:spcPts val="0"/>
              </a:spcBef>
              <a:spcAft>
                <a:spcPts val="0"/>
              </a:spcAft>
              <a:buSzPts val="1100"/>
              <a:buFont typeface="Karla"/>
              <a:buNone/>
              <a:defRPr sz="1400">
                <a:latin typeface="Karla"/>
                <a:ea typeface="Karla"/>
                <a:cs typeface="Karla"/>
                <a:sym typeface="Karla"/>
              </a:defRPr>
            </a:lvl2pPr>
            <a:lvl3pPr lvl="2" indent="0" rtl="0">
              <a:spcBef>
                <a:spcPts val="0"/>
              </a:spcBef>
              <a:spcAft>
                <a:spcPts val="0"/>
              </a:spcAft>
              <a:buSzPts val="1100"/>
              <a:buFont typeface="Karla"/>
              <a:buNone/>
              <a:defRPr sz="1400">
                <a:latin typeface="Karla"/>
                <a:ea typeface="Karla"/>
                <a:cs typeface="Karla"/>
                <a:sym typeface="Karla"/>
              </a:defRPr>
            </a:lvl3pPr>
            <a:lvl4pPr lvl="3" indent="0" rtl="0">
              <a:spcBef>
                <a:spcPts val="0"/>
              </a:spcBef>
              <a:spcAft>
                <a:spcPts val="0"/>
              </a:spcAft>
              <a:buSzPts val="1100"/>
              <a:buFont typeface="Karla"/>
              <a:buNone/>
              <a:defRPr sz="1400">
                <a:latin typeface="Karla"/>
                <a:ea typeface="Karla"/>
                <a:cs typeface="Karla"/>
                <a:sym typeface="Karla"/>
              </a:defRPr>
            </a:lvl4pPr>
            <a:lvl5pPr lvl="4" indent="0" rtl="0">
              <a:spcBef>
                <a:spcPts val="0"/>
              </a:spcBef>
              <a:spcAft>
                <a:spcPts val="0"/>
              </a:spcAft>
              <a:buSzPts val="1100"/>
              <a:buFont typeface="Karla"/>
              <a:buNone/>
              <a:defRPr sz="1400">
                <a:latin typeface="Karla"/>
                <a:ea typeface="Karla"/>
                <a:cs typeface="Karla"/>
                <a:sym typeface="Karla"/>
              </a:defRPr>
            </a:lvl5pPr>
            <a:lvl6pPr lvl="5" indent="0" rtl="0">
              <a:spcBef>
                <a:spcPts val="0"/>
              </a:spcBef>
              <a:spcAft>
                <a:spcPts val="0"/>
              </a:spcAft>
              <a:buSzPts val="1100"/>
              <a:buFont typeface="Karla"/>
              <a:buNone/>
              <a:defRPr sz="1400">
                <a:latin typeface="Karla"/>
                <a:ea typeface="Karla"/>
                <a:cs typeface="Karla"/>
                <a:sym typeface="Karla"/>
              </a:defRPr>
            </a:lvl6pPr>
            <a:lvl7pPr lvl="6" indent="0" rtl="0">
              <a:spcBef>
                <a:spcPts val="0"/>
              </a:spcBef>
              <a:spcAft>
                <a:spcPts val="0"/>
              </a:spcAft>
              <a:buSzPts val="1100"/>
              <a:buFont typeface="Karla"/>
              <a:buNone/>
              <a:defRPr sz="1400">
                <a:latin typeface="Karla"/>
                <a:ea typeface="Karla"/>
                <a:cs typeface="Karla"/>
                <a:sym typeface="Karla"/>
              </a:defRPr>
            </a:lvl7pPr>
            <a:lvl8pPr lvl="7" indent="0" rtl="0">
              <a:spcBef>
                <a:spcPts val="0"/>
              </a:spcBef>
              <a:spcAft>
                <a:spcPts val="0"/>
              </a:spcAft>
              <a:buSzPts val="1100"/>
              <a:buFont typeface="Karla"/>
              <a:buNone/>
              <a:defRPr sz="1400">
                <a:latin typeface="Karla"/>
                <a:ea typeface="Karla"/>
                <a:cs typeface="Karla"/>
                <a:sym typeface="Karla"/>
              </a:defRPr>
            </a:lvl8pPr>
            <a:lvl9pPr lvl="8" indent="0" rtl="0">
              <a:spcBef>
                <a:spcPts val="0"/>
              </a:spcBef>
              <a:spcAft>
                <a:spcPts val="0"/>
              </a:spcAft>
              <a:buSzPts val="1100"/>
              <a:buFont typeface="Karla"/>
              <a:buNone/>
              <a:defRPr sz="1400">
                <a:latin typeface="Karla"/>
                <a:ea typeface="Karla"/>
                <a:cs typeface="Karla"/>
                <a:sym typeface="Karla"/>
              </a:defRPr>
            </a:lvl9pPr>
          </a:lstStyle>
          <a:p>
            <a:endParaRPr/>
          </a:p>
        </p:txBody>
      </p:sp>
      <p:pic>
        <p:nvPicPr>
          <p:cNvPr id="243" name="Google Shape;243;p36"/>
          <p:cNvPicPr preferRelativeResize="0"/>
          <p:nvPr/>
        </p:nvPicPr>
        <p:blipFill rotWithShape="1">
          <a:blip r:embed="rId2">
            <a:alphaModFix/>
          </a:blip>
          <a:srcRect t="32707" r="54753" b="7498"/>
          <a:stretch/>
        </p:blipFill>
        <p:spPr>
          <a:xfrm>
            <a:off x="6809071" y="0"/>
            <a:ext cx="2334900" cy="5143500"/>
          </a:xfrm>
          <a:prstGeom prst="rect">
            <a:avLst/>
          </a:prstGeom>
          <a:noFill/>
          <a:ln>
            <a:noFill/>
          </a:ln>
        </p:spPr>
      </p:pic>
      <p:pic>
        <p:nvPicPr>
          <p:cNvPr id="244" name="Google Shape;244;p36"/>
          <p:cNvPicPr preferRelativeResize="0"/>
          <p:nvPr/>
        </p:nvPicPr>
        <p:blipFill rotWithShape="1">
          <a:blip r:embed="rId2">
            <a:alphaModFix/>
          </a:blip>
          <a:srcRect l="35930" b="62017"/>
          <a:stretch/>
        </p:blipFill>
        <p:spPr>
          <a:xfrm>
            <a:off x="0" y="1876152"/>
            <a:ext cx="3306300" cy="326730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02 - Agenda">
  <p:cSld name="Agenda">
    <p:spTree>
      <p:nvGrpSpPr>
        <p:cNvPr id="1" name="Shape 245"/>
        <p:cNvGrpSpPr/>
        <p:nvPr/>
      </p:nvGrpSpPr>
      <p:grpSpPr>
        <a:xfrm>
          <a:off x="0" y="0"/>
          <a:ext cx="0" cy="0"/>
          <a:chOff x="0" y="0"/>
          <a:chExt cx="0" cy="0"/>
        </a:xfrm>
      </p:grpSpPr>
      <p:sp>
        <p:nvSpPr>
          <p:cNvPr id="246" name="Google Shape;246;p37"/>
          <p:cNvSpPr/>
          <p:nvPr/>
        </p:nvSpPr>
        <p:spPr>
          <a:xfrm>
            <a:off x="0" y="5750"/>
            <a:ext cx="2743200" cy="5143500"/>
          </a:xfrm>
          <a:prstGeom prst="rect">
            <a:avLst/>
          </a:prstGeom>
          <a:solidFill>
            <a:srgbClr val="00B2A9"/>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47" name="Google Shape;247;p37"/>
          <p:cNvPicPr preferRelativeResize="0"/>
          <p:nvPr/>
        </p:nvPicPr>
        <p:blipFill rotWithShape="1">
          <a:blip r:embed="rId2">
            <a:alphaModFix/>
          </a:blip>
          <a:srcRect/>
          <a:stretch/>
        </p:blipFill>
        <p:spPr>
          <a:xfrm>
            <a:off x="7952520" y="-1"/>
            <a:ext cx="941400" cy="298200"/>
          </a:xfrm>
          <a:prstGeom prst="rect">
            <a:avLst/>
          </a:prstGeom>
          <a:noFill/>
          <a:ln>
            <a:noFill/>
          </a:ln>
        </p:spPr>
      </p:pic>
      <p:sp>
        <p:nvSpPr>
          <p:cNvPr id="248" name="Google Shape;248;p37"/>
          <p:cNvSpPr txBox="1"/>
          <p:nvPr/>
        </p:nvSpPr>
        <p:spPr>
          <a:xfrm>
            <a:off x="286950" y="384875"/>
            <a:ext cx="2169300" cy="86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a:solidFill>
                  <a:schemeClr val="lt1"/>
                </a:solidFill>
                <a:latin typeface="Karla"/>
                <a:ea typeface="Karla"/>
                <a:cs typeface="Karla"/>
                <a:sym typeface="Karla"/>
              </a:rPr>
              <a:t>Agenda</a:t>
            </a:r>
            <a:endParaRPr sz="3000">
              <a:solidFill>
                <a:schemeClr val="lt1"/>
              </a:solidFill>
              <a:latin typeface="Karla"/>
              <a:ea typeface="Karla"/>
              <a:cs typeface="Karla"/>
              <a:sym typeface="Karla"/>
            </a:endParaRPr>
          </a:p>
        </p:txBody>
      </p:sp>
      <p:sp>
        <p:nvSpPr>
          <p:cNvPr id="249" name="Google Shape;249;p37"/>
          <p:cNvSpPr txBox="1">
            <a:spLocks noGrp="1"/>
          </p:cNvSpPr>
          <p:nvPr>
            <p:ph type="body" idx="1"/>
          </p:nvPr>
        </p:nvSpPr>
        <p:spPr>
          <a:xfrm>
            <a:off x="3188225" y="496250"/>
            <a:ext cx="5705700" cy="4162500"/>
          </a:xfrm>
          <a:prstGeom prst="rect">
            <a:avLst/>
          </a:prstGeom>
          <a:noFill/>
          <a:ln>
            <a:noFill/>
          </a:ln>
        </p:spPr>
        <p:txBody>
          <a:bodyPr spcFirstLastPara="1" wrap="square" lIns="68575" tIns="68575" rIns="68575" bIns="68575" anchor="t" anchorCtr="0">
            <a:noAutofit/>
          </a:bodyPr>
          <a:lstStyle>
            <a:lvl1pPr marL="457200" marR="0" lvl="0" indent="-361950" algn="l" rtl="0">
              <a:lnSpc>
                <a:spcPct val="120000"/>
              </a:lnSpc>
              <a:spcBef>
                <a:spcPts val="800"/>
              </a:spcBef>
              <a:spcAft>
                <a:spcPts val="0"/>
              </a:spcAft>
              <a:buClr>
                <a:schemeClr val="dk2"/>
              </a:buClr>
              <a:buSzPts val="2100"/>
              <a:buFont typeface="Karla"/>
              <a:buChar char="●"/>
              <a:defRPr sz="2100" b="0" i="0" u="none" strike="noStrike" cap="none">
                <a:solidFill>
                  <a:schemeClr val="dk2"/>
                </a:solidFill>
                <a:latin typeface="Karla"/>
                <a:ea typeface="Karla"/>
                <a:cs typeface="Karla"/>
                <a:sym typeface="Karla"/>
              </a:defRPr>
            </a:lvl1pPr>
            <a:lvl2pPr marL="914400" marR="0" lvl="1" indent="-342900" algn="l" rtl="0">
              <a:lnSpc>
                <a:spcPct val="120000"/>
              </a:lnSpc>
              <a:spcBef>
                <a:spcPts val="400"/>
              </a:spcBef>
              <a:spcAft>
                <a:spcPts val="0"/>
              </a:spcAft>
              <a:buClr>
                <a:schemeClr val="dk2"/>
              </a:buClr>
              <a:buSzPts val="1800"/>
              <a:buFont typeface="Karla"/>
              <a:buChar char="○"/>
              <a:defRPr sz="1800" b="0" i="0" u="none" strike="noStrike" cap="none">
                <a:solidFill>
                  <a:schemeClr val="dk2"/>
                </a:solidFill>
                <a:latin typeface="Karla"/>
                <a:ea typeface="Karla"/>
                <a:cs typeface="Karla"/>
                <a:sym typeface="Karla"/>
              </a:defRPr>
            </a:lvl2pPr>
            <a:lvl3pPr marL="1371600" marR="0" lvl="2" indent="-323850" algn="l" rtl="0">
              <a:lnSpc>
                <a:spcPct val="120000"/>
              </a:lnSpc>
              <a:spcBef>
                <a:spcPts val="400"/>
              </a:spcBef>
              <a:spcAft>
                <a:spcPts val="0"/>
              </a:spcAft>
              <a:buClr>
                <a:schemeClr val="dk2"/>
              </a:buClr>
              <a:buSzPts val="1500"/>
              <a:buFont typeface="Karla"/>
              <a:buChar char="■"/>
              <a:defRPr sz="1500" b="0" i="0" u="none" strike="noStrike" cap="none">
                <a:solidFill>
                  <a:schemeClr val="dk2"/>
                </a:solidFill>
                <a:latin typeface="Karla"/>
                <a:ea typeface="Karla"/>
                <a:cs typeface="Karla"/>
                <a:sym typeface="Karla"/>
              </a:defRPr>
            </a:lvl3pPr>
            <a:lvl4pPr marL="1828800" marR="0" lvl="3" indent="-317500" algn="l" rtl="0">
              <a:lnSpc>
                <a:spcPct val="120000"/>
              </a:lnSpc>
              <a:spcBef>
                <a:spcPts val="400"/>
              </a:spcBef>
              <a:spcAft>
                <a:spcPts val="0"/>
              </a:spcAft>
              <a:buClr>
                <a:schemeClr val="dk2"/>
              </a:buClr>
              <a:buSzPts val="1400"/>
              <a:buFont typeface="Karla"/>
              <a:buChar char="●"/>
              <a:defRPr sz="1400" b="0" i="0" u="none" strike="noStrike" cap="none">
                <a:solidFill>
                  <a:schemeClr val="dk2"/>
                </a:solidFill>
                <a:latin typeface="Karla"/>
                <a:ea typeface="Karla"/>
                <a:cs typeface="Karla"/>
                <a:sym typeface="Karla"/>
              </a:defRPr>
            </a:lvl4pPr>
            <a:lvl5pPr marL="2286000" marR="0" lvl="4" indent="-317500" algn="l" rtl="0">
              <a:lnSpc>
                <a:spcPct val="120000"/>
              </a:lnSpc>
              <a:spcBef>
                <a:spcPts val="400"/>
              </a:spcBef>
              <a:spcAft>
                <a:spcPts val="0"/>
              </a:spcAft>
              <a:buClr>
                <a:schemeClr val="dk2"/>
              </a:buClr>
              <a:buSzPts val="1400"/>
              <a:buFont typeface="Karla"/>
              <a:buChar char="○"/>
              <a:defRPr sz="1400" b="0" i="0" u="none" strike="noStrike" cap="none">
                <a:solidFill>
                  <a:schemeClr val="dk2"/>
                </a:solidFill>
                <a:latin typeface="Karla"/>
                <a:ea typeface="Karla"/>
                <a:cs typeface="Karla"/>
                <a:sym typeface="Karla"/>
              </a:defRPr>
            </a:lvl5pPr>
            <a:lvl6pPr marL="2743200" marR="0" lvl="5" indent="-317500" algn="l" rtl="0">
              <a:lnSpc>
                <a:spcPct val="90000"/>
              </a:lnSpc>
              <a:spcBef>
                <a:spcPts val="400"/>
              </a:spcBef>
              <a:spcAft>
                <a:spcPts val="0"/>
              </a:spcAft>
              <a:buClr>
                <a:schemeClr val="dk2"/>
              </a:buClr>
              <a:buSzPts val="1400"/>
              <a:buFont typeface="Karla"/>
              <a:buChar char="■"/>
              <a:defRPr sz="1400" b="0" i="0" u="none" strike="noStrike" cap="none">
                <a:solidFill>
                  <a:schemeClr val="dk2"/>
                </a:solidFill>
                <a:latin typeface="Karla"/>
                <a:ea typeface="Karla"/>
                <a:cs typeface="Karla"/>
                <a:sym typeface="Karla"/>
              </a:defRPr>
            </a:lvl6pPr>
            <a:lvl7pPr marL="3200400" marR="0" lvl="6" indent="-317500" algn="l" rtl="0">
              <a:lnSpc>
                <a:spcPct val="90000"/>
              </a:lnSpc>
              <a:spcBef>
                <a:spcPts val="400"/>
              </a:spcBef>
              <a:spcAft>
                <a:spcPts val="0"/>
              </a:spcAft>
              <a:buClr>
                <a:schemeClr val="dk2"/>
              </a:buClr>
              <a:buSzPts val="1400"/>
              <a:buFont typeface="Karla"/>
              <a:buChar char="●"/>
              <a:defRPr sz="1400" b="0" i="0" u="none" strike="noStrike" cap="none">
                <a:solidFill>
                  <a:schemeClr val="dk2"/>
                </a:solidFill>
                <a:latin typeface="Karla"/>
                <a:ea typeface="Karla"/>
                <a:cs typeface="Karla"/>
                <a:sym typeface="Karla"/>
              </a:defRPr>
            </a:lvl7pPr>
            <a:lvl8pPr marL="3657600" marR="0" lvl="7" indent="-317500" algn="l" rtl="0">
              <a:lnSpc>
                <a:spcPct val="90000"/>
              </a:lnSpc>
              <a:spcBef>
                <a:spcPts val="400"/>
              </a:spcBef>
              <a:spcAft>
                <a:spcPts val="0"/>
              </a:spcAft>
              <a:buClr>
                <a:schemeClr val="dk2"/>
              </a:buClr>
              <a:buSzPts val="1400"/>
              <a:buFont typeface="Karla"/>
              <a:buChar char="○"/>
              <a:defRPr sz="1400" b="0" i="0" u="none" strike="noStrike" cap="none">
                <a:solidFill>
                  <a:schemeClr val="dk2"/>
                </a:solidFill>
                <a:latin typeface="Karla"/>
                <a:ea typeface="Karla"/>
                <a:cs typeface="Karla"/>
                <a:sym typeface="Karla"/>
              </a:defRPr>
            </a:lvl8pPr>
            <a:lvl9pPr marL="4114800" marR="0" lvl="8" indent="-317500" algn="l" rtl="0">
              <a:lnSpc>
                <a:spcPct val="90000"/>
              </a:lnSpc>
              <a:spcBef>
                <a:spcPts val="400"/>
              </a:spcBef>
              <a:spcAft>
                <a:spcPts val="0"/>
              </a:spcAft>
              <a:buClr>
                <a:schemeClr val="dk2"/>
              </a:buClr>
              <a:buSzPts val="1400"/>
              <a:buFont typeface="Karla"/>
              <a:buChar char="■"/>
              <a:defRPr sz="1400" b="0" i="0" u="none" strike="noStrike" cap="none">
                <a:solidFill>
                  <a:schemeClr val="dk2"/>
                </a:solidFill>
                <a:latin typeface="Karla"/>
                <a:ea typeface="Karla"/>
                <a:cs typeface="Karla"/>
                <a:sym typeface="Karla"/>
              </a:defRPr>
            </a:lvl9pPr>
          </a:lstStyle>
          <a:p>
            <a:endParaRPr/>
          </a:p>
        </p:txBody>
      </p:sp>
      <p:pic>
        <p:nvPicPr>
          <p:cNvPr id="250" name="Google Shape;250;p37"/>
          <p:cNvPicPr preferRelativeResize="0"/>
          <p:nvPr/>
        </p:nvPicPr>
        <p:blipFill>
          <a:blip r:embed="rId3">
            <a:alphaModFix/>
          </a:blip>
          <a:stretch>
            <a:fillRect/>
          </a:stretch>
        </p:blipFill>
        <p:spPr>
          <a:xfrm>
            <a:off x="0" y="2343150"/>
            <a:ext cx="2457450" cy="2800350"/>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05 - Content 1">
  <p:cSld name="Bullet 1">
    <p:spTree>
      <p:nvGrpSpPr>
        <p:cNvPr id="1" name="Shape 251"/>
        <p:cNvGrpSpPr/>
        <p:nvPr/>
      </p:nvGrpSpPr>
      <p:grpSpPr>
        <a:xfrm>
          <a:off x="0" y="0"/>
          <a:ext cx="0" cy="0"/>
          <a:chOff x="0" y="0"/>
          <a:chExt cx="0" cy="0"/>
        </a:xfrm>
      </p:grpSpPr>
      <p:pic>
        <p:nvPicPr>
          <p:cNvPr id="252" name="Google Shape;252;p38"/>
          <p:cNvPicPr preferRelativeResize="0"/>
          <p:nvPr/>
        </p:nvPicPr>
        <p:blipFill rotWithShape="1">
          <a:blip r:embed="rId2">
            <a:alphaModFix/>
          </a:blip>
          <a:srcRect/>
          <a:stretch/>
        </p:blipFill>
        <p:spPr>
          <a:xfrm>
            <a:off x="7952520" y="-1"/>
            <a:ext cx="941400" cy="298200"/>
          </a:xfrm>
          <a:prstGeom prst="rect">
            <a:avLst/>
          </a:prstGeom>
          <a:noFill/>
          <a:ln>
            <a:noFill/>
          </a:ln>
        </p:spPr>
      </p:pic>
      <p:sp>
        <p:nvSpPr>
          <p:cNvPr id="253" name="Google Shape;253;p38"/>
          <p:cNvSpPr txBox="1">
            <a:spLocks noGrp="1"/>
          </p:cNvSpPr>
          <p:nvPr>
            <p:ph type="body" idx="1"/>
          </p:nvPr>
        </p:nvSpPr>
        <p:spPr>
          <a:xfrm>
            <a:off x="351503" y="1018615"/>
            <a:ext cx="8466300" cy="3810600"/>
          </a:xfrm>
          <a:prstGeom prst="rect">
            <a:avLst/>
          </a:prstGeom>
          <a:noFill/>
          <a:ln>
            <a:noFill/>
          </a:ln>
        </p:spPr>
        <p:txBody>
          <a:bodyPr spcFirstLastPara="1" wrap="square" lIns="68575" tIns="68575" rIns="68575" bIns="68575" anchor="t" anchorCtr="0">
            <a:noAutofit/>
          </a:bodyPr>
          <a:lstStyle>
            <a:lvl1pPr marL="457200" marR="0" lvl="0" indent="-361950" algn="l" rtl="0">
              <a:lnSpc>
                <a:spcPct val="120000"/>
              </a:lnSpc>
              <a:spcBef>
                <a:spcPts val="800"/>
              </a:spcBef>
              <a:spcAft>
                <a:spcPts val="0"/>
              </a:spcAft>
              <a:buClr>
                <a:schemeClr val="dk2"/>
              </a:buClr>
              <a:buSzPts val="2100"/>
              <a:buFont typeface="Karla"/>
              <a:buChar char="•"/>
              <a:defRPr sz="2100" b="0" i="0" u="none" strike="noStrike" cap="none">
                <a:solidFill>
                  <a:schemeClr val="dk2"/>
                </a:solidFill>
                <a:latin typeface="Karla"/>
                <a:ea typeface="Karla"/>
                <a:cs typeface="Karla"/>
                <a:sym typeface="Karla"/>
              </a:defRPr>
            </a:lvl1pPr>
            <a:lvl2pPr marL="914400" marR="0" lvl="1" indent="-342900" algn="l" rtl="0">
              <a:lnSpc>
                <a:spcPct val="120000"/>
              </a:lnSpc>
              <a:spcBef>
                <a:spcPts val="400"/>
              </a:spcBef>
              <a:spcAft>
                <a:spcPts val="0"/>
              </a:spcAft>
              <a:buClr>
                <a:schemeClr val="dk2"/>
              </a:buClr>
              <a:buSzPts val="1800"/>
              <a:buFont typeface="Karla"/>
              <a:buChar char="-"/>
              <a:defRPr sz="1800" b="0" i="0" u="none" strike="noStrike" cap="none">
                <a:solidFill>
                  <a:schemeClr val="dk2"/>
                </a:solidFill>
                <a:latin typeface="Karla"/>
                <a:ea typeface="Karla"/>
                <a:cs typeface="Karla"/>
                <a:sym typeface="Karla"/>
              </a:defRPr>
            </a:lvl2pPr>
            <a:lvl3pPr marL="1371600" marR="0" lvl="2" indent="-323850" algn="l" rtl="0">
              <a:lnSpc>
                <a:spcPct val="120000"/>
              </a:lnSpc>
              <a:spcBef>
                <a:spcPts val="400"/>
              </a:spcBef>
              <a:spcAft>
                <a:spcPts val="0"/>
              </a:spcAft>
              <a:buClr>
                <a:schemeClr val="dk2"/>
              </a:buClr>
              <a:buSzPts val="1500"/>
              <a:buFont typeface="Karla"/>
              <a:buChar char="▪"/>
              <a:defRPr sz="1500" b="0" i="0" u="none" strike="noStrike" cap="none">
                <a:solidFill>
                  <a:schemeClr val="dk2"/>
                </a:solidFill>
                <a:latin typeface="Karla"/>
                <a:ea typeface="Karla"/>
                <a:cs typeface="Karla"/>
                <a:sym typeface="Karla"/>
              </a:defRPr>
            </a:lvl3pPr>
            <a:lvl4pPr marL="1828800" marR="0" lvl="3" indent="-317500" algn="l" rtl="0">
              <a:lnSpc>
                <a:spcPct val="120000"/>
              </a:lnSpc>
              <a:spcBef>
                <a:spcPts val="400"/>
              </a:spcBef>
              <a:spcAft>
                <a:spcPts val="0"/>
              </a:spcAft>
              <a:buClr>
                <a:schemeClr val="dk2"/>
              </a:buClr>
              <a:buSzPts val="1400"/>
              <a:buFont typeface="Karla"/>
              <a:buChar char="o"/>
              <a:defRPr sz="1400" b="0" i="0" u="none" strike="noStrike" cap="none">
                <a:solidFill>
                  <a:schemeClr val="dk2"/>
                </a:solidFill>
                <a:latin typeface="Karla"/>
                <a:ea typeface="Karla"/>
                <a:cs typeface="Karla"/>
                <a:sym typeface="Karla"/>
              </a:defRPr>
            </a:lvl4pPr>
            <a:lvl5pPr marL="2286000" marR="0" lvl="4" indent="-317500" algn="l" rtl="0">
              <a:lnSpc>
                <a:spcPct val="120000"/>
              </a:lnSpc>
              <a:spcBef>
                <a:spcPts val="400"/>
              </a:spcBef>
              <a:spcAft>
                <a:spcPts val="0"/>
              </a:spcAft>
              <a:buClr>
                <a:schemeClr val="dk2"/>
              </a:buClr>
              <a:buSzPts val="1400"/>
              <a:buFont typeface="Karla"/>
              <a:buChar char="•"/>
              <a:defRPr sz="1400" b="0" i="0" u="none" strike="noStrike" cap="none">
                <a:solidFill>
                  <a:schemeClr val="dk2"/>
                </a:solidFill>
                <a:latin typeface="Karla"/>
                <a:ea typeface="Karla"/>
                <a:cs typeface="Karla"/>
                <a:sym typeface="Karla"/>
              </a:defRPr>
            </a:lvl5pPr>
            <a:lvl6pPr marL="2743200" marR="0" lvl="5" indent="-317500" algn="l" rtl="0">
              <a:lnSpc>
                <a:spcPct val="90000"/>
              </a:lnSpc>
              <a:spcBef>
                <a:spcPts val="400"/>
              </a:spcBef>
              <a:spcAft>
                <a:spcPts val="0"/>
              </a:spcAft>
              <a:buClr>
                <a:schemeClr val="dk2"/>
              </a:buClr>
              <a:buSzPts val="1400"/>
              <a:buFont typeface="Karla"/>
              <a:buChar char="•"/>
              <a:defRPr sz="1400" b="0" i="0" u="none" strike="noStrike" cap="none">
                <a:solidFill>
                  <a:schemeClr val="dk2"/>
                </a:solidFill>
                <a:latin typeface="Karla"/>
                <a:ea typeface="Karla"/>
                <a:cs typeface="Karla"/>
                <a:sym typeface="Karla"/>
              </a:defRPr>
            </a:lvl6pPr>
            <a:lvl7pPr marL="3200400" marR="0" lvl="6" indent="-317500" algn="l" rtl="0">
              <a:lnSpc>
                <a:spcPct val="90000"/>
              </a:lnSpc>
              <a:spcBef>
                <a:spcPts val="400"/>
              </a:spcBef>
              <a:spcAft>
                <a:spcPts val="0"/>
              </a:spcAft>
              <a:buClr>
                <a:schemeClr val="dk2"/>
              </a:buClr>
              <a:buSzPts val="1400"/>
              <a:buFont typeface="Karla"/>
              <a:buChar char="•"/>
              <a:defRPr sz="1400" b="0" i="0" u="none" strike="noStrike" cap="none">
                <a:solidFill>
                  <a:schemeClr val="dk2"/>
                </a:solidFill>
                <a:latin typeface="Karla"/>
                <a:ea typeface="Karla"/>
                <a:cs typeface="Karla"/>
                <a:sym typeface="Karla"/>
              </a:defRPr>
            </a:lvl7pPr>
            <a:lvl8pPr marL="3657600" marR="0" lvl="7" indent="-317500" algn="l" rtl="0">
              <a:lnSpc>
                <a:spcPct val="90000"/>
              </a:lnSpc>
              <a:spcBef>
                <a:spcPts val="400"/>
              </a:spcBef>
              <a:spcAft>
                <a:spcPts val="0"/>
              </a:spcAft>
              <a:buClr>
                <a:schemeClr val="dk2"/>
              </a:buClr>
              <a:buSzPts val="1400"/>
              <a:buFont typeface="Karla"/>
              <a:buChar char="•"/>
              <a:defRPr sz="1400" b="0" i="0" u="none" strike="noStrike" cap="none">
                <a:solidFill>
                  <a:schemeClr val="dk2"/>
                </a:solidFill>
                <a:latin typeface="Karla"/>
                <a:ea typeface="Karla"/>
                <a:cs typeface="Karla"/>
                <a:sym typeface="Karla"/>
              </a:defRPr>
            </a:lvl8pPr>
            <a:lvl9pPr marL="4114800" marR="0" lvl="8" indent="-317500" algn="l" rtl="0">
              <a:lnSpc>
                <a:spcPct val="90000"/>
              </a:lnSpc>
              <a:spcBef>
                <a:spcPts val="400"/>
              </a:spcBef>
              <a:spcAft>
                <a:spcPts val="0"/>
              </a:spcAft>
              <a:buClr>
                <a:schemeClr val="dk2"/>
              </a:buClr>
              <a:buSzPts val="1400"/>
              <a:buFont typeface="Karla"/>
              <a:buChar char="•"/>
              <a:defRPr sz="1400" b="0" i="0" u="none" strike="noStrike" cap="none">
                <a:solidFill>
                  <a:schemeClr val="dk2"/>
                </a:solidFill>
                <a:latin typeface="Karla"/>
                <a:ea typeface="Karla"/>
                <a:cs typeface="Karla"/>
                <a:sym typeface="Karla"/>
              </a:defRPr>
            </a:lvl9pPr>
          </a:lstStyle>
          <a:p>
            <a:endParaRPr/>
          </a:p>
        </p:txBody>
      </p:sp>
      <p:sp>
        <p:nvSpPr>
          <p:cNvPr id="254" name="Google Shape;254;p38"/>
          <p:cNvSpPr txBox="1">
            <a:spLocks noGrp="1"/>
          </p:cNvSpPr>
          <p:nvPr>
            <p:ph type="title"/>
          </p:nvPr>
        </p:nvSpPr>
        <p:spPr>
          <a:xfrm>
            <a:off x="427550" y="520000"/>
            <a:ext cx="8466300" cy="4863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3000">
                <a:solidFill>
                  <a:srgbClr val="00B2A9"/>
                </a:solidFill>
                <a:latin typeface="Karla"/>
                <a:ea typeface="Karla"/>
                <a:cs typeface="Karla"/>
                <a:sym typeface="Karl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55" name="Google Shape;255;p38"/>
          <p:cNvSpPr txBox="1">
            <a:spLocks noGrp="1"/>
          </p:cNvSpPr>
          <p:nvPr>
            <p:ph type="subTitle" idx="2"/>
          </p:nvPr>
        </p:nvSpPr>
        <p:spPr>
          <a:xfrm>
            <a:off x="466725" y="453575"/>
            <a:ext cx="5074800" cy="2235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None/>
              <a:defRPr sz="900">
                <a:solidFill>
                  <a:srgbClr val="00B2A9"/>
                </a:solidFill>
                <a:latin typeface="Karla"/>
                <a:ea typeface="Karla"/>
                <a:cs typeface="Karla"/>
                <a:sym typeface="Karl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04 - Section Break 2">
  <p:cSld name="Section Break 2">
    <p:bg>
      <p:bgPr>
        <a:solidFill>
          <a:srgbClr val="00B2A9"/>
        </a:solidFill>
        <a:effectLst/>
      </p:bgPr>
    </p:bg>
    <p:spTree>
      <p:nvGrpSpPr>
        <p:cNvPr id="1" name="Shape 256"/>
        <p:cNvGrpSpPr/>
        <p:nvPr/>
      </p:nvGrpSpPr>
      <p:grpSpPr>
        <a:xfrm>
          <a:off x="0" y="0"/>
          <a:ext cx="0" cy="0"/>
          <a:chOff x="0" y="0"/>
          <a:chExt cx="0" cy="0"/>
        </a:xfrm>
      </p:grpSpPr>
      <p:sp>
        <p:nvSpPr>
          <p:cNvPr id="257" name="Google Shape;257;p39"/>
          <p:cNvSpPr txBox="1">
            <a:spLocks noGrp="1"/>
          </p:cNvSpPr>
          <p:nvPr>
            <p:ph type="ctrTitle"/>
          </p:nvPr>
        </p:nvSpPr>
        <p:spPr>
          <a:xfrm>
            <a:off x="1143000" y="1676400"/>
            <a:ext cx="6858000" cy="1790700"/>
          </a:xfrm>
          <a:prstGeom prst="rect">
            <a:avLst/>
          </a:prstGeom>
          <a:noFill/>
          <a:ln>
            <a:noFill/>
          </a:ln>
        </p:spPr>
        <p:txBody>
          <a:bodyPr spcFirstLastPara="1" wrap="square" lIns="68575" tIns="68575" rIns="68575" bIns="68575" anchor="ctr" anchorCtr="0">
            <a:noAutofit/>
          </a:bodyPr>
          <a:lstStyle>
            <a:lvl1pPr marL="0" marR="0" lvl="0" indent="0" algn="ctr" rtl="0">
              <a:lnSpc>
                <a:spcPct val="90000"/>
              </a:lnSpc>
              <a:spcBef>
                <a:spcPts val="0"/>
              </a:spcBef>
              <a:spcAft>
                <a:spcPts val="0"/>
              </a:spcAft>
              <a:buClr>
                <a:schemeClr val="lt1"/>
              </a:buClr>
              <a:buSzPts val="1100"/>
              <a:buFont typeface="Karla"/>
              <a:buNone/>
              <a:defRPr sz="4500" b="0" i="0" u="none" strike="noStrike" cap="none">
                <a:solidFill>
                  <a:schemeClr val="lt1"/>
                </a:solidFill>
                <a:latin typeface="Karla"/>
                <a:ea typeface="Karla"/>
                <a:cs typeface="Karla"/>
                <a:sym typeface="Karla"/>
              </a:defRPr>
            </a:lvl1pPr>
            <a:lvl2pPr lvl="1" indent="0" rtl="0">
              <a:spcBef>
                <a:spcPts val="0"/>
              </a:spcBef>
              <a:spcAft>
                <a:spcPts val="0"/>
              </a:spcAft>
              <a:buSzPts val="1100"/>
              <a:buNone/>
              <a:defRPr sz="1400"/>
            </a:lvl2pPr>
            <a:lvl3pPr lvl="2" indent="0" rtl="0">
              <a:spcBef>
                <a:spcPts val="0"/>
              </a:spcBef>
              <a:spcAft>
                <a:spcPts val="0"/>
              </a:spcAft>
              <a:buSzPts val="1100"/>
              <a:buNone/>
              <a:defRPr sz="1400"/>
            </a:lvl3pPr>
            <a:lvl4pPr lvl="3" indent="0" rtl="0">
              <a:spcBef>
                <a:spcPts val="0"/>
              </a:spcBef>
              <a:spcAft>
                <a:spcPts val="0"/>
              </a:spcAft>
              <a:buSzPts val="1100"/>
              <a:buNone/>
              <a:defRPr sz="1400"/>
            </a:lvl4pPr>
            <a:lvl5pPr lvl="4" indent="0" rtl="0">
              <a:spcBef>
                <a:spcPts val="0"/>
              </a:spcBef>
              <a:spcAft>
                <a:spcPts val="0"/>
              </a:spcAft>
              <a:buSzPts val="1100"/>
              <a:buNone/>
              <a:defRPr sz="1400"/>
            </a:lvl5pPr>
            <a:lvl6pPr lvl="5" indent="0" rtl="0">
              <a:spcBef>
                <a:spcPts val="0"/>
              </a:spcBef>
              <a:spcAft>
                <a:spcPts val="0"/>
              </a:spcAft>
              <a:buSzPts val="1100"/>
              <a:buNone/>
              <a:defRPr sz="1400"/>
            </a:lvl6pPr>
            <a:lvl7pPr lvl="6" indent="0" rtl="0">
              <a:spcBef>
                <a:spcPts val="0"/>
              </a:spcBef>
              <a:spcAft>
                <a:spcPts val="0"/>
              </a:spcAft>
              <a:buSzPts val="1100"/>
              <a:buNone/>
              <a:defRPr sz="1400"/>
            </a:lvl7pPr>
            <a:lvl8pPr lvl="7" indent="0" rtl="0">
              <a:spcBef>
                <a:spcPts val="0"/>
              </a:spcBef>
              <a:spcAft>
                <a:spcPts val="0"/>
              </a:spcAft>
              <a:buSzPts val="1100"/>
              <a:buNone/>
              <a:defRPr sz="1400"/>
            </a:lvl8pPr>
            <a:lvl9pPr lvl="8" indent="0" rtl="0">
              <a:spcBef>
                <a:spcPts val="0"/>
              </a:spcBef>
              <a:spcAft>
                <a:spcPts val="0"/>
              </a:spcAft>
              <a:buSzPts val="1100"/>
              <a:buNone/>
              <a:defRPr sz="1400"/>
            </a:lvl9pPr>
          </a:lstStyle>
          <a:p>
            <a:endParaRPr/>
          </a:p>
        </p:txBody>
      </p:sp>
      <p:pic>
        <p:nvPicPr>
          <p:cNvPr id="258" name="Google Shape;258;p39" descr="greenhouseG-01.png"/>
          <p:cNvPicPr preferRelativeResize="0"/>
          <p:nvPr/>
        </p:nvPicPr>
        <p:blipFill rotWithShape="1">
          <a:blip r:embed="rId2">
            <a:alphaModFix amt="20000"/>
          </a:blip>
          <a:srcRect/>
          <a:stretch/>
        </p:blipFill>
        <p:spPr>
          <a:xfrm>
            <a:off x="6901372" y="1912582"/>
            <a:ext cx="2242500" cy="32310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ark Green + Leaf Breaker Slide">
  <p:cSld name="TITLE_1">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23" name="Google Shape;23;p5"/>
          <p:cNvSpPr txBox="1">
            <a:spLocks noGrp="1"/>
          </p:cNvSpPr>
          <p:nvPr>
            <p:ph type="sldNum" idx="12"/>
          </p:nvPr>
        </p:nvSpPr>
        <p:spPr>
          <a:xfrm>
            <a:off x="8472458" y="4718015"/>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24" name="Google Shape;24;p5"/>
          <p:cNvPicPr preferRelativeResize="0"/>
          <p:nvPr/>
        </p:nvPicPr>
        <p:blipFill>
          <a:blip r:embed="rId3">
            <a:alphaModFix/>
          </a:blip>
          <a:stretch>
            <a:fillRect/>
          </a:stretch>
        </p:blipFill>
        <p:spPr>
          <a:xfrm>
            <a:off x="8153928" y="4864696"/>
            <a:ext cx="471001" cy="105829"/>
          </a:xfrm>
          <a:prstGeom prst="rect">
            <a:avLst/>
          </a:prstGeom>
          <a:noFill/>
          <a:ln>
            <a:noFill/>
          </a:ln>
        </p:spPr>
      </p:pic>
      <p:sp>
        <p:nvSpPr>
          <p:cNvPr id="25" name="Google Shape;25;p5"/>
          <p:cNvSpPr txBox="1">
            <a:spLocks noGrp="1"/>
          </p:cNvSpPr>
          <p:nvPr>
            <p:ph type="title"/>
          </p:nvPr>
        </p:nvSpPr>
        <p:spPr>
          <a:xfrm>
            <a:off x="470100" y="1372350"/>
            <a:ext cx="4875300" cy="1099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4400">
                <a:solidFill>
                  <a:srgbClr val="FFFFFF"/>
                </a:solidFill>
                <a:latin typeface="Merriweather"/>
                <a:ea typeface="Merriweather"/>
                <a:cs typeface="Merriweather"/>
                <a:sym typeface="Merriweather"/>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26" name="Google Shape;26;p5"/>
          <p:cNvSpPr txBox="1">
            <a:spLocks noGrp="1"/>
          </p:cNvSpPr>
          <p:nvPr>
            <p:ph type="subTitle" idx="1"/>
          </p:nvPr>
        </p:nvSpPr>
        <p:spPr>
          <a:xfrm>
            <a:off x="462500" y="2880425"/>
            <a:ext cx="4238400" cy="5232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500">
                <a:solidFill>
                  <a:srgbClr val="FFFFFF"/>
                </a:solidFill>
                <a:latin typeface="Nunito Sans"/>
                <a:ea typeface="Nunito Sans"/>
                <a:cs typeface="Nunito Sans"/>
                <a:sym typeface="Nunito Sans"/>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27" name="Google Shape;27;p5"/>
          <p:cNvSpPr txBox="1">
            <a:spLocks noGrp="1"/>
          </p:cNvSpPr>
          <p:nvPr>
            <p:ph type="subTitle" idx="2"/>
          </p:nvPr>
        </p:nvSpPr>
        <p:spPr>
          <a:xfrm>
            <a:off x="462525" y="386689"/>
            <a:ext cx="1887900" cy="3183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800">
                <a:solidFill>
                  <a:srgbClr val="FFFFFF"/>
                </a:solidFill>
                <a:latin typeface="Nunito Sans"/>
                <a:ea typeface="Nunito Sans"/>
                <a:cs typeface="Nunito Sans"/>
                <a:sym typeface="Nunito Sans"/>
              </a:defRPr>
            </a:lvl1pPr>
            <a:lvl2pPr lvl="1" rtl="0">
              <a:spcBef>
                <a:spcPts val="0"/>
              </a:spcBef>
              <a:spcAft>
                <a:spcPts val="0"/>
              </a:spcAft>
              <a:buNone/>
              <a:defRPr sz="800">
                <a:solidFill>
                  <a:srgbClr val="FFFFFF"/>
                </a:solidFill>
                <a:latin typeface="Nunito Sans"/>
                <a:ea typeface="Nunito Sans"/>
                <a:cs typeface="Nunito Sans"/>
                <a:sym typeface="Nunito Sans"/>
              </a:defRPr>
            </a:lvl2pPr>
            <a:lvl3pPr lvl="2" rtl="0">
              <a:spcBef>
                <a:spcPts val="0"/>
              </a:spcBef>
              <a:spcAft>
                <a:spcPts val="0"/>
              </a:spcAft>
              <a:buNone/>
              <a:defRPr sz="800">
                <a:solidFill>
                  <a:srgbClr val="FFFFFF"/>
                </a:solidFill>
                <a:latin typeface="Nunito Sans"/>
                <a:ea typeface="Nunito Sans"/>
                <a:cs typeface="Nunito Sans"/>
                <a:sym typeface="Nunito Sans"/>
              </a:defRPr>
            </a:lvl3pPr>
            <a:lvl4pPr lvl="3" rtl="0">
              <a:spcBef>
                <a:spcPts val="0"/>
              </a:spcBef>
              <a:spcAft>
                <a:spcPts val="0"/>
              </a:spcAft>
              <a:buNone/>
              <a:defRPr sz="800">
                <a:solidFill>
                  <a:srgbClr val="FFFFFF"/>
                </a:solidFill>
                <a:latin typeface="Nunito Sans"/>
                <a:ea typeface="Nunito Sans"/>
                <a:cs typeface="Nunito Sans"/>
                <a:sym typeface="Nunito Sans"/>
              </a:defRPr>
            </a:lvl4pPr>
            <a:lvl5pPr lvl="4" rtl="0">
              <a:spcBef>
                <a:spcPts val="0"/>
              </a:spcBef>
              <a:spcAft>
                <a:spcPts val="0"/>
              </a:spcAft>
              <a:buNone/>
              <a:defRPr sz="800">
                <a:solidFill>
                  <a:srgbClr val="FFFFFF"/>
                </a:solidFill>
                <a:latin typeface="Nunito Sans"/>
                <a:ea typeface="Nunito Sans"/>
                <a:cs typeface="Nunito Sans"/>
                <a:sym typeface="Nunito Sans"/>
              </a:defRPr>
            </a:lvl5pPr>
            <a:lvl6pPr lvl="5" rtl="0">
              <a:spcBef>
                <a:spcPts val="0"/>
              </a:spcBef>
              <a:spcAft>
                <a:spcPts val="0"/>
              </a:spcAft>
              <a:buNone/>
              <a:defRPr sz="800">
                <a:solidFill>
                  <a:srgbClr val="FFFFFF"/>
                </a:solidFill>
                <a:latin typeface="Nunito Sans"/>
                <a:ea typeface="Nunito Sans"/>
                <a:cs typeface="Nunito Sans"/>
                <a:sym typeface="Nunito Sans"/>
              </a:defRPr>
            </a:lvl6pPr>
            <a:lvl7pPr lvl="6" rtl="0">
              <a:spcBef>
                <a:spcPts val="0"/>
              </a:spcBef>
              <a:spcAft>
                <a:spcPts val="0"/>
              </a:spcAft>
              <a:buNone/>
              <a:defRPr sz="800">
                <a:solidFill>
                  <a:srgbClr val="FFFFFF"/>
                </a:solidFill>
                <a:latin typeface="Nunito Sans"/>
                <a:ea typeface="Nunito Sans"/>
                <a:cs typeface="Nunito Sans"/>
                <a:sym typeface="Nunito Sans"/>
              </a:defRPr>
            </a:lvl7pPr>
            <a:lvl8pPr lvl="7" rtl="0">
              <a:spcBef>
                <a:spcPts val="0"/>
              </a:spcBef>
              <a:spcAft>
                <a:spcPts val="0"/>
              </a:spcAft>
              <a:buNone/>
              <a:defRPr sz="800">
                <a:solidFill>
                  <a:srgbClr val="FFFFFF"/>
                </a:solidFill>
                <a:latin typeface="Nunito Sans"/>
                <a:ea typeface="Nunito Sans"/>
                <a:cs typeface="Nunito Sans"/>
                <a:sym typeface="Nunito Sans"/>
              </a:defRPr>
            </a:lvl8pPr>
            <a:lvl9pPr lvl="8" rtl="0">
              <a:spcBef>
                <a:spcPts val="0"/>
              </a:spcBef>
              <a:spcAft>
                <a:spcPts val="0"/>
              </a:spcAft>
              <a:buNone/>
              <a:defRPr sz="800">
                <a:solidFill>
                  <a:srgbClr val="FFFFFF"/>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orient="horz" pos="864">
          <p15:clr>
            <a:srgbClr val="FA7B17"/>
          </p15:clr>
        </p15:guide>
        <p15:guide id="2" pos="292">
          <p15:clr>
            <a:srgbClr val="FA7B17"/>
          </p15:clr>
        </p15:guide>
        <p15:guide id="3" orient="horz" pos="247">
          <p15:clr>
            <a:srgbClr val="FA7B17"/>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ark Green Headline Slide">
  <p:cSld name="TITLE_1_3">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6"/>
          <p:cNvSpPr txBox="1">
            <a:spLocks noGrp="1"/>
          </p:cNvSpPr>
          <p:nvPr>
            <p:ph type="sldNum" idx="12"/>
          </p:nvPr>
        </p:nvSpPr>
        <p:spPr>
          <a:xfrm>
            <a:off x="8472458" y="4718015"/>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30" name="Google Shape;30;p6"/>
          <p:cNvPicPr preferRelativeResize="0"/>
          <p:nvPr/>
        </p:nvPicPr>
        <p:blipFill>
          <a:blip r:embed="rId3">
            <a:alphaModFix/>
          </a:blip>
          <a:stretch>
            <a:fillRect/>
          </a:stretch>
        </p:blipFill>
        <p:spPr>
          <a:xfrm>
            <a:off x="8153928" y="4864696"/>
            <a:ext cx="471001" cy="105829"/>
          </a:xfrm>
          <a:prstGeom prst="rect">
            <a:avLst/>
          </a:prstGeom>
          <a:noFill/>
          <a:ln>
            <a:noFill/>
          </a:ln>
        </p:spPr>
      </p:pic>
      <p:sp>
        <p:nvSpPr>
          <p:cNvPr id="31" name="Google Shape;31;p6"/>
          <p:cNvSpPr txBox="1">
            <a:spLocks noGrp="1"/>
          </p:cNvSpPr>
          <p:nvPr>
            <p:ph type="subTitle" idx="1"/>
          </p:nvPr>
        </p:nvSpPr>
        <p:spPr>
          <a:xfrm>
            <a:off x="463700" y="1371600"/>
            <a:ext cx="4116000" cy="925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400">
                <a:solidFill>
                  <a:srgbClr val="FFFFFF"/>
                </a:solidFill>
                <a:latin typeface="Nunito Sans"/>
                <a:ea typeface="Nunito Sans"/>
                <a:cs typeface="Nunito Sans"/>
                <a:sym typeface="Nunito Sans"/>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32" name="Google Shape;32;p6"/>
          <p:cNvSpPr txBox="1">
            <a:spLocks noGrp="1"/>
          </p:cNvSpPr>
          <p:nvPr>
            <p:ph type="subTitle" idx="2"/>
          </p:nvPr>
        </p:nvSpPr>
        <p:spPr>
          <a:xfrm>
            <a:off x="462525" y="386689"/>
            <a:ext cx="1887900" cy="3183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800">
                <a:solidFill>
                  <a:srgbClr val="FFFFFF"/>
                </a:solidFill>
                <a:latin typeface="Nunito Sans"/>
                <a:ea typeface="Nunito Sans"/>
                <a:cs typeface="Nunito Sans"/>
                <a:sym typeface="Nunito Sans"/>
              </a:defRPr>
            </a:lvl1pPr>
            <a:lvl2pPr lvl="1" rtl="0">
              <a:spcBef>
                <a:spcPts val="0"/>
              </a:spcBef>
              <a:spcAft>
                <a:spcPts val="0"/>
              </a:spcAft>
              <a:buNone/>
              <a:defRPr sz="800">
                <a:solidFill>
                  <a:srgbClr val="FFFFFF"/>
                </a:solidFill>
                <a:latin typeface="Nunito Sans"/>
                <a:ea typeface="Nunito Sans"/>
                <a:cs typeface="Nunito Sans"/>
                <a:sym typeface="Nunito Sans"/>
              </a:defRPr>
            </a:lvl2pPr>
            <a:lvl3pPr lvl="2" rtl="0">
              <a:spcBef>
                <a:spcPts val="0"/>
              </a:spcBef>
              <a:spcAft>
                <a:spcPts val="0"/>
              </a:spcAft>
              <a:buNone/>
              <a:defRPr sz="800">
                <a:solidFill>
                  <a:srgbClr val="FFFFFF"/>
                </a:solidFill>
                <a:latin typeface="Nunito Sans"/>
                <a:ea typeface="Nunito Sans"/>
                <a:cs typeface="Nunito Sans"/>
                <a:sym typeface="Nunito Sans"/>
              </a:defRPr>
            </a:lvl3pPr>
            <a:lvl4pPr lvl="3" rtl="0">
              <a:spcBef>
                <a:spcPts val="0"/>
              </a:spcBef>
              <a:spcAft>
                <a:spcPts val="0"/>
              </a:spcAft>
              <a:buNone/>
              <a:defRPr sz="800">
                <a:solidFill>
                  <a:srgbClr val="FFFFFF"/>
                </a:solidFill>
                <a:latin typeface="Nunito Sans"/>
                <a:ea typeface="Nunito Sans"/>
                <a:cs typeface="Nunito Sans"/>
                <a:sym typeface="Nunito Sans"/>
              </a:defRPr>
            </a:lvl4pPr>
            <a:lvl5pPr lvl="4" rtl="0">
              <a:spcBef>
                <a:spcPts val="0"/>
              </a:spcBef>
              <a:spcAft>
                <a:spcPts val="0"/>
              </a:spcAft>
              <a:buNone/>
              <a:defRPr sz="800">
                <a:solidFill>
                  <a:srgbClr val="FFFFFF"/>
                </a:solidFill>
                <a:latin typeface="Nunito Sans"/>
                <a:ea typeface="Nunito Sans"/>
                <a:cs typeface="Nunito Sans"/>
                <a:sym typeface="Nunito Sans"/>
              </a:defRPr>
            </a:lvl5pPr>
            <a:lvl6pPr lvl="5" rtl="0">
              <a:spcBef>
                <a:spcPts val="0"/>
              </a:spcBef>
              <a:spcAft>
                <a:spcPts val="0"/>
              </a:spcAft>
              <a:buNone/>
              <a:defRPr sz="800">
                <a:solidFill>
                  <a:srgbClr val="FFFFFF"/>
                </a:solidFill>
                <a:latin typeface="Nunito Sans"/>
                <a:ea typeface="Nunito Sans"/>
                <a:cs typeface="Nunito Sans"/>
                <a:sym typeface="Nunito Sans"/>
              </a:defRPr>
            </a:lvl6pPr>
            <a:lvl7pPr lvl="6" rtl="0">
              <a:spcBef>
                <a:spcPts val="0"/>
              </a:spcBef>
              <a:spcAft>
                <a:spcPts val="0"/>
              </a:spcAft>
              <a:buNone/>
              <a:defRPr sz="800">
                <a:solidFill>
                  <a:srgbClr val="FFFFFF"/>
                </a:solidFill>
                <a:latin typeface="Nunito Sans"/>
                <a:ea typeface="Nunito Sans"/>
                <a:cs typeface="Nunito Sans"/>
                <a:sym typeface="Nunito Sans"/>
              </a:defRPr>
            </a:lvl7pPr>
            <a:lvl8pPr lvl="7" rtl="0">
              <a:spcBef>
                <a:spcPts val="0"/>
              </a:spcBef>
              <a:spcAft>
                <a:spcPts val="0"/>
              </a:spcAft>
              <a:buNone/>
              <a:defRPr sz="800">
                <a:solidFill>
                  <a:srgbClr val="FFFFFF"/>
                </a:solidFill>
                <a:latin typeface="Nunito Sans"/>
                <a:ea typeface="Nunito Sans"/>
                <a:cs typeface="Nunito Sans"/>
                <a:sym typeface="Nunito Sans"/>
              </a:defRPr>
            </a:lvl8pPr>
            <a:lvl9pPr lvl="8" rtl="0">
              <a:spcBef>
                <a:spcPts val="0"/>
              </a:spcBef>
              <a:spcAft>
                <a:spcPts val="0"/>
              </a:spcAft>
              <a:buNone/>
              <a:defRPr sz="800">
                <a:solidFill>
                  <a:srgbClr val="FFFFFF"/>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orient="horz" pos="864">
          <p15:clr>
            <a:srgbClr val="FA7B17"/>
          </p15:clr>
        </p15:guide>
        <p15:guide id="2" pos="292">
          <p15:clr>
            <a:srgbClr val="FA7B17"/>
          </p15:clr>
        </p15:guide>
        <p15:guide id="3" orient="horz" pos="247">
          <p15:clr>
            <a:srgbClr val="FA7B17"/>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ark Green ">
  <p:cSld name="TITLE_1_3_1">
    <p:bg>
      <p:bgPr>
        <a:blipFill>
          <a:blip r:embed="rId2">
            <a:alphaModFix/>
          </a:blip>
          <a:stretch>
            <a:fillRect/>
          </a:stretch>
        </a:blipFill>
        <a:effectLst/>
      </p:bgPr>
    </p:bg>
    <p:spTree>
      <p:nvGrpSpPr>
        <p:cNvPr id="1" name="Shape 33"/>
        <p:cNvGrpSpPr/>
        <p:nvPr/>
      </p:nvGrpSpPr>
      <p:grpSpPr>
        <a:xfrm>
          <a:off x="0" y="0"/>
          <a:ext cx="0" cy="0"/>
          <a:chOff x="0" y="0"/>
          <a:chExt cx="0" cy="0"/>
        </a:xfrm>
      </p:grpSpPr>
      <p:sp>
        <p:nvSpPr>
          <p:cNvPr id="34" name="Google Shape;34;p7"/>
          <p:cNvSpPr txBox="1">
            <a:spLocks noGrp="1"/>
          </p:cNvSpPr>
          <p:nvPr>
            <p:ph type="sldNum" idx="12"/>
          </p:nvPr>
        </p:nvSpPr>
        <p:spPr>
          <a:xfrm>
            <a:off x="8472458" y="4718015"/>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35" name="Google Shape;35;p7"/>
          <p:cNvPicPr preferRelativeResize="0"/>
          <p:nvPr/>
        </p:nvPicPr>
        <p:blipFill>
          <a:blip r:embed="rId3">
            <a:alphaModFix/>
          </a:blip>
          <a:stretch>
            <a:fillRect/>
          </a:stretch>
        </p:blipFill>
        <p:spPr>
          <a:xfrm>
            <a:off x="8153928" y="4864696"/>
            <a:ext cx="471001" cy="105829"/>
          </a:xfrm>
          <a:prstGeom prst="rect">
            <a:avLst/>
          </a:prstGeom>
          <a:noFill/>
          <a:ln>
            <a:noFill/>
          </a:ln>
        </p:spPr>
      </p:pic>
      <p:sp>
        <p:nvSpPr>
          <p:cNvPr id="36" name="Google Shape;36;p7"/>
          <p:cNvSpPr txBox="1">
            <a:spLocks noGrp="1"/>
          </p:cNvSpPr>
          <p:nvPr>
            <p:ph type="subTitle" idx="1"/>
          </p:nvPr>
        </p:nvSpPr>
        <p:spPr>
          <a:xfrm>
            <a:off x="463700" y="1371600"/>
            <a:ext cx="4116000" cy="9258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2400">
                <a:solidFill>
                  <a:srgbClr val="FFFFFF"/>
                </a:solidFill>
                <a:latin typeface="Nunito Sans"/>
                <a:ea typeface="Nunito Sans"/>
                <a:cs typeface="Nunito Sans"/>
                <a:sym typeface="Nunito Sans"/>
              </a:defRPr>
            </a:lvl1pPr>
            <a:lvl2pPr lvl="1" rtl="0">
              <a:spcBef>
                <a:spcPts val="0"/>
              </a:spcBef>
              <a:spcAft>
                <a:spcPts val="0"/>
              </a:spcAft>
              <a:buNone/>
              <a:defRPr>
                <a:latin typeface="Nunito Sans"/>
                <a:ea typeface="Nunito Sans"/>
                <a:cs typeface="Nunito Sans"/>
                <a:sym typeface="Nunito Sans"/>
              </a:defRPr>
            </a:lvl2pPr>
            <a:lvl3pPr lvl="2" rtl="0">
              <a:spcBef>
                <a:spcPts val="0"/>
              </a:spcBef>
              <a:spcAft>
                <a:spcPts val="0"/>
              </a:spcAft>
              <a:buNone/>
              <a:defRPr>
                <a:latin typeface="Nunito Sans"/>
                <a:ea typeface="Nunito Sans"/>
                <a:cs typeface="Nunito Sans"/>
                <a:sym typeface="Nunito Sans"/>
              </a:defRPr>
            </a:lvl3pPr>
            <a:lvl4pPr lvl="3" rtl="0">
              <a:spcBef>
                <a:spcPts val="0"/>
              </a:spcBef>
              <a:spcAft>
                <a:spcPts val="0"/>
              </a:spcAft>
              <a:buNone/>
              <a:defRPr>
                <a:latin typeface="Nunito Sans"/>
                <a:ea typeface="Nunito Sans"/>
                <a:cs typeface="Nunito Sans"/>
                <a:sym typeface="Nunito Sans"/>
              </a:defRPr>
            </a:lvl4pPr>
            <a:lvl5pPr lvl="4" rtl="0">
              <a:spcBef>
                <a:spcPts val="0"/>
              </a:spcBef>
              <a:spcAft>
                <a:spcPts val="0"/>
              </a:spcAft>
              <a:buNone/>
              <a:defRPr>
                <a:latin typeface="Nunito Sans"/>
                <a:ea typeface="Nunito Sans"/>
                <a:cs typeface="Nunito Sans"/>
                <a:sym typeface="Nunito Sans"/>
              </a:defRPr>
            </a:lvl5pPr>
            <a:lvl6pPr lvl="5" rtl="0">
              <a:spcBef>
                <a:spcPts val="0"/>
              </a:spcBef>
              <a:spcAft>
                <a:spcPts val="0"/>
              </a:spcAft>
              <a:buNone/>
              <a:defRPr>
                <a:latin typeface="Nunito Sans"/>
                <a:ea typeface="Nunito Sans"/>
                <a:cs typeface="Nunito Sans"/>
                <a:sym typeface="Nunito Sans"/>
              </a:defRPr>
            </a:lvl6pPr>
            <a:lvl7pPr lvl="6" rtl="0">
              <a:spcBef>
                <a:spcPts val="0"/>
              </a:spcBef>
              <a:spcAft>
                <a:spcPts val="0"/>
              </a:spcAft>
              <a:buNone/>
              <a:defRPr>
                <a:latin typeface="Nunito Sans"/>
                <a:ea typeface="Nunito Sans"/>
                <a:cs typeface="Nunito Sans"/>
                <a:sym typeface="Nunito Sans"/>
              </a:defRPr>
            </a:lvl7pPr>
            <a:lvl8pPr lvl="7" rtl="0">
              <a:spcBef>
                <a:spcPts val="0"/>
              </a:spcBef>
              <a:spcAft>
                <a:spcPts val="0"/>
              </a:spcAft>
              <a:buNone/>
              <a:defRPr>
                <a:latin typeface="Nunito Sans"/>
                <a:ea typeface="Nunito Sans"/>
                <a:cs typeface="Nunito Sans"/>
                <a:sym typeface="Nunito Sans"/>
              </a:defRPr>
            </a:lvl8pPr>
            <a:lvl9pPr lvl="8" rtl="0">
              <a:spcBef>
                <a:spcPts val="0"/>
              </a:spcBef>
              <a:spcAft>
                <a:spcPts val="0"/>
              </a:spcAft>
              <a:buNone/>
              <a:defRPr>
                <a:latin typeface="Nunito Sans"/>
                <a:ea typeface="Nunito Sans"/>
                <a:cs typeface="Nunito Sans"/>
                <a:sym typeface="Nunito Sans"/>
              </a:defRPr>
            </a:lvl9pPr>
          </a:lstStyle>
          <a:p>
            <a:endParaRPr/>
          </a:p>
        </p:txBody>
      </p:sp>
      <p:sp>
        <p:nvSpPr>
          <p:cNvPr id="37" name="Google Shape;37;p7"/>
          <p:cNvSpPr txBox="1">
            <a:spLocks noGrp="1"/>
          </p:cNvSpPr>
          <p:nvPr>
            <p:ph type="body" idx="2"/>
          </p:nvPr>
        </p:nvSpPr>
        <p:spPr>
          <a:xfrm>
            <a:off x="470100" y="2365225"/>
            <a:ext cx="3768300" cy="2244300"/>
          </a:xfrm>
          <a:prstGeom prst="rect">
            <a:avLst/>
          </a:prstGeom>
          <a:noFill/>
          <a:ln>
            <a:noFill/>
          </a:ln>
        </p:spPr>
        <p:txBody>
          <a:bodyPr spcFirstLastPara="1" wrap="square" lIns="91425" tIns="91425" rIns="91425" bIns="91425" anchor="t" anchorCtr="0">
            <a:noAutofit/>
          </a:bodyPr>
          <a:lstStyle>
            <a:lvl1pPr marL="457200" lvl="0" indent="-298450">
              <a:lnSpc>
                <a:spcPct val="115000"/>
              </a:lnSpc>
              <a:spcBef>
                <a:spcPts val="0"/>
              </a:spcBef>
              <a:spcAft>
                <a:spcPts val="0"/>
              </a:spcAft>
              <a:buClr>
                <a:srgbClr val="FFFFFF"/>
              </a:buClr>
              <a:buSzPts val="1100"/>
              <a:buFont typeface="Nunito"/>
              <a:buChar char="●"/>
              <a:defRPr sz="1100">
                <a:solidFill>
                  <a:srgbClr val="FFFFFF"/>
                </a:solidFill>
                <a:latin typeface="Nunito"/>
                <a:ea typeface="Nunito"/>
                <a:cs typeface="Nunito"/>
                <a:sym typeface="Nunito"/>
              </a:defRPr>
            </a:lvl1pPr>
            <a:lvl2pPr marL="914400" lvl="1" indent="-298450">
              <a:lnSpc>
                <a:spcPct val="115000"/>
              </a:lnSpc>
              <a:spcBef>
                <a:spcPts val="1000"/>
              </a:spcBef>
              <a:spcAft>
                <a:spcPts val="0"/>
              </a:spcAft>
              <a:buClr>
                <a:srgbClr val="FFFFFF"/>
              </a:buClr>
              <a:buSzPts val="1100"/>
              <a:buFont typeface="Nunito"/>
              <a:buChar char="○"/>
              <a:defRPr sz="1100">
                <a:solidFill>
                  <a:srgbClr val="FFFFFF"/>
                </a:solidFill>
                <a:latin typeface="Nunito"/>
                <a:ea typeface="Nunito"/>
                <a:cs typeface="Nunito"/>
                <a:sym typeface="Nunito"/>
              </a:defRPr>
            </a:lvl2pPr>
            <a:lvl3pPr marL="1371600" lvl="2" indent="-298450">
              <a:lnSpc>
                <a:spcPct val="115000"/>
              </a:lnSpc>
              <a:spcBef>
                <a:spcPts val="1000"/>
              </a:spcBef>
              <a:spcAft>
                <a:spcPts val="0"/>
              </a:spcAft>
              <a:buClr>
                <a:srgbClr val="FFFFFF"/>
              </a:buClr>
              <a:buSzPts val="1100"/>
              <a:buFont typeface="Nunito"/>
              <a:buChar char="■"/>
              <a:defRPr sz="1100">
                <a:solidFill>
                  <a:srgbClr val="FFFFFF"/>
                </a:solidFill>
                <a:latin typeface="Nunito"/>
                <a:ea typeface="Nunito"/>
                <a:cs typeface="Nunito"/>
                <a:sym typeface="Nunito"/>
              </a:defRPr>
            </a:lvl3pPr>
            <a:lvl4pPr marL="1828800" lvl="3" indent="-298450">
              <a:lnSpc>
                <a:spcPct val="115000"/>
              </a:lnSpc>
              <a:spcBef>
                <a:spcPts val="1000"/>
              </a:spcBef>
              <a:spcAft>
                <a:spcPts val="0"/>
              </a:spcAft>
              <a:buClr>
                <a:srgbClr val="FFFFFF"/>
              </a:buClr>
              <a:buSzPts val="1100"/>
              <a:buFont typeface="Nunito"/>
              <a:buChar char="●"/>
              <a:defRPr sz="1100">
                <a:solidFill>
                  <a:srgbClr val="FFFFFF"/>
                </a:solidFill>
                <a:latin typeface="Nunito"/>
                <a:ea typeface="Nunito"/>
                <a:cs typeface="Nunito"/>
                <a:sym typeface="Nunito"/>
              </a:defRPr>
            </a:lvl4pPr>
            <a:lvl5pPr marL="2286000" lvl="4" indent="-298450">
              <a:lnSpc>
                <a:spcPct val="115000"/>
              </a:lnSpc>
              <a:spcBef>
                <a:spcPts val="1000"/>
              </a:spcBef>
              <a:spcAft>
                <a:spcPts val="0"/>
              </a:spcAft>
              <a:buClr>
                <a:srgbClr val="FFFFFF"/>
              </a:buClr>
              <a:buSzPts val="1100"/>
              <a:buFont typeface="Nunito"/>
              <a:buChar char="○"/>
              <a:defRPr sz="1100">
                <a:solidFill>
                  <a:srgbClr val="FFFFFF"/>
                </a:solidFill>
                <a:latin typeface="Nunito"/>
                <a:ea typeface="Nunito"/>
                <a:cs typeface="Nunito"/>
                <a:sym typeface="Nunito"/>
              </a:defRPr>
            </a:lvl5pPr>
            <a:lvl6pPr marL="2743200" lvl="5" indent="-298450">
              <a:lnSpc>
                <a:spcPct val="115000"/>
              </a:lnSpc>
              <a:spcBef>
                <a:spcPts val="1000"/>
              </a:spcBef>
              <a:spcAft>
                <a:spcPts val="0"/>
              </a:spcAft>
              <a:buClr>
                <a:srgbClr val="FFFFFF"/>
              </a:buClr>
              <a:buSzPts val="1100"/>
              <a:buFont typeface="Nunito"/>
              <a:buChar char="■"/>
              <a:defRPr sz="1100">
                <a:solidFill>
                  <a:srgbClr val="FFFFFF"/>
                </a:solidFill>
                <a:latin typeface="Nunito"/>
                <a:ea typeface="Nunito"/>
                <a:cs typeface="Nunito"/>
                <a:sym typeface="Nunito"/>
              </a:defRPr>
            </a:lvl6pPr>
            <a:lvl7pPr marL="3200400" lvl="6" indent="-298450">
              <a:lnSpc>
                <a:spcPct val="115000"/>
              </a:lnSpc>
              <a:spcBef>
                <a:spcPts val="1000"/>
              </a:spcBef>
              <a:spcAft>
                <a:spcPts val="0"/>
              </a:spcAft>
              <a:buClr>
                <a:srgbClr val="FFFFFF"/>
              </a:buClr>
              <a:buSzPts val="1100"/>
              <a:buFont typeface="Nunito"/>
              <a:buChar char="●"/>
              <a:defRPr sz="1100">
                <a:solidFill>
                  <a:srgbClr val="FFFFFF"/>
                </a:solidFill>
                <a:latin typeface="Nunito"/>
                <a:ea typeface="Nunito"/>
                <a:cs typeface="Nunito"/>
                <a:sym typeface="Nunito"/>
              </a:defRPr>
            </a:lvl7pPr>
            <a:lvl8pPr marL="3657600" lvl="7" indent="-298450">
              <a:lnSpc>
                <a:spcPct val="115000"/>
              </a:lnSpc>
              <a:spcBef>
                <a:spcPts val="1000"/>
              </a:spcBef>
              <a:spcAft>
                <a:spcPts val="0"/>
              </a:spcAft>
              <a:buClr>
                <a:srgbClr val="FFFFFF"/>
              </a:buClr>
              <a:buSzPts val="1100"/>
              <a:buFont typeface="Nunito"/>
              <a:buChar char="○"/>
              <a:defRPr sz="1100">
                <a:solidFill>
                  <a:srgbClr val="FFFFFF"/>
                </a:solidFill>
                <a:latin typeface="Nunito"/>
                <a:ea typeface="Nunito"/>
                <a:cs typeface="Nunito"/>
                <a:sym typeface="Nunito"/>
              </a:defRPr>
            </a:lvl8pPr>
            <a:lvl9pPr marL="4114800" lvl="8" indent="-298450">
              <a:lnSpc>
                <a:spcPct val="115000"/>
              </a:lnSpc>
              <a:spcBef>
                <a:spcPts val="1000"/>
              </a:spcBef>
              <a:spcAft>
                <a:spcPts val="1000"/>
              </a:spcAft>
              <a:buClr>
                <a:srgbClr val="FFFFFF"/>
              </a:buClr>
              <a:buSzPts val="1100"/>
              <a:buFont typeface="Nunito"/>
              <a:buChar char="■"/>
              <a:defRPr sz="1100">
                <a:solidFill>
                  <a:srgbClr val="FFFFFF"/>
                </a:solidFill>
                <a:latin typeface="Nunito"/>
                <a:ea typeface="Nunito"/>
                <a:cs typeface="Nunito"/>
                <a:sym typeface="Nunito"/>
              </a:defRPr>
            </a:lvl9pPr>
          </a:lstStyle>
          <a:p>
            <a:endParaRPr/>
          </a:p>
        </p:txBody>
      </p:sp>
      <p:sp>
        <p:nvSpPr>
          <p:cNvPr id="38" name="Google Shape;38;p7"/>
          <p:cNvSpPr txBox="1">
            <a:spLocks noGrp="1"/>
          </p:cNvSpPr>
          <p:nvPr>
            <p:ph type="subTitle" idx="3"/>
          </p:nvPr>
        </p:nvSpPr>
        <p:spPr>
          <a:xfrm>
            <a:off x="462525" y="386689"/>
            <a:ext cx="1887900" cy="3183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800">
                <a:solidFill>
                  <a:srgbClr val="FFFFFF"/>
                </a:solidFill>
                <a:latin typeface="Nunito Sans"/>
                <a:ea typeface="Nunito Sans"/>
                <a:cs typeface="Nunito Sans"/>
                <a:sym typeface="Nunito Sans"/>
              </a:defRPr>
            </a:lvl1pPr>
            <a:lvl2pPr lvl="1" rtl="0">
              <a:spcBef>
                <a:spcPts val="0"/>
              </a:spcBef>
              <a:spcAft>
                <a:spcPts val="0"/>
              </a:spcAft>
              <a:buNone/>
              <a:defRPr sz="800">
                <a:solidFill>
                  <a:srgbClr val="FFFFFF"/>
                </a:solidFill>
                <a:latin typeface="Nunito Sans"/>
                <a:ea typeface="Nunito Sans"/>
                <a:cs typeface="Nunito Sans"/>
                <a:sym typeface="Nunito Sans"/>
              </a:defRPr>
            </a:lvl2pPr>
            <a:lvl3pPr lvl="2" rtl="0">
              <a:spcBef>
                <a:spcPts val="0"/>
              </a:spcBef>
              <a:spcAft>
                <a:spcPts val="0"/>
              </a:spcAft>
              <a:buNone/>
              <a:defRPr sz="800">
                <a:solidFill>
                  <a:srgbClr val="FFFFFF"/>
                </a:solidFill>
                <a:latin typeface="Nunito Sans"/>
                <a:ea typeface="Nunito Sans"/>
                <a:cs typeface="Nunito Sans"/>
                <a:sym typeface="Nunito Sans"/>
              </a:defRPr>
            </a:lvl3pPr>
            <a:lvl4pPr lvl="3" rtl="0">
              <a:spcBef>
                <a:spcPts val="0"/>
              </a:spcBef>
              <a:spcAft>
                <a:spcPts val="0"/>
              </a:spcAft>
              <a:buNone/>
              <a:defRPr sz="800">
                <a:solidFill>
                  <a:srgbClr val="FFFFFF"/>
                </a:solidFill>
                <a:latin typeface="Nunito Sans"/>
                <a:ea typeface="Nunito Sans"/>
                <a:cs typeface="Nunito Sans"/>
                <a:sym typeface="Nunito Sans"/>
              </a:defRPr>
            </a:lvl4pPr>
            <a:lvl5pPr lvl="4" rtl="0">
              <a:spcBef>
                <a:spcPts val="0"/>
              </a:spcBef>
              <a:spcAft>
                <a:spcPts val="0"/>
              </a:spcAft>
              <a:buNone/>
              <a:defRPr sz="800">
                <a:solidFill>
                  <a:srgbClr val="FFFFFF"/>
                </a:solidFill>
                <a:latin typeface="Nunito Sans"/>
                <a:ea typeface="Nunito Sans"/>
                <a:cs typeface="Nunito Sans"/>
                <a:sym typeface="Nunito Sans"/>
              </a:defRPr>
            </a:lvl5pPr>
            <a:lvl6pPr lvl="5" rtl="0">
              <a:spcBef>
                <a:spcPts val="0"/>
              </a:spcBef>
              <a:spcAft>
                <a:spcPts val="0"/>
              </a:spcAft>
              <a:buNone/>
              <a:defRPr sz="800">
                <a:solidFill>
                  <a:srgbClr val="FFFFFF"/>
                </a:solidFill>
                <a:latin typeface="Nunito Sans"/>
                <a:ea typeface="Nunito Sans"/>
                <a:cs typeface="Nunito Sans"/>
                <a:sym typeface="Nunito Sans"/>
              </a:defRPr>
            </a:lvl6pPr>
            <a:lvl7pPr lvl="6" rtl="0">
              <a:spcBef>
                <a:spcPts val="0"/>
              </a:spcBef>
              <a:spcAft>
                <a:spcPts val="0"/>
              </a:spcAft>
              <a:buNone/>
              <a:defRPr sz="800">
                <a:solidFill>
                  <a:srgbClr val="FFFFFF"/>
                </a:solidFill>
                <a:latin typeface="Nunito Sans"/>
                <a:ea typeface="Nunito Sans"/>
                <a:cs typeface="Nunito Sans"/>
                <a:sym typeface="Nunito Sans"/>
              </a:defRPr>
            </a:lvl7pPr>
            <a:lvl8pPr lvl="7" rtl="0">
              <a:spcBef>
                <a:spcPts val="0"/>
              </a:spcBef>
              <a:spcAft>
                <a:spcPts val="0"/>
              </a:spcAft>
              <a:buNone/>
              <a:defRPr sz="800">
                <a:solidFill>
                  <a:srgbClr val="FFFFFF"/>
                </a:solidFill>
                <a:latin typeface="Nunito Sans"/>
                <a:ea typeface="Nunito Sans"/>
                <a:cs typeface="Nunito Sans"/>
                <a:sym typeface="Nunito Sans"/>
              </a:defRPr>
            </a:lvl8pPr>
            <a:lvl9pPr lvl="8" rtl="0">
              <a:spcBef>
                <a:spcPts val="0"/>
              </a:spcBef>
              <a:spcAft>
                <a:spcPts val="0"/>
              </a:spcAft>
              <a:buNone/>
              <a:defRPr sz="800">
                <a:solidFill>
                  <a:srgbClr val="FFFFFF"/>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orient="horz" pos="864">
          <p15:clr>
            <a:srgbClr val="FA7B17"/>
          </p15:clr>
        </p15:guide>
        <p15:guide id="2" pos="292">
          <p15:clr>
            <a:srgbClr val="FA7B17"/>
          </p15:clr>
        </p15:guide>
        <p15:guide id="3" orient="horz" pos="247">
          <p15:clr>
            <a:srgbClr val="FA7B17"/>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Anniversaries &amp; Lists">
  <p:cSld name="TITLE_1_2">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p8"/>
          <p:cNvSpPr txBox="1">
            <a:spLocks noGrp="1"/>
          </p:cNvSpPr>
          <p:nvPr>
            <p:ph type="sldNum" idx="12"/>
          </p:nvPr>
        </p:nvSpPr>
        <p:spPr>
          <a:xfrm>
            <a:off x="8472458" y="4718015"/>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41" name="Google Shape;41;p8"/>
          <p:cNvPicPr preferRelativeResize="0"/>
          <p:nvPr/>
        </p:nvPicPr>
        <p:blipFill>
          <a:blip r:embed="rId3">
            <a:alphaModFix/>
          </a:blip>
          <a:stretch>
            <a:fillRect/>
          </a:stretch>
        </p:blipFill>
        <p:spPr>
          <a:xfrm>
            <a:off x="8153928" y="4864696"/>
            <a:ext cx="471001" cy="105829"/>
          </a:xfrm>
          <a:prstGeom prst="rect">
            <a:avLst/>
          </a:prstGeom>
          <a:noFill/>
          <a:ln>
            <a:noFill/>
          </a:ln>
        </p:spPr>
      </p:pic>
      <p:sp>
        <p:nvSpPr>
          <p:cNvPr id="42" name="Google Shape;42;p8"/>
          <p:cNvSpPr txBox="1">
            <a:spLocks noGrp="1"/>
          </p:cNvSpPr>
          <p:nvPr>
            <p:ph type="subTitle" idx="1"/>
          </p:nvPr>
        </p:nvSpPr>
        <p:spPr>
          <a:xfrm>
            <a:off x="470100" y="732157"/>
            <a:ext cx="2062200" cy="4200600"/>
          </a:xfrm>
          <a:prstGeom prst="rect">
            <a:avLst/>
          </a:prstGeom>
          <a:noFill/>
          <a:ln>
            <a:noFill/>
          </a:ln>
        </p:spPr>
        <p:txBody>
          <a:bodyPr spcFirstLastPara="1" wrap="square" lIns="91425" tIns="91425" rIns="91425" bIns="91425" anchor="t" anchorCtr="0">
            <a:noAutofit/>
          </a:bodyPr>
          <a:lstStyle>
            <a:lvl1pPr lvl="0">
              <a:lnSpc>
                <a:spcPct val="115000"/>
              </a:lnSpc>
              <a:spcBef>
                <a:spcPts val="0"/>
              </a:spcBef>
              <a:spcAft>
                <a:spcPts val="0"/>
              </a:spcAft>
              <a:buNone/>
              <a:defRPr sz="1100">
                <a:solidFill>
                  <a:srgbClr val="FFFFFF"/>
                </a:solidFill>
                <a:latin typeface="Nunito Sans"/>
                <a:ea typeface="Nunito Sans"/>
                <a:cs typeface="Nunito Sans"/>
                <a:sym typeface="Nunito Sans"/>
              </a:defRPr>
            </a:lvl1pPr>
            <a:lvl2pPr lvl="1">
              <a:lnSpc>
                <a:spcPct val="115000"/>
              </a:lnSpc>
              <a:spcBef>
                <a:spcPts val="0"/>
              </a:spcBef>
              <a:spcAft>
                <a:spcPts val="0"/>
              </a:spcAft>
              <a:buNone/>
              <a:defRPr sz="1100">
                <a:solidFill>
                  <a:srgbClr val="FFFFFF"/>
                </a:solidFill>
                <a:latin typeface="Nunito Sans"/>
                <a:ea typeface="Nunito Sans"/>
                <a:cs typeface="Nunito Sans"/>
                <a:sym typeface="Nunito Sans"/>
              </a:defRPr>
            </a:lvl2pPr>
            <a:lvl3pPr lvl="2">
              <a:lnSpc>
                <a:spcPct val="115000"/>
              </a:lnSpc>
              <a:spcBef>
                <a:spcPts val="0"/>
              </a:spcBef>
              <a:spcAft>
                <a:spcPts val="0"/>
              </a:spcAft>
              <a:buNone/>
              <a:defRPr sz="1100">
                <a:solidFill>
                  <a:srgbClr val="FFFFFF"/>
                </a:solidFill>
                <a:latin typeface="Nunito Sans"/>
                <a:ea typeface="Nunito Sans"/>
                <a:cs typeface="Nunito Sans"/>
                <a:sym typeface="Nunito Sans"/>
              </a:defRPr>
            </a:lvl3pPr>
            <a:lvl4pPr lvl="3">
              <a:lnSpc>
                <a:spcPct val="115000"/>
              </a:lnSpc>
              <a:spcBef>
                <a:spcPts val="0"/>
              </a:spcBef>
              <a:spcAft>
                <a:spcPts val="0"/>
              </a:spcAft>
              <a:buNone/>
              <a:defRPr sz="1100">
                <a:solidFill>
                  <a:srgbClr val="FFFFFF"/>
                </a:solidFill>
                <a:latin typeface="Nunito Sans"/>
                <a:ea typeface="Nunito Sans"/>
                <a:cs typeface="Nunito Sans"/>
                <a:sym typeface="Nunito Sans"/>
              </a:defRPr>
            </a:lvl4pPr>
            <a:lvl5pPr lvl="4">
              <a:lnSpc>
                <a:spcPct val="115000"/>
              </a:lnSpc>
              <a:spcBef>
                <a:spcPts val="0"/>
              </a:spcBef>
              <a:spcAft>
                <a:spcPts val="0"/>
              </a:spcAft>
              <a:buNone/>
              <a:defRPr sz="1100">
                <a:solidFill>
                  <a:srgbClr val="FFFFFF"/>
                </a:solidFill>
                <a:latin typeface="Nunito Sans"/>
                <a:ea typeface="Nunito Sans"/>
                <a:cs typeface="Nunito Sans"/>
                <a:sym typeface="Nunito Sans"/>
              </a:defRPr>
            </a:lvl5pPr>
            <a:lvl6pPr lvl="5">
              <a:lnSpc>
                <a:spcPct val="115000"/>
              </a:lnSpc>
              <a:spcBef>
                <a:spcPts val="0"/>
              </a:spcBef>
              <a:spcAft>
                <a:spcPts val="0"/>
              </a:spcAft>
              <a:buNone/>
              <a:defRPr sz="1100">
                <a:solidFill>
                  <a:srgbClr val="FFFFFF"/>
                </a:solidFill>
                <a:latin typeface="Nunito Sans"/>
                <a:ea typeface="Nunito Sans"/>
                <a:cs typeface="Nunito Sans"/>
                <a:sym typeface="Nunito Sans"/>
              </a:defRPr>
            </a:lvl6pPr>
            <a:lvl7pPr lvl="6">
              <a:lnSpc>
                <a:spcPct val="115000"/>
              </a:lnSpc>
              <a:spcBef>
                <a:spcPts val="0"/>
              </a:spcBef>
              <a:spcAft>
                <a:spcPts val="0"/>
              </a:spcAft>
              <a:buNone/>
              <a:defRPr sz="1100">
                <a:solidFill>
                  <a:srgbClr val="FFFFFF"/>
                </a:solidFill>
                <a:latin typeface="Nunito Sans"/>
                <a:ea typeface="Nunito Sans"/>
                <a:cs typeface="Nunito Sans"/>
                <a:sym typeface="Nunito Sans"/>
              </a:defRPr>
            </a:lvl7pPr>
            <a:lvl8pPr lvl="7">
              <a:lnSpc>
                <a:spcPct val="115000"/>
              </a:lnSpc>
              <a:spcBef>
                <a:spcPts val="0"/>
              </a:spcBef>
              <a:spcAft>
                <a:spcPts val="0"/>
              </a:spcAft>
              <a:buNone/>
              <a:defRPr sz="1100">
                <a:solidFill>
                  <a:srgbClr val="FFFFFF"/>
                </a:solidFill>
                <a:latin typeface="Nunito Sans"/>
                <a:ea typeface="Nunito Sans"/>
                <a:cs typeface="Nunito Sans"/>
                <a:sym typeface="Nunito Sans"/>
              </a:defRPr>
            </a:lvl8pPr>
            <a:lvl9pPr lvl="8">
              <a:lnSpc>
                <a:spcPct val="115000"/>
              </a:lnSpc>
              <a:spcBef>
                <a:spcPts val="0"/>
              </a:spcBef>
              <a:spcAft>
                <a:spcPts val="0"/>
              </a:spcAft>
              <a:buNone/>
              <a:defRPr sz="1100">
                <a:solidFill>
                  <a:srgbClr val="FFFFFF"/>
                </a:solidFill>
                <a:latin typeface="Nunito Sans"/>
                <a:ea typeface="Nunito Sans"/>
                <a:cs typeface="Nunito Sans"/>
                <a:sym typeface="Nunito Sans"/>
              </a:defRPr>
            </a:lvl9pPr>
          </a:lstStyle>
          <a:p>
            <a:endParaRPr/>
          </a:p>
        </p:txBody>
      </p:sp>
      <p:sp>
        <p:nvSpPr>
          <p:cNvPr id="43" name="Google Shape;43;p8"/>
          <p:cNvSpPr txBox="1">
            <a:spLocks noGrp="1"/>
          </p:cNvSpPr>
          <p:nvPr>
            <p:ph type="subTitle" idx="2"/>
          </p:nvPr>
        </p:nvSpPr>
        <p:spPr>
          <a:xfrm>
            <a:off x="2633350" y="732157"/>
            <a:ext cx="2062200" cy="4200600"/>
          </a:xfrm>
          <a:prstGeom prst="rect">
            <a:avLst/>
          </a:prstGeom>
          <a:noFill/>
          <a:ln>
            <a:noFill/>
          </a:ln>
        </p:spPr>
        <p:txBody>
          <a:bodyPr spcFirstLastPara="1" wrap="square" lIns="91425" tIns="91425" rIns="91425" bIns="91425" anchor="t" anchorCtr="0">
            <a:noAutofit/>
          </a:bodyPr>
          <a:lstStyle>
            <a:lvl1pPr lvl="0" rtl="0">
              <a:lnSpc>
                <a:spcPct val="115000"/>
              </a:lnSpc>
              <a:spcBef>
                <a:spcPts val="0"/>
              </a:spcBef>
              <a:spcAft>
                <a:spcPts val="0"/>
              </a:spcAft>
              <a:buNone/>
              <a:defRPr sz="1100">
                <a:solidFill>
                  <a:srgbClr val="FFFFFF"/>
                </a:solidFill>
                <a:latin typeface="Nunito Sans"/>
                <a:ea typeface="Nunito Sans"/>
                <a:cs typeface="Nunito Sans"/>
                <a:sym typeface="Nunito Sans"/>
              </a:defRPr>
            </a:lvl1pPr>
            <a:lvl2pPr lvl="1" rtl="0">
              <a:lnSpc>
                <a:spcPct val="115000"/>
              </a:lnSpc>
              <a:spcBef>
                <a:spcPts val="0"/>
              </a:spcBef>
              <a:spcAft>
                <a:spcPts val="0"/>
              </a:spcAft>
              <a:buNone/>
              <a:defRPr sz="1100">
                <a:solidFill>
                  <a:srgbClr val="FFFFFF"/>
                </a:solidFill>
                <a:latin typeface="Nunito Sans"/>
                <a:ea typeface="Nunito Sans"/>
                <a:cs typeface="Nunito Sans"/>
                <a:sym typeface="Nunito Sans"/>
              </a:defRPr>
            </a:lvl2pPr>
            <a:lvl3pPr lvl="2" rtl="0">
              <a:lnSpc>
                <a:spcPct val="115000"/>
              </a:lnSpc>
              <a:spcBef>
                <a:spcPts val="0"/>
              </a:spcBef>
              <a:spcAft>
                <a:spcPts val="0"/>
              </a:spcAft>
              <a:buNone/>
              <a:defRPr sz="1100">
                <a:solidFill>
                  <a:srgbClr val="FFFFFF"/>
                </a:solidFill>
                <a:latin typeface="Nunito Sans"/>
                <a:ea typeface="Nunito Sans"/>
                <a:cs typeface="Nunito Sans"/>
                <a:sym typeface="Nunito Sans"/>
              </a:defRPr>
            </a:lvl3pPr>
            <a:lvl4pPr lvl="3" rtl="0">
              <a:lnSpc>
                <a:spcPct val="115000"/>
              </a:lnSpc>
              <a:spcBef>
                <a:spcPts val="0"/>
              </a:spcBef>
              <a:spcAft>
                <a:spcPts val="0"/>
              </a:spcAft>
              <a:buNone/>
              <a:defRPr sz="1100">
                <a:solidFill>
                  <a:srgbClr val="FFFFFF"/>
                </a:solidFill>
                <a:latin typeface="Nunito Sans"/>
                <a:ea typeface="Nunito Sans"/>
                <a:cs typeface="Nunito Sans"/>
                <a:sym typeface="Nunito Sans"/>
              </a:defRPr>
            </a:lvl4pPr>
            <a:lvl5pPr lvl="4" rtl="0">
              <a:lnSpc>
                <a:spcPct val="115000"/>
              </a:lnSpc>
              <a:spcBef>
                <a:spcPts val="0"/>
              </a:spcBef>
              <a:spcAft>
                <a:spcPts val="0"/>
              </a:spcAft>
              <a:buNone/>
              <a:defRPr sz="1100">
                <a:solidFill>
                  <a:srgbClr val="FFFFFF"/>
                </a:solidFill>
                <a:latin typeface="Nunito Sans"/>
                <a:ea typeface="Nunito Sans"/>
                <a:cs typeface="Nunito Sans"/>
                <a:sym typeface="Nunito Sans"/>
              </a:defRPr>
            </a:lvl5pPr>
            <a:lvl6pPr lvl="5" rtl="0">
              <a:lnSpc>
                <a:spcPct val="115000"/>
              </a:lnSpc>
              <a:spcBef>
                <a:spcPts val="0"/>
              </a:spcBef>
              <a:spcAft>
                <a:spcPts val="0"/>
              </a:spcAft>
              <a:buNone/>
              <a:defRPr sz="1100">
                <a:solidFill>
                  <a:srgbClr val="FFFFFF"/>
                </a:solidFill>
                <a:latin typeface="Nunito Sans"/>
                <a:ea typeface="Nunito Sans"/>
                <a:cs typeface="Nunito Sans"/>
                <a:sym typeface="Nunito Sans"/>
              </a:defRPr>
            </a:lvl6pPr>
            <a:lvl7pPr lvl="6" rtl="0">
              <a:lnSpc>
                <a:spcPct val="115000"/>
              </a:lnSpc>
              <a:spcBef>
                <a:spcPts val="0"/>
              </a:spcBef>
              <a:spcAft>
                <a:spcPts val="0"/>
              </a:spcAft>
              <a:buNone/>
              <a:defRPr sz="1100">
                <a:solidFill>
                  <a:srgbClr val="FFFFFF"/>
                </a:solidFill>
                <a:latin typeface="Nunito Sans"/>
                <a:ea typeface="Nunito Sans"/>
                <a:cs typeface="Nunito Sans"/>
                <a:sym typeface="Nunito Sans"/>
              </a:defRPr>
            </a:lvl7pPr>
            <a:lvl8pPr lvl="7" rtl="0">
              <a:lnSpc>
                <a:spcPct val="115000"/>
              </a:lnSpc>
              <a:spcBef>
                <a:spcPts val="0"/>
              </a:spcBef>
              <a:spcAft>
                <a:spcPts val="0"/>
              </a:spcAft>
              <a:buNone/>
              <a:defRPr sz="1100">
                <a:solidFill>
                  <a:srgbClr val="FFFFFF"/>
                </a:solidFill>
                <a:latin typeface="Nunito Sans"/>
                <a:ea typeface="Nunito Sans"/>
                <a:cs typeface="Nunito Sans"/>
                <a:sym typeface="Nunito Sans"/>
              </a:defRPr>
            </a:lvl8pPr>
            <a:lvl9pPr lvl="8" rtl="0">
              <a:lnSpc>
                <a:spcPct val="115000"/>
              </a:lnSpc>
              <a:spcBef>
                <a:spcPts val="0"/>
              </a:spcBef>
              <a:spcAft>
                <a:spcPts val="0"/>
              </a:spcAft>
              <a:buNone/>
              <a:defRPr sz="1100">
                <a:solidFill>
                  <a:srgbClr val="FFFFFF"/>
                </a:solidFill>
                <a:latin typeface="Nunito Sans"/>
                <a:ea typeface="Nunito Sans"/>
                <a:cs typeface="Nunito Sans"/>
                <a:sym typeface="Nunito Sans"/>
              </a:defRPr>
            </a:lvl9pPr>
          </a:lstStyle>
          <a:p>
            <a:endParaRPr/>
          </a:p>
        </p:txBody>
      </p:sp>
      <p:sp>
        <p:nvSpPr>
          <p:cNvPr id="44" name="Google Shape;44;p8"/>
          <p:cNvSpPr txBox="1">
            <a:spLocks noGrp="1"/>
          </p:cNvSpPr>
          <p:nvPr>
            <p:ph type="subTitle" idx="3"/>
          </p:nvPr>
        </p:nvSpPr>
        <p:spPr>
          <a:xfrm>
            <a:off x="462525" y="386689"/>
            <a:ext cx="1887900" cy="3183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800">
                <a:solidFill>
                  <a:srgbClr val="FFFFFF"/>
                </a:solidFill>
                <a:latin typeface="Nunito Sans"/>
                <a:ea typeface="Nunito Sans"/>
                <a:cs typeface="Nunito Sans"/>
                <a:sym typeface="Nunito Sans"/>
              </a:defRPr>
            </a:lvl1pPr>
            <a:lvl2pPr lvl="1" rtl="0">
              <a:spcBef>
                <a:spcPts val="0"/>
              </a:spcBef>
              <a:spcAft>
                <a:spcPts val="0"/>
              </a:spcAft>
              <a:buNone/>
              <a:defRPr sz="800">
                <a:solidFill>
                  <a:srgbClr val="FFFFFF"/>
                </a:solidFill>
                <a:latin typeface="Nunito Sans"/>
                <a:ea typeface="Nunito Sans"/>
                <a:cs typeface="Nunito Sans"/>
                <a:sym typeface="Nunito Sans"/>
              </a:defRPr>
            </a:lvl2pPr>
            <a:lvl3pPr lvl="2" rtl="0">
              <a:spcBef>
                <a:spcPts val="0"/>
              </a:spcBef>
              <a:spcAft>
                <a:spcPts val="0"/>
              </a:spcAft>
              <a:buNone/>
              <a:defRPr sz="800">
                <a:solidFill>
                  <a:srgbClr val="FFFFFF"/>
                </a:solidFill>
                <a:latin typeface="Nunito Sans"/>
                <a:ea typeface="Nunito Sans"/>
                <a:cs typeface="Nunito Sans"/>
                <a:sym typeface="Nunito Sans"/>
              </a:defRPr>
            </a:lvl3pPr>
            <a:lvl4pPr lvl="3" rtl="0">
              <a:spcBef>
                <a:spcPts val="0"/>
              </a:spcBef>
              <a:spcAft>
                <a:spcPts val="0"/>
              </a:spcAft>
              <a:buNone/>
              <a:defRPr sz="800">
                <a:solidFill>
                  <a:srgbClr val="FFFFFF"/>
                </a:solidFill>
                <a:latin typeface="Nunito Sans"/>
                <a:ea typeface="Nunito Sans"/>
                <a:cs typeface="Nunito Sans"/>
                <a:sym typeface="Nunito Sans"/>
              </a:defRPr>
            </a:lvl4pPr>
            <a:lvl5pPr lvl="4" rtl="0">
              <a:spcBef>
                <a:spcPts val="0"/>
              </a:spcBef>
              <a:spcAft>
                <a:spcPts val="0"/>
              </a:spcAft>
              <a:buNone/>
              <a:defRPr sz="800">
                <a:solidFill>
                  <a:srgbClr val="FFFFFF"/>
                </a:solidFill>
                <a:latin typeface="Nunito Sans"/>
                <a:ea typeface="Nunito Sans"/>
                <a:cs typeface="Nunito Sans"/>
                <a:sym typeface="Nunito Sans"/>
              </a:defRPr>
            </a:lvl5pPr>
            <a:lvl6pPr lvl="5" rtl="0">
              <a:spcBef>
                <a:spcPts val="0"/>
              </a:spcBef>
              <a:spcAft>
                <a:spcPts val="0"/>
              </a:spcAft>
              <a:buNone/>
              <a:defRPr sz="800">
                <a:solidFill>
                  <a:srgbClr val="FFFFFF"/>
                </a:solidFill>
                <a:latin typeface="Nunito Sans"/>
                <a:ea typeface="Nunito Sans"/>
                <a:cs typeface="Nunito Sans"/>
                <a:sym typeface="Nunito Sans"/>
              </a:defRPr>
            </a:lvl6pPr>
            <a:lvl7pPr lvl="6" rtl="0">
              <a:spcBef>
                <a:spcPts val="0"/>
              </a:spcBef>
              <a:spcAft>
                <a:spcPts val="0"/>
              </a:spcAft>
              <a:buNone/>
              <a:defRPr sz="800">
                <a:solidFill>
                  <a:srgbClr val="FFFFFF"/>
                </a:solidFill>
                <a:latin typeface="Nunito Sans"/>
                <a:ea typeface="Nunito Sans"/>
                <a:cs typeface="Nunito Sans"/>
                <a:sym typeface="Nunito Sans"/>
              </a:defRPr>
            </a:lvl7pPr>
            <a:lvl8pPr lvl="7" rtl="0">
              <a:spcBef>
                <a:spcPts val="0"/>
              </a:spcBef>
              <a:spcAft>
                <a:spcPts val="0"/>
              </a:spcAft>
              <a:buNone/>
              <a:defRPr sz="800">
                <a:solidFill>
                  <a:srgbClr val="FFFFFF"/>
                </a:solidFill>
                <a:latin typeface="Nunito Sans"/>
                <a:ea typeface="Nunito Sans"/>
                <a:cs typeface="Nunito Sans"/>
                <a:sym typeface="Nunito Sans"/>
              </a:defRPr>
            </a:lvl8pPr>
            <a:lvl9pPr lvl="8" rtl="0">
              <a:spcBef>
                <a:spcPts val="0"/>
              </a:spcBef>
              <a:spcAft>
                <a:spcPts val="0"/>
              </a:spcAft>
              <a:buNone/>
              <a:defRPr sz="800">
                <a:solidFill>
                  <a:srgbClr val="FFFFFF"/>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orient="horz" pos="459">
          <p15:clr>
            <a:srgbClr val="FA7B17"/>
          </p15:clr>
        </p15:guide>
        <p15:guide id="2" pos="292">
          <p15:clr>
            <a:srgbClr val="FA7B17"/>
          </p15:clr>
        </p15:guide>
        <p15:guide id="3" orient="horz" pos="247">
          <p15:clr>
            <a:srgbClr val="FA7B17"/>
          </p15:clr>
        </p15:guide>
        <p15:guide id="4" pos="1659">
          <p15:clr>
            <a:srgbClr val="FA7B17"/>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White + Leaf">
  <p:cSld name="TITLE_1_1">
    <p:bg>
      <p:bgPr>
        <a:blipFill>
          <a:blip r:embed="rId2">
            <a:alphaModFix/>
          </a:blip>
          <a:stretch>
            <a:fillRect/>
          </a:stretch>
        </a:blipFill>
        <a:effectLst/>
      </p:bgPr>
    </p:bg>
    <p:spTree>
      <p:nvGrpSpPr>
        <p:cNvPr id="1" name="Shape 45"/>
        <p:cNvGrpSpPr/>
        <p:nvPr/>
      </p:nvGrpSpPr>
      <p:grpSpPr>
        <a:xfrm>
          <a:off x="0" y="0"/>
          <a:ext cx="0" cy="0"/>
          <a:chOff x="0" y="0"/>
          <a:chExt cx="0" cy="0"/>
        </a:xfrm>
      </p:grpSpPr>
      <p:sp>
        <p:nvSpPr>
          <p:cNvPr id="46" name="Google Shape;46;p9"/>
          <p:cNvSpPr txBox="1">
            <a:spLocks noGrp="1"/>
          </p:cNvSpPr>
          <p:nvPr>
            <p:ph type="sldNum" idx="12"/>
          </p:nvPr>
        </p:nvSpPr>
        <p:spPr>
          <a:xfrm>
            <a:off x="8472458" y="4718015"/>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47" name="Google Shape;47;p9"/>
          <p:cNvPicPr preferRelativeResize="0"/>
          <p:nvPr/>
        </p:nvPicPr>
        <p:blipFill>
          <a:blip r:embed="rId3">
            <a:alphaModFix/>
          </a:blip>
          <a:stretch>
            <a:fillRect/>
          </a:stretch>
        </p:blipFill>
        <p:spPr>
          <a:xfrm>
            <a:off x="8153925" y="4866250"/>
            <a:ext cx="471001" cy="105825"/>
          </a:xfrm>
          <a:prstGeom prst="rect">
            <a:avLst/>
          </a:prstGeom>
          <a:noFill/>
          <a:ln>
            <a:noFill/>
          </a:ln>
        </p:spPr>
      </p:pic>
      <p:sp>
        <p:nvSpPr>
          <p:cNvPr id="48" name="Google Shape;48;p9"/>
          <p:cNvSpPr txBox="1">
            <a:spLocks noGrp="1"/>
          </p:cNvSpPr>
          <p:nvPr>
            <p:ph type="title"/>
          </p:nvPr>
        </p:nvSpPr>
        <p:spPr>
          <a:xfrm>
            <a:off x="470100" y="1372350"/>
            <a:ext cx="3649800" cy="462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1500">
                <a:solidFill>
                  <a:srgbClr val="15372C"/>
                </a:solidFill>
                <a:latin typeface="Merriweather"/>
                <a:ea typeface="Merriweather"/>
                <a:cs typeface="Merriweather"/>
                <a:sym typeface="Merriweather"/>
              </a:defRPr>
            </a:lvl1pPr>
            <a:lvl2pPr lvl="1" rtl="0">
              <a:spcBef>
                <a:spcPts val="0"/>
              </a:spcBef>
              <a:spcAft>
                <a:spcPts val="0"/>
              </a:spcAft>
              <a:buNone/>
              <a:defRPr sz="1500"/>
            </a:lvl2pPr>
            <a:lvl3pPr lvl="2" rtl="0">
              <a:spcBef>
                <a:spcPts val="0"/>
              </a:spcBef>
              <a:spcAft>
                <a:spcPts val="0"/>
              </a:spcAft>
              <a:buNone/>
              <a:defRPr sz="1500"/>
            </a:lvl3pPr>
            <a:lvl4pPr lvl="3" rtl="0">
              <a:spcBef>
                <a:spcPts val="0"/>
              </a:spcBef>
              <a:spcAft>
                <a:spcPts val="0"/>
              </a:spcAft>
              <a:buNone/>
              <a:defRPr sz="1500"/>
            </a:lvl4pPr>
            <a:lvl5pPr lvl="4" rtl="0">
              <a:spcBef>
                <a:spcPts val="0"/>
              </a:spcBef>
              <a:spcAft>
                <a:spcPts val="0"/>
              </a:spcAft>
              <a:buNone/>
              <a:defRPr sz="1500"/>
            </a:lvl5pPr>
            <a:lvl6pPr lvl="5" rtl="0">
              <a:spcBef>
                <a:spcPts val="0"/>
              </a:spcBef>
              <a:spcAft>
                <a:spcPts val="0"/>
              </a:spcAft>
              <a:buNone/>
              <a:defRPr sz="1500"/>
            </a:lvl6pPr>
            <a:lvl7pPr lvl="6" rtl="0">
              <a:spcBef>
                <a:spcPts val="0"/>
              </a:spcBef>
              <a:spcAft>
                <a:spcPts val="0"/>
              </a:spcAft>
              <a:buNone/>
              <a:defRPr sz="1500"/>
            </a:lvl7pPr>
            <a:lvl8pPr lvl="7" rtl="0">
              <a:spcBef>
                <a:spcPts val="0"/>
              </a:spcBef>
              <a:spcAft>
                <a:spcPts val="0"/>
              </a:spcAft>
              <a:buNone/>
              <a:defRPr sz="1500"/>
            </a:lvl8pPr>
            <a:lvl9pPr lvl="8" rtl="0">
              <a:spcBef>
                <a:spcPts val="0"/>
              </a:spcBef>
              <a:spcAft>
                <a:spcPts val="0"/>
              </a:spcAft>
              <a:buNone/>
              <a:defRPr sz="1500"/>
            </a:lvl9pPr>
          </a:lstStyle>
          <a:p>
            <a:endParaRPr/>
          </a:p>
        </p:txBody>
      </p:sp>
      <p:sp>
        <p:nvSpPr>
          <p:cNvPr id="49" name="Google Shape;49;p9"/>
          <p:cNvSpPr txBox="1">
            <a:spLocks noGrp="1"/>
          </p:cNvSpPr>
          <p:nvPr>
            <p:ph type="body" idx="1"/>
          </p:nvPr>
        </p:nvSpPr>
        <p:spPr>
          <a:xfrm>
            <a:off x="470100" y="1781035"/>
            <a:ext cx="3649800" cy="27219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1pPr>
            <a:lvl2pPr marL="914400" lvl="1" indent="-298450" rtl="0">
              <a:lnSpc>
                <a:spcPct val="115000"/>
              </a:lnSpc>
              <a:spcBef>
                <a:spcPts val="100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2pPr>
            <a:lvl3pPr marL="1371600" lvl="2" indent="-298450" rtl="0">
              <a:lnSpc>
                <a:spcPct val="115000"/>
              </a:lnSpc>
              <a:spcBef>
                <a:spcPts val="100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3pPr>
            <a:lvl4pPr marL="1828800" lvl="3" indent="-298450" rtl="0">
              <a:lnSpc>
                <a:spcPct val="115000"/>
              </a:lnSpc>
              <a:spcBef>
                <a:spcPts val="100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4pPr>
            <a:lvl5pPr marL="2286000" lvl="4" indent="-298450" rtl="0">
              <a:lnSpc>
                <a:spcPct val="115000"/>
              </a:lnSpc>
              <a:spcBef>
                <a:spcPts val="100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5pPr>
            <a:lvl6pPr marL="2743200" lvl="5" indent="-298450" rtl="0">
              <a:lnSpc>
                <a:spcPct val="115000"/>
              </a:lnSpc>
              <a:spcBef>
                <a:spcPts val="100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6pPr>
            <a:lvl7pPr marL="3200400" lvl="6" indent="-298450" rtl="0">
              <a:lnSpc>
                <a:spcPct val="115000"/>
              </a:lnSpc>
              <a:spcBef>
                <a:spcPts val="100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7pPr>
            <a:lvl8pPr marL="3657600" lvl="7" indent="-298450" rtl="0">
              <a:lnSpc>
                <a:spcPct val="115000"/>
              </a:lnSpc>
              <a:spcBef>
                <a:spcPts val="100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8pPr>
            <a:lvl9pPr marL="4114800" lvl="8" indent="-298450" rtl="0">
              <a:lnSpc>
                <a:spcPct val="115000"/>
              </a:lnSpc>
              <a:spcBef>
                <a:spcPts val="1000"/>
              </a:spcBef>
              <a:spcAft>
                <a:spcPts val="1000"/>
              </a:spcAft>
              <a:buClr>
                <a:srgbClr val="15372C"/>
              </a:buClr>
              <a:buSzPts val="1100"/>
              <a:buFont typeface="Nunito Sans"/>
              <a:buChar char="■"/>
              <a:defRPr sz="1100">
                <a:solidFill>
                  <a:srgbClr val="15372C"/>
                </a:solidFill>
                <a:latin typeface="Nunito Sans"/>
                <a:ea typeface="Nunito Sans"/>
                <a:cs typeface="Nunito Sans"/>
                <a:sym typeface="Nunito Sans"/>
              </a:defRPr>
            </a:lvl9pPr>
          </a:lstStyle>
          <a:p>
            <a:endParaRPr/>
          </a:p>
        </p:txBody>
      </p:sp>
      <p:sp>
        <p:nvSpPr>
          <p:cNvPr id="50" name="Google Shape;50;p9"/>
          <p:cNvSpPr txBox="1">
            <a:spLocks noGrp="1"/>
          </p:cNvSpPr>
          <p:nvPr>
            <p:ph type="subTitle" idx="2"/>
          </p:nvPr>
        </p:nvSpPr>
        <p:spPr>
          <a:xfrm>
            <a:off x="462525" y="386689"/>
            <a:ext cx="1887900" cy="3183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800">
                <a:solidFill>
                  <a:srgbClr val="15372C"/>
                </a:solidFill>
                <a:latin typeface="Nunito Sans"/>
                <a:ea typeface="Nunito Sans"/>
                <a:cs typeface="Nunito Sans"/>
                <a:sym typeface="Nunito Sans"/>
              </a:defRPr>
            </a:lvl1pPr>
            <a:lvl2pPr lvl="1" rtl="0">
              <a:spcBef>
                <a:spcPts val="0"/>
              </a:spcBef>
              <a:spcAft>
                <a:spcPts val="0"/>
              </a:spcAft>
              <a:buNone/>
              <a:defRPr sz="800">
                <a:solidFill>
                  <a:srgbClr val="15372C"/>
                </a:solidFill>
                <a:latin typeface="Nunito Sans"/>
                <a:ea typeface="Nunito Sans"/>
                <a:cs typeface="Nunito Sans"/>
                <a:sym typeface="Nunito Sans"/>
              </a:defRPr>
            </a:lvl2pPr>
            <a:lvl3pPr lvl="2" rtl="0">
              <a:spcBef>
                <a:spcPts val="0"/>
              </a:spcBef>
              <a:spcAft>
                <a:spcPts val="0"/>
              </a:spcAft>
              <a:buNone/>
              <a:defRPr sz="800">
                <a:solidFill>
                  <a:srgbClr val="15372C"/>
                </a:solidFill>
                <a:latin typeface="Nunito Sans"/>
                <a:ea typeface="Nunito Sans"/>
                <a:cs typeface="Nunito Sans"/>
                <a:sym typeface="Nunito Sans"/>
              </a:defRPr>
            </a:lvl3pPr>
            <a:lvl4pPr lvl="3" rtl="0">
              <a:spcBef>
                <a:spcPts val="0"/>
              </a:spcBef>
              <a:spcAft>
                <a:spcPts val="0"/>
              </a:spcAft>
              <a:buNone/>
              <a:defRPr sz="800">
                <a:solidFill>
                  <a:srgbClr val="15372C"/>
                </a:solidFill>
                <a:latin typeface="Nunito Sans"/>
                <a:ea typeface="Nunito Sans"/>
                <a:cs typeface="Nunito Sans"/>
                <a:sym typeface="Nunito Sans"/>
              </a:defRPr>
            </a:lvl4pPr>
            <a:lvl5pPr lvl="4" rtl="0">
              <a:spcBef>
                <a:spcPts val="0"/>
              </a:spcBef>
              <a:spcAft>
                <a:spcPts val="0"/>
              </a:spcAft>
              <a:buNone/>
              <a:defRPr sz="800">
                <a:solidFill>
                  <a:srgbClr val="15372C"/>
                </a:solidFill>
                <a:latin typeface="Nunito Sans"/>
                <a:ea typeface="Nunito Sans"/>
                <a:cs typeface="Nunito Sans"/>
                <a:sym typeface="Nunito Sans"/>
              </a:defRPr>
            </a:lvl5pPr>
            <a:lvl6pPr lvl="5" rtl="0">
              <a:spcBef>
                <a:spcPts val="0"/>
              </a:spcBef>
              <a:spcAft>
                <a:spcPts val="0"/>
              </a:spcAft>
              <a:buNone/>
              <a:defRPr sz="800">
                <a:solidFill>
                  <a:srgbClr val="15372C"/>
                </a:solidFill>
                <a:latin typeface="Nunito Sans"/>
                <a:ea typeface="Nunito Sans"/>
                <a:cs typeface="Nunito Sans"/>
                <a:sym typeface="Nunito Sans"/>
              </a:defRPr>
            </a:lvl6pPr>
            <a:lvl7pPr lvl="6" rtl="0">
              <a:spcBef>
                <a:spcPts val="0"/>
              </a:spcBef>
              <a:spcAft>
                <a:spcPts val="0"/>
              </a:spcAft>
              <a:buNone/>
              <a:defRPr sz="800">
                <a:solidFill>
                  <a:srgbClr val="15372C"/>
                </a:solidFill>
                <a:latin typeface="Nunito Sans"/>
                <a:ea typeface="Nunito Sans"/>
                <a:cs typeface="Nunito Sans"/>
                <a:sym typeface="Nunito Sans"/>
              </a:defRPr>
            </a:lvl7pPr>
            <a:lvl8pPr lvl="7" rtl="0">
              <a:spcBef>
                <a:spcPts val="0"/>
              </a:spcBef>
              <a:spcAft>
                <a:spcPts val="0"/>
              </a:spcAft>
              <a:buNone/>
              <a:defRPr sz="800">
                <a:solidFill>
                  <a:srgbClr val="15372C"/>
                </a:solidFill>
                <a:latin typeface="Nunito Sans"/>
                <a:ea typeface="Nunito Sans"/>
                <a:cs typeface="Nunito Sans"/>
                <a:sym typeface="Nunito Sans"/>
              </a:defRPr>
            </a:lvl8pPr>
            <a:lvl9pPr lvl="8" rtl="0">
              <a:spcBef>
                <a:spcPts val="0"/>
              </a:spcBef>
              <a:spcAft>
                <a:spcPts val="0"/>
              </a:spcAft>
              <a:buNone/>
              <a:defRPr sz="800">
                <a:solidFill>
                  <a:srgbClr val="15372C"/>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292">
          <p15:clr>
            <a:srgbClr val="FA7B17"/>
          </p15:clr>
        </p15:guide>
        <p15:guide id="2" orient="horz" pos="247">
          <p15:clr>
            <a:srgbClr val="FA7B17"/>
          </p15:clr>
        </p15:guide>
        <p15:guide id="3" orient="horz" pos="864">
          <p15:clr>
            <a:srgbClr val="FA7B17"/>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White - One Column Text">
  <p:cSld name="TITLE_1_1_1">
    <p:bg>
      <p:bgPr>
        <a:solidFill>
          <a:srgbClr val="FFFFFF"/>
        </a:solidFill>
        <a:effectLst/>
      </p:bgPr>
    </p:bg>
    <p:spTree>
      <p:nvGrpSpPr>
        <p:cNvPr id="1" name="Shape 51"/>
        <p:cNvGrpSpPr/>
        <p:nvPr/>
      </p:nvGrpSpPr>
      <p:grpSpPr>
        <a:xfrm>
          <a:off x="0" y="0"/>
          <a:ext cx="0" cy="0"/>
          <a:chOff x="0" y="0"/>
          <a:chExt cx="0" cy="0"/>
        </a:xfrm>
      </p:grpSpPr>
      <p:sp>
        <p:nvSpPr>
          <p:cNvPr id="52" name="Google Shape;52;p10"/>
          <p:cNvSpPr txBox="1">
            <a:spLocks noGrp="1"/>
          </p:cNvSpPr>
          <p:nvPr>
            <p:ph type="sldNum" idx="12"/>
          </p:nvPr>
        </p:nvSpPr>
        <p:spPr>
          <a:xfrm>
            <a:off x="8472458" y="4718015"/>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53" name="Google Shape;53;p10"/>
          <p:cNvPicPr preferRelativeResize="0"/>
          <p:nvPr/>
        </p:nvPicPr>
        <p:blipFill>
          <a:blip r:embed="rId2">
            <a:alphaModFix/>
          </a:blip>
          <a:stretch>
            <a:fillRect/>
          </a:stretch>
        </p:blipFill>
        <p:spPr>
          <a:xfrm>
            <a:off x="8153925" y="4866250"/>
            <a:ext cx="471001" cy="105825"/>
          </a:xfrm>
          <a:prstGeom prst="rect">
            <a:avLst/>
          </a:prstGeom>
          <a:noFill/>
          <a:ln>
            <a:noFill/>
          </a:ln>
        </p:spPr>
      </p:pic>
      <p:sp>
        <p:nvSpPr>
          <p:cNvPr id="54" name="Google Shape;54;p10"/>
          <p:cNvSpPr txBox="1">
            <a:spLocks noGrp="1"/>
          </p:cNvSpPr>
          <p:nvPr>
            <p:ph type="title"/>
          </p:nvPr>
        </p:nvSpPr>
        <p:spPr>
          <a:xfrm>
            <a:off x="470100" y="1372357"/>
            <a:ext cx="4966200" cy="462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None/>
              <a:defRPr sz="1500">
                <a:solidFill>
                  <a:srgbClr val="15372C"/>
                </a:solidFill>
                <a:latin typeface="Merriweather"/>
                <a:ea typeface="Merriweather"/>
                <a:cs typeface="Merriweather"/>
                <a:sym typeface="Merriweather"/>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a:endParaRPr/>
          </a:p>
        </p:txBody>
      </p:sp>
      <p:sp>
        <p:nvSpPr>
          <p:cNvPr id="55" name="Google Shape;55;p10"/>
          <p:cNvSpPr txBox="1">
            <a:spLocks noGrp="1"/>
          </p:cNvSpPr>
          <p:nvPr>
            <p:ph type="subTitle" idx="1"/>
          </p:nvPr>
        </p:nvSpPr>
        <p:spPr>
          <a:xfrm>
            <a:off x="462525" y="386689"/>
            <a:ext cx="1887900" cy="3183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None/>
              <a:defRPr sz="800">
                <a:solidFill>
                  <a:srgbClr val="15372C"/>
                </a:solidFill>
                <a:latin typeface="Nunito Sans"/>
                <a:ea typeface="Nunito Sans"/>
                <a:cs typeface="Nunito Sans"/>
                <a:sym typeface="Nunito Sans"/>
              </a:defRPr>
            </a:lvl1pPr>
            <a:lvl2pPr lvl="1" rtl="0">
              <a:spcBef>
                <a:spcPts val="0"/>
              </a:spcBef>
              <a:spcAft>
                <a:spcPts val="0"/>
              </a:spcAft>
              <a:buNone/>
              <a:defRPr sz="800">
                <a:solidFill>
                  <a:srgbClr val="15372C"/>
                </a:solidFill>
                <a:latin typeface="Nunito Sans"/>
                <a:ea typeface="Nunito Sans"/>
                <a:cs typeface="Nunito Sans"/>
                <a:sym typeface="Nunito Sans"/>
              </a:defRPr>
            </a:lvl2pPr>
            <a:lvl3pPr lvl="2" rtl="0">
              <a:spcBef>
                <a:spcPts val="0"/>
              </a:spcBef>
              <a:spcAft>
                <a:spcPts val="0"/>
              </a:spcAft>
              <a:buNone/>
              <a:defRPr sz="800">
                <a:solidFill>
                  <a:srgbClr val="15372C"/>
                </a:solidFill>
                <a:latin typeface="Nunito Sans"/>
                <a:ea typeface="Nunito Sans"/>
                <a:cs typeface="Nunito Sans"/>
                <a:sym typeface="Nunito Sans"/>
              </a:defRPr>
            </a:lvl3pPr>
            <a:lvl4pPr lvl="3" rtl="0">
              <a:spcBef>
                <a:spcPts val="0"/>
              </a:spcBef>
              <a:spcAft>
                <a:spcPts val="0"/>
              </a:spcAft>
              <a:buNone/>
              <a:defRPr sz="800">
                <a:solidFill>
                  <a:srgbClr val="15372C"/>
                </a:solidFill>
                <a:latin typeface="Nunito Sans"/>
                <a:ea typeface="Nunito Sans"/>
                <a:cs typeface="Nunito Sans"/>
                <a:sym typeface="Nunito Sans"/>
              </a:defRPr>
            </a:lvl4pPr>
            <a:lvl5pPr lvl="4" rtl="0">
              <a:spcBef>
                <a:spcPts val="0"/>
              </a:spcBef>
              <a:spcAft>
                <a:spcPts val="0"/>
              </a:spcAft>
              <a:buNone/>
              <a:defRPr sz="800">
                <a:solidFill>
                  <a:srgbClr val="15372C"/>
                </a:solidFill>
                <a:latin typeface="Nunito Sans"/>
                <a:ea typeface="Nunito Sans"/>
                <a:cs typeface="Nunito Sans"/>
                <a:sym typeface="Nunito Sans"/>
              </a:defRPr>
            </a:lvl5pPr>
            <a:lvl6pPr lvl="5" rtl="0">
              <a:spcBef>
                <a:spcPts val="0"/>
              </a:spcBef>
              <a:spcAft>
                <a:spcPts val="0"/>
              </a:spcAft>
              <a:buNone/>
              <a:defRPr sz="800">
                <a:solidFill>
                  <a:srgbClr val="15372C"/>
                </a:solidFill>
                <a:latin typeface="Nunito Sans"/>
                <a:ea typeface="Nunito Sans"/>
                <a:cs typeface="Nunito Sans"/>
                <a:sym typeface="Nunito Sans"/>
              </a:defRPr>
            </a:lvl6pPr>
            <a:lvl7pPr lvl="6" rtl="0">
              <a:spcBef>
                <a:spcPts val="0"/>
              </a:spcBef>
              <a:spcAft>
                <a:spcPts val="0"/>
              </a:spcAft>
              <a:buNone/>
              <a:defRPr sz="800">
                <a:solidFill>
                  <a:srgbClr val="15372C"/>
                </a:solidFill>
                <a:latin typeface="Nunito Sans"/>
                <a:ea typeface="Nunito Sans"/>
                <a:cs typeface="Nunito Sans"/>
                <a:sym typeface="Nunito Sans"/>
              </a:defRPr>
            </a:lvl7pPr>
            <a:lvl8pPr lvl="7" rtl="0">
              <a:spcBef>
                <a:spcPts val="0"/>
              </a:spcBef>
              <a:spcAft>
                <a:spcPts val="0"/>
              </a:spcAft>
              <a:buNone/>
              <a:defRPr sz="800">
                <a:solidFill>
                  <a:srgbClr val="15372C"/>
                </a:solidFill>
                <a:latin typeface="Nunito Sans"/>
                <a:ea typeface="Nunito Sans"/>
                <a:cs typeface="Nunito Sans"/>
                <a:sym typeface="Nunito Sans"/>
              </a:defRPr>
            </a:lvl8pPr>
            <a:lvl9pPr lvl="8" rtl="0">
              <a:spcBef>
                <a:spcPts val="0"/>
              </a:spcBef>
              <a:spcAft>
                <a:spcPts val="0"/>
              </a:spcAft>
              <a:buNone/>
              <a:defRPr sz="800">
                <a:solidFill>
                  <a:srgbClr val="15372C"/>
                </a:solidFill>
                <a:latin typeface="Nunito Sans"/>
                <a:ea typeface="Nunito Sans"/>
                <a:cs typeface="Nunito Sans"/>
                <a:sym typeface="Nunito Sans"/>
              </a:defRPr>
            </a:lvl9pPr>
          </a:lstStyle>
          <a:p>
            <a:endParaRPr/>
          </a:p>
        </p:txBody>
      </p:sp>
      <p:sp>
        <p:nvSpPr>
          <p:cNvPr id="56" name="Google Shape;56;p10"/>
          <p:cNvSpPr txBox="1">
            <a:spLocks noGrp="1"/>
          </p:cNvSpPr>
          <p:nvPr>
            <p:ph type="body" idx="2"/>
          </p:nvPr>
        </p:nvSpPr>
        <p:spPr>
          <a:xfrm>
            <a:off x="470100" y="1781035"/>
            <a:ext cx="3649800" cy="27219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1pPr>
            <a:lvl2pPr marL="914400" lvl="1" indent="-298450" rtl="0">
              <a:lnSpc>
                <a:spcPct val="115000"/>
              </a:lnSpc>
              <a:spcBef>
                <a:spcPts val="100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2pPr>
            <a:lvl3pPr marL="1371600" lvl="2" indent="-298450" rtl="0">
              <a:lnSpc>
                <a:spcPct val="115000"/>
              </a:lnSpc>
              <a:spcBef>
                <a:spcPts val="100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3pPr>
            <a:lvl4pPr marL="1828800" lvl="3" indent="-298450" rtl="0">
              <a:lnSpc>
                <a:spcPct val="115000"/>
              </a:lnSpc>
              <a:spcBef>
                <a:spcPts val="100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4pPr>
            <a:lvl5pPr marL="2286000" lvl="4" indent="-298450" rtl="0">
              <a:lnSpc>
                <a:spcPct val="115000"/>
              </a:lnSpc>
              <a:spcBef>
                <a:spcPts val="100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5pPr>
            <a:lvl6pPr marL="2743200" lvl="5" indent="-298450" rtl="0">
              <a:lnSpc>
                <a:spcPct val="115000"/>
              </a:lnSpc>
              <a:spcBef>
                <a:spcPts val="100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6pPr>
            <a:lvl7pPr marL="3200400" lvl="6" indent="-298450" rtl="0">
              <a:lnSpc>
                <a:spcPct val="115000"/>
              </a:lnSpc>
              <a:spcBef>
                <a:spcPts val="100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7pPr>
            <a:lvl8pPr marL="3657600" lvl="7" indent="-298450" rtl="0">
              <a:lnSpc>
                <a:spcPct val="115000"/>
              </a:lnSpc>
              <a:spcBef>
                <a:spcPts val="1000"/>
              </a:spcBef>
              <a:spcAft>
                <a:spcPts val="0"/>
              </a:spcAft>
              <a:buClr>
                <a:srgbClr val="15372C"/>
              </a:buClr>
              <a:buSzPts val="1100"/>
              <a:buFont typeface="Nunito Sans"/>
              <a:buChar char="○"/>
              <a:defRPr sz="1100">
                <a:solidFill>
                  <a:srgbClr val="15372C"/>
                </a:solidFill>
                <a:latin typeface="Nunito Sans"/>
                <a:ea typeface="Nunito Sans"/>
                <a:cs typeface="Nunito Sans"/>
                <a:sym typeface="Nunito Sans"/>
              </a:defRPr>
            </a:lvl8pPr>
            <a:lvl9pPr marL="4114800" lvl="8" indent="-298450" rtl="0">
              <a:lnSpc>
                <a:spcPct val="115000"/>
              </a:lnSpc>
              <a:spcBef>
                <a:spcPts val="1000"/>
              </a:spcBef>
              <a:spcAft>
                <a:spcPts val="1000"/>
              </a:spcAft>
              <a:buClr>
                <a:srgbClr val="15372C"/>
              </a:buClr>
              <a:buSzPts val="1100"/>
              <a:buFont typeface="Nunito Sans"/>
              <a:buChar char="■"/>
              <a:defRPr sz="1100">
                <a:solidFill>
                  <a:srgbClr val="15372C"/>
                </a:solidFill>
                <a:latin typeface="Nunito Sans"/>
                <a:ea typeface="Nunito Sans"/>
                <a:cs typeface="Nunito Sans"/>
                <a:sym typeface="Nunito Sans"/>
              </a:defRPr>
            </a:lvl9pPr>
          </a:lstStyle>
          <a:p>
            <a:endParaRPr/>
          </a:p>
        </p:txBody>
      </p:sp>
    </p:spTree>
  </p:cSld>
  <p:clrMapOvr>
    <a:masterClrMapping/>
  </p:clrMapOvr>
  <p:extLst>
    <p:ext uri="{DCECCB84-F9BA-43D5-87BE-67443E8EF086}">
      <p15:sldGuideLst xmlns:p15="http://schemas.microsoft.com/office/powerpoint/2012/main">
        <p15:guide id="1" pos="292">
          <p15:clr>
            <a:srgbClr val="FA7B17"/>
          </p15:clr>
        </p15:guide>
        <p15:guide id="2" orient="horz" pos="247">
          <p15:clr>
            <a:srgbClr val="FA7B17"/>
          </p15:clr>
        </p15:guide>
        <p15:guide id="3" orient="horz" pos="864">
          <p15:clr>
            <a:srgbClr val="FA7B17"/>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8472458" y="4718015"/>
            <a:ext cx="548700" cy="393600"/>
          </a:xfrm>
          <a:prstGeom prst="rect">
            <a:avLst/>
          </a:prstGeom>
          <a:noFill/>
          <a:ln>
            <a:noFill/>
          </a:ln>
        </p:spPr>
        <p:txBody>
          <a:bodyPr spcFirstLastPara="1" wrap="square" lIns="91425" tIns="91425" rIns="91425" bIns="91425" anchor="ctr" anchorCtr="0">
            <a:noAutofit/>
          </a:bodyPr>
          <a:lstStyle>
            <a:lvl1pPr lvl="0" algn="r">
              <a:buNone/>
              <a:defRPr sz="600">
                <a:solidFill>
                  <a:srgbClr val="B7B7B7"/>
                </a:solidFill>
                <a:latin typeface="Nunito Sans"/>
                <a:ea typeface="Nunito Sans"/>
                <a:cs typeface="Nunito Sans"/>
                <a:sym typeface="Nunito Sans"/>
              </a:defRPr>
            </a:lvl1pPr>
            <a:lvl2pPr lvl="1" algn="r">
              <a:buNone/>
              <a:defRPr sz="600">
                <a:solidFill>
                  <a:srgbClr val="B7B7B7"/>
                </a:solidFill>
                <a:latin typeface="Nunito Sans"/>
                <a:ea typeface="Nunito Sans"/>
                <a:cs typeface="Nunito Sans"/>
                <a:sym typeface="Nunito Sans"/>
              </a:defRPr>
            </a:lvl2pPr>
            <a:lvl3pPr lvl="2" algn="r">
              <a:buNone/>
              <a:defRPr sz="600">
                <a:solidFill>
                  <a:srgbClr val="B7B7B7"/>
                </a:solidFill>
                <a:latin typeface="Nunito Sans"/>
                <a:ea typeface="Nunito Sans"/>
                <a:cs typeface="Nunito Sans"/>
                <a:sym typeface="Nunito Sans"/>
              </a:defRPr>
            </a:lvl3pPr>
            <a:lvl4pPr lvl="3" algn="r">
              <a:buNone/>
              <a:defRPr sz="600">
                <a:solidFill>
                  <a:srgbClr val="B7B7B7"/>
                </a:solidFill>
                <a:latin typeface="Nunito Sans"/>
                <a:ea typeface="Nunito Sans"/>
                <a:cs typeface="Nunito Sans"/>
                <a:sym typeface="Nunito Sans"/>
              </a:defRPr>
            </a:lvl4pPr>
            <a:lvl5pPr lvl="4" algn="r">
              <a:buNone/>
              <a:defRPr sz="600">
                <a:solidFill>
                  <a:srgbClr val="B7B7B7"/>
                </a:solidFill>
                <a:latin typeface="Nunito Sans"/>
                <a:ea typeface="Nunito Sans"/>
                <a:cs typeface="Nunito Sans"/>
                <a:sym typeface="Nunito Sans"/>
              </a:defRPr>
            </a:lvl5pPr>
            <a:lvl6pPr lvl="5" algn="r">
              <a:buNone/>
              <a:defRPr sz="600">
                <a:solidFill>
                  <a:srgbClr val="B7B7B7"/>
                </a:solidFill>
                <a:latin typeface="Nunito Sans"/>
                <a:ea typeface="Nunito Sans"/>
                <a:cs typeface="Nunito Sans"/>
                <a:sym typeface="Nunito Sans"/>
              </a:defRPr>
            </a:lvl6pPr>
            <a:lvl7pPr lvl="6" algn="r">
              <a:buNone/>
              <a:defRPr sz="600">
                <a:solidFill>
                  <a:srgbClr val="B7B7B7"/>
                </a:solidFill>
                <a:latin typeface="Nunito Sans"/>
                <a:ea typeface="Nunito Sans"/>
                <a:cs typeface="Nunito Sans"/>
                <a:sym typeface="Nunito Sans"/>
              </a:defRPr>
            </a:lvl7pPr>
            <a:lvl8pPr lvl="7" algn="r">
              <a:buNone/>
              <a:defRPr sz="600">
                <a:solidFill>
                  <a:srgbClr val="B7B7B7"/>
                </a:solidFill>
                <a:latin typeface="Nunito Sans"/>
                <a:ea typeface="Nunito Sans"/>
                <a:cs typeface="Nunito Sans"/>
                <a:sym typeface="Nunito Sans"/>
              </a:defRPr>
            </a:lvl8pPr>
            <a:lvl9pPr lvl="8" algn="r">
              <a:buNone/>
              <a:defRPr sz="600">
                <a:solidFill>
                  <a:srgbClr val="B7B7B7"/>
                </a:solidFill>
                <a:latin typeface="Nunito Sans"/>
                <a:ea typeface="Nunito Sans"/>
                <a:cs typeface="Nunito Sans"/>
                <a:sym typeface="Nunito Sans"/>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0"/>
          <p:cNvSpPr txBox="1">
            <a:spLocks noGrp="1"/>
          </p:cNvSpPr>
          <p:nvPr>
            <p:ph type="title"/>
          </p:nvPr>
        </p:nvSpPr>
        <p:spPr>
          <a:xfrm>
            <a:off x="5390875" y="917425"/>
            <a:ext cx="3343800" cy="219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MASTER</a:t>
            </a:r>
            <a:endParaRPr/>
          </a:p>
          <a:p>
            <a:pPr marL="0" lvl="0" indent="0" algn="l" rtl="0">
              <a:spcBef>
                <a:spcPts val="0"/>
              </a:spcBef>
              <a:spcAft>
                <a:spcPts val="0"/>
              </a:spcAft>
              <a:buNone/>
            </a:pPr>
            <a:r>
              <a:rPr lang="en"/>
              <a:t>Candidate Roundup</a:t>
            </a:r>
            <a:endParaRPr/>
          </a:p>
          <a:p>
            <a:pPr marL="0" lvl="0" indent="0" algn="l" rtl="0">
              <a:spcBef>
                <a:spcPts val="0"/>
              </a:spcBef>
              <a:spcAft>
                <a:spcPts val="0"/>
              </a:spcAft>
              <a:buNone/>
            </a:pPr>
            <a:endParaRPr/>
          </a:p>
        </p:txBody>
      </p:sp>
      <p:sp>
        <p:nvSpPr>
          <p:cNvPr id="264" name="Google Shape;264;p40"/>
          <p:cNvSpPr txBox="1">
            <a:spLocks noGrp="1"/>
          </p:cNvSpPr>
          <p:nvPr>
            <p:ph type="subTitle" idx="1"/>
          </p:nvPr>
        </p:nvSpPr>
        <p:spPr>
          <a:xfrm>
            <a:off x="5390875" y="3503675"/>
            <a:ext cx="3184500" cy="49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Welcome! Thanks for being here!</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1"/>
          <p:cNvSpPr txBox="1">
            <a:spLocks noGrp="1"/>
          </p:cNvSpPr>
          <p:nvPr>
            <p:ph type="title"/>
          </p:nvPr>
        </p:nvSpPr>
        <p:spPr>
          <a:xfrm>
            <a:off x="5043000" y="1370375"/>
            <a:ext cx="3654000" cy="3261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goal of today’s roundup is to gather feedback and information to inform the Hiring Manager’s decision.</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42"/>
          <p:cNvSpPr txBox="1">
            <a:spLocks noGrp="1"/>
          </p:cNvSpPr>
          <p:nvPr>
            <p:ph type="subTitle" idx="1"/>
          </p:nvPr>
        </p:nvSpPr>
        <p:spPr>
          <a:xfrm>
            <a:off x="470100" y="1369032"/>
            <a:ext cx="3644700" cy="291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Roundup on:</a:t>
            </a:r>
            <a:endParaRPr/>
          </a:p>
          <a:p>
            <a:pPr marL="0" lvl="0" indent="0" algn="l" rtl="0">
              <a:spcBef>
                <a:spcPts val="0"/>
              </a:spcBef>
              <a:spcAft>
                <a:spcPts val="0"/>
              </a:spcAft>
              <a:buNone/>
            </a:pPr>
            <a:r>
              <a:rPr lang="en"/>
              <a:t>Candidate #1</a:t>
            </a:r>
            <a:endParaRPr/>
          </a:p>
          <a:p>
            <a:pPr marL="0" lvl="0" indent="0" algn="l" rtl="0">
              <a:spcBef>
                <a:spcPts val="0"/>
              </a:spcBef>
              <a:spcAft>
                <a:spcPts val="0"/>
              </a:spcAft>
              <a:buNone/>
            </a:pPr>
            <a:r>
              <a:rPr lang="en"/>
              <a:t>Candidate #2</a:t>
            </a:r>
            <a:endParaRPr/>
          </a:p>
          <a:p>
            <a:pPr marL="0" lvl="0" indent="0" algn="l" rtl="0">
              <a:spcBef>
                <a:spcPts val="0"/>
              </a:spcBef>
              <a:spcAft>
                <a:spcPts val="0"/>
              </a:spcAft>
              <a:buNone/>
            </a:pPr>
            <a:r>
              <a:rPr lang="en"/>
              <a:t>Candidate #3</a:t>
            </a:r>
            <a:endParaRPr/>
          </a:p>
          <a:p>
            <a:pPr marL="0" lvl="0" indent="0" algn="l" rtl="0">
              <a:spcBef>
                <a:spcPts val="0"/>
              </a:spcBef>
              <a:spcAft>
                <a:spcPts val="0"/>
              </a:spcAft>
              <a:buNone/>
            </a:pPr>
            <a:endParaRPr/>
          </a:p>
        </p:txBody>
      </p:sp>
      <p:sp>
        <p:nvSpPr>
          <p:cNvPr id="276" name="Google Shape;276;p42"/>
          <p:cNvSpPr txBox="1">
            <a:spLocks noGrp="1"/>
          </p:cNvSpPr>
          <p:nvPr>
            <p:ph type="subTitle" idx="2"/>
          </p:nvPr>
        </p:nvSpPr>
        <p:spPr>
          <a:xfrm>
            <a:off x="5029200" y="1369032"/>
            <a:ext cx="3644700" cy="291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br>
              <a:rPr lang="en"/>
            </a:br>
            <a:r>
              <a:rPr lang="en"/>
              <a:t>**Screenshot of Key Attributes**</a:t>
            </a:r>
            <a:endParaRPr/>
          </a:p>
          <a:p>
            <a:pPr marL="0" lvl="0" indent="0" algn="l" rtl="0">
              <a:spcBef>
                <a:spcPts val="0"/>
              </a:spcBef>
              <a:spcAft>
                <a:spcPts val="0"/>
              </a:spcAft>
              <a:buNone/>
            </a:pPr>
            <a:endParaRPr/>
          </a:p>
        </p:txBody>
      </p:sp>
      <p:sp>
        <p:nvSpPr>
          <p:cNvPr id="277" name="Google Shape;277;p42"/>
          <p:cNvSpPr txBox="1">
            <a:spLocks noGrp="1"/>
          </p:cNvSpPr>
          <p:nvPr>
            <p:ph type="subTitle" idx="3"/>
          </p:nvPr>
        </p:nvSpPr>
        <p:spPr>
          <a:xfrm>
            <a:off x="462525" y="386689"/>
            <a:ext cx="1887900" cy="31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Merriweather"/>
                <a:ea typeface="Merriweather"/>
                <a:cs typeface="Merriweather"/>
                <a:sym typeface="Merriweather"/>
              </a:rPr>
              <a:t>Agenda</a:t>
            </a:r>
            <a:endParaRPr sz="2400">
              <a:latin typeface="Merriweather"/>
              <a:ea typeface="Merriweather"/>
              <a:cs typeface="Merriweather"/>
              <a:sym typeface="Merriweathe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3"/>
          <p:cNvSpPr txBox="1">
            <a:spLocks noGrp="1"/>
          </p:cNvSpPr>
          <p:nvPr>
            <p:ph type="title"/>
          </p:nvPr>
        </p:nvSpPr>
        <p:spPr>
          <a:xfrm>
            <a:off x="465925" y="1370375"/>
            <a:ext cx="3654000" cy="3261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Roundup on:</a:t>
            </a:r>
            <a:endParaRPr sz="2400"/>
          </a:p>
          <a:p>
            <a:pPr marL="0" lvl="0" indent="0" algn="l" rtl="0">
              <a:spcBef>
                <a:spcPts val="0"/>
              </a:spcBef>
              <a:spcAft>
                <a:spcPts val="0"/>
              </a:spcAft>
              <a:buNone/>
            </a:pPr>
            <a:r>
              <a:rPr lang="en" sz="2400"/>
              <a:t>Candidate #1</a:t>
            </a:r>
            <a:endParaRPr sz="2400"/>
          </a:p>
          <a:p>
            <a:pPr marL="0" lvl="0" indent="0" algn="l" rtl="0">
              <a:spcBef>
                <a:spcPts val="0"/>
              </a:spcBef>
              <a:spcAft>
                <a:spcPts val="0"/>
              </a:spcAft>
              <a:buNone/>
            </a:pPr>
            <a:r>
              <a:rPr lang="en" sz="2400"/>
              <a:t>Candidate #2</a:t>
            </a:r>
            <a:endParaRPr sz="2400"/>
          </a:p>
          <a:p>
            <a:pPr marL="0" lvl="0" indent="0" algn="l" rtl="0">
              <a:spcBef>
                <a:spcPts val="0"/>
              </a:spcBef>
              <a:spcAft>
                <a:spcPts val="0"/>
              </a:spcAft>
              <a:buNone/>
            </a:pPr>
            <a:r>
              <a:rPr lang="en" sz="2400"/>
              <a:t>Candidate #3</a:t>
            </a:r>
            <a:endParaRPr sz="2400"/>
          </a:p>
          <a:p>
            <a:pPr marL="0" lvl="0" indent="0" algn="l" rtl="0">
              <a:spcBef>
                <a:spcPts val="0"/>
              </a:spcBef>
              <a:spcAft>
                <a:spcPts val="0"/>
              </a:spcAft>
              <a:buNone/>
            </a:pPr>
            <a:endParaRPr sz="2400"/>
          </a:p>
        </p:txBody>
      </p:sp>
      <p:sp>
        <p:nvSpPr>
          <p:cNvPr id="283" name="Google Shape;283;p43"/>
          <p:cNvSpPr txBox="1">
            <a:spLocks noGrp="1"/>
          </p:cNvSpPr>
          <p:nvPr>
            <p:ph type="title" idx="2"/>
          </p:nvPr>
        </p:nvSpPr>
        <p:spPr>
          <a:xfrm>
            <a:off x="5043000" y="1370375"/>
            <a:ext cx="3654000" cy="3261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t>**List of missing, mixed evaluation, and “No Decision” evaluation attributes identified by the Candidate Roundup Scorecard prep**</a:t>
            </a:r>
            <a:endParaRPr sz="2400"/>
          </a:p>
          <a:p>
            <a:pPr marL="0" lvl="0" indent="0" algn="l" rtl="0">
              <a:spcBef>
                <a:spcPts val="0"/>
              </a:spcBef>
              <a:spcAft>
                <a:spcPts val="0"/>
              </a:spcAft>
              <a:buNone/>
            </a:pPr>
            <a:endParaRPr sz="2400"/>
          </a:p>
        </p:txBody>
      </p:sp>
      <p:sp>
        <p:nvSpPr>
          <p:cNvPr id="284" name="Google Shape;284;p43"/>
          <p:cNvSpPr txBox="1">
            <a:spLocks noGrp="1"/>
          </p:cNvSpPr>
          <p:nvPr>
            <p:ph type="subTitle" idx="1"/>
          </p:nvPr>
        </p:nvSpPr>
        <p:spPr>
          <a:xfrm>
            <a:off x="462525" y="386689"/>
            <a:ext cx="1887900" cy="318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Merriweather"/>
                <a:ea typeface="Merriweather"/>
                <a:cs typeface="Merriweather"/>
                <a:sym typeface="Merriweather"/>
              </a:rPr>
              <a:t>Agenda</a:t>
            </a:r>
            <a:endParaRPr sz="2400">
              <a:latin typeface="Merriweather"/>
              <a:ea typeface="Merriweather"/>
              <a:cs typeface="Merriweather"/>
              <a:sym typeface="Merriweathe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44"/>
          <p:cNvSpPr txBox="1">
            <a:spLocks noGrp="1"/>
          </p:cNvSpPr>
          <p:nvPr>
            <p:ph type="title"/>
          </p:nvPr>
        </p:nvSpPr>
        <p:spPr>
          <a:xfrm>
            <a:off x="462525" y="1287395"/>
            <a:ext cx="4966200" cy="46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Types of Biases</a:t>
            </a:r>
            <a:endParaRPr/>
          </a:p>
        </p:txBody>
      </p:sp>
      <p:sp>
        <p:nvSpPr>
          <p:cNvPr id="290" name="Google Shape;290;p44"/>
          <p:cNvSpPr txBox="1">
            <a:spLocks noGrp="1"/>
          </p:cNvSpPr>
          <p:nvPr>
            <p:ph type="subTitle" idx="1"/>
          </p:nvPr>
        </p:nvSpPr>
        <p:spPr>
          <a:xfrm>
            <a:off x="462525" y="386700"/>
            <a:ext cx="3649800" cy="318300"/>
          </a:xfrm>
          <a:prstGeom prst="rect">
            <a:avLst/>
          </a:prstGeom>
        </p:spPr>
        <p:txBody>
          <a:bodyPr spcFirstLastPara="1" wrap="square" lIns="91425" tIns="91425" rIns="91425" bIns="91425" anchor="t" anchorCtr="0">
            <a:noAutofit/>
          </a:bodyPr>
          <a:lstStyle/>
          <a:p>
            <a:pPr marL="0" lvl="0" indent="0" algn="l" rtl="0">
              <a:spcBef>
                <a:spcPts val="1313"/>
              </a:spcBef>
              <a:spcAft>
                <a:spcPts val="0"/>
              </a:spcAft>
              <a:buClr>
                <a:schemeClr val="dk1"/>
              </a:buClr>
              <a:buSzPts val="2394"/>
              <a:buFont typeface="Arial"/>
              <a:buNone/>
            </a:pPr>
            <a:r>
              <a:rPr lang="en" sz="1400" i="1">
                <a:solidFill>
                  <a:schemeClr val="dk1"/>
                </a:solidFill>
              </a:rPr>
              <a:t>There are many types of bias, let’s talk about a few related to Interviewing…</a:t>
            </a:r>
            <a:endParaRPr/>
          </a:p>
        </p:txBody>
      </p:sp>
      <p:sp>
        <p:nvSpPr>
          <p:cNvPr id="291" name="Google Shape;291;p44"/>
          <p:cNvSpPr txBox="1">
            <a:spLocks noGrp="1"/>
          </p:cNvSpPr>
          <p:nvPr>
            <p:ph type="body" idx="2"/>
          </p:nvPr>
        </p:nvSpPr>
        <p:spPr>
          <a:xfrm>
            <a:off x="470100" y="1781035"/>
            <a:ext cx="3649800" cy="2721900"/>
          </a:xfrm>
          <a:prstGeom prst="rect">
            <a:avLst/>
          </a:prstGeom>
        </p:spPr>
        <p:txBody>
          <a:bodyPr spcFirstLastPara="1" wrap="square" lIns="91425" tIns="91425" rIns="91425" bIns="91425" anchor="t" anchorCtr="0">
            <a:noAutofit/>
          </a:bodyPr>
          <a:lstStyle/>
          <a:p>
            <a:pPr marL="0" lvl="0" indent="457200" algn="l" rtl="0">
              <a:spcBef>
                <a:spcPts val="0"/>
              </a:spcBef>
              <a:spcAft>
                <a:spcPts val="0"/>
              </a:spcAft>
              <a:buNone/>
            </a:pPr>
            <a:r>
              <a:rPr lang="en" sz="1200"/>
              <a:t>First Impression Error</a:t>
            </a:r>
            <a:br>
              <a:rPr lang="en" sz="1200"/>
            </a:br>
            <a:endParaRPr sz="1200"/>
          </a:p>
          <a:p>
            <a:pPr marL="0" lvl="0" indent="457200" algn="l" rtl="0">
              <a:spcBef>
                <a:spcPts val="1000"/>
              </a:spcBef>
              <a:spcAft>
                <a:spcPts val="0"/>
              </a:spcAft>
              <a:buNone/>
            </a:pPr>
            <a:r>
              <a:rPr lang="en" sz="1200"/>
              <a:t>Affinity / Similarity </a:t>
            </a:r>
            <a:br>
              <a:rPr lang="en" sz="1200"/>
            </a:br>
            <a:endParaRPr sz="1200"/>
          </a:p>
          <a:p>
            <a:pPr marL="0" lvl="0" indent="457200" algn="l" rtl="0">
              <a:spcBef>
                <a:spcPts val="1000"/>
              </a:spcBef>
              <a:spcAft>
                <a:spcPts val="0"/>
              </a:spcAft>
              <a:buNone/>
            </a:pPr>
            <a:r>
              <a:rPr lang="en" sz="1200"/>
              <a:t>Group Think</a:t>
            </a:r>
            <a:br>
              <a:rPr lang="en" sz="1200"/>
            </a:br>
            <a:endParaRPr sz="1200"/>
          </a:p>
          <a:p>
            <a:pPr marL="0" lvl="0" indent="457200" algn="l" rtl="0">
              <a:spcBef>
                <a:spcPts val="1000"/>
              </a:spcBef>
              <a:spcAft>
                <a:spcPts val="0"/>
              </a:spcAft>
              <a:buNone/>
            </a:pPr>
            <a:r>
              <a:rPr lang="en" sz="1200"/>
              <a:t>Recency bias</a:t>
            </a:r>
            <a:endParaRPr sz="1200"/>
          </a:p>
          <a:p>
            <a:pPr marL="0" lvl="0" indent="0" algn="l" rtl="0">
              <a:spcBef>
                <a:spcPts val="1000"/>
              </a:spcBef>
              <a:spcAft>
                <a:spcPts val="1000"/>
              </a:spcAft>
              <a:buNone/>
            </a:pPr>
            <a:endParaRPr/>
          </a:p>
        </p:txBody>
      </p:sp>
      <p:pic>
        <p:nvPicPr>
          <p:cNvPr id="292" name="Google Shape;292;p44"/>
          <p:cNvPicPr preferRelativeResize="0"/>
          <p:nvPr/>
        </p:nvPicPr>
        <p:blipFill>
          <a:blip r:embed="rId3">
            <a:alphaModFix/>
          </a:blip>
          <a:stretch>
            <a:fillRect/>
          </a:stretch>
        </p:blipFill>
        <p:spPr>
          <a:xfrm>
            <a:off x="481250" y="2881952"/>
            <a:ext cx="407323" cy="407568"/>
          </a:xfrm>
          <a:prstGeom prst="rect">
            <a:avLst/>
          </a:prstGeom>
          <a:noFill/>
          <a:ln>
            <a:noFill/>
          </a:ln>
        </p:spPr>
      </p:pic>
      <p:pic>
        <p:nvPicPr>
          <p:cNvPr id="293" name="Google Shape;293;p44"/>
          <p:cNvPicPr preferRelativeResize="0"/>
          <p:nvPr/>
        </p:nvPicPr>
        <p:blipFill>
          <a:blip r:embed="rId4">
            <a:alphaModFix/>
          </a:blip>
          <a:stretch>
            <a:fillRect/>
          </a:stretch>
        </p:blipFill>
        <p:spPr>
          <a:xfrm>
            <a:off x="481250" y="3480225"/>
            <a:ext cx="407325" cy="407325"/>
          </a:xfrm>
          <a:prstGeom prst="rect">
            <a:avLst/>
          </a:prstGeom>
          <a:noFill/>
          <a:ln>
            <a:noFill/>
          </a:ln>
        </p:spPr>
      </p:pic>
      <p:pic>
        <p:nvPicPr>
          <p:cNvPr id="294" name="Google Shape;294;p44"/>
          <p:cNvPicPr preferRelativeResize="0"/>
          <p:nvPr/>
        </p:nvPicPr>
        <p:blipFill>
          <a:blip r:embed="rId5">
            <a:alphaModFix/>
          </a:blip>
          <a:stretch>
            <a:fillRect/>
          </a:stretch>
        </p:blipFill>
        <p:spPr>
          <a:xfrm>
            <a:off x="481250" y="2332375"/>
            <a:ext cx="407325" cy="358868"/>
          </a:xfrm>
          <a:prstGeom prst="rect">
            <a:avLst/>
          </a:prstGeom>
          <a:noFill/>
          <a:ln>
            <a:noFill/>
          </a:ln>
        </p:spPr>
      </p:pic>
      <p:pic>
        <p:nvPicPr>
          <p:cNvPr id="295" name="Google Shape;295;p44"/>
          <p:cNvPicPr preferRelativeResize="0"/>
          <p:nvPr/>
        </p:nvPicPr>
        <p:blipFill>
          <a:blip r:embed="rId6">
            <a:alphaModFix/>
          </a:blip>
          <a:stretch>
            <a:fillRect/>
          </a:stretch>
        </p:blipFill>
        <p:spPr>
          <a:xfrm>
            <a:off x="527725" y="1796925"/>
            <a:ext cx="314374" cy="35812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45"/>
          <p:cNvSpPr txBox="1">
            <a:spLocks noGrp="1"/>
          </p:cNvSpPr>
          <p:nvPr>
            <p:ph type="title"/>
          </p:nvPr>
        </p:nvSpPr>
        <p:spPr>
          <a:xfrm>
            <a:off x="470100" y="1372357"/>
            <a:ext cx="4966200" cy="462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Mitigating Biases</a:t>
            </a:r>
            <a:endParaRPr/>
          </a:p>
        </p:txBody>
      </p:sp>
      <p:sp>
        <p:nvSpPr>
          <p:cNvPr id="301" name="Google Shape;301;p45"/>
          <p:cNvSpPr txBox="1">
            <a:spLocks noGrp="1"/>
          </p:cNvSpPr>
          <p:nvPr>
            <p:ph type="subTitle" idx="1"/>
          </p:nvPr>
        </p:nvSpPr>
        <p:spPr>
          <a:xfrm>
            <a:off x="462525" y="386700"/>
            <a:ext cx="3649800" cy="318300"/>
          </a:xfrm>
          <a:prstGeom prst="rect">
            <a:avLst/>
          </a:prstGeom>
        </p:spPr>
        <p:txBody>
          <a:bodyPr spcFirstLastPara="1" wrap="square" lIns="91425" tIns="91425" rIns="91425" bIns="91425" anchor="t" anchorCtr="0">
            <a:noAutofit/>
          </a:bodyPr>
          <a:lstStyle/>
          <a:p>
            <a:pPr marL="0" lvl="0" indent="0" algn="l" rtl="0">
              <a:spcBef>
                <a:spcPts val="1313"/>
              </a:spcBef>
              <a:spcAft>
                <a:spcPts val="0"/>
              </a:spcAft>
              <a:buNone/>
            </a:pPr>
            <a:r>
              <a:rPr lang="en" sz="1400" i="1">
                <a:solidFill>
                  <a:schemeClr val="dk1"/>
                </a:solidFill>
              </a:rPr>
              <a:t>Let’s empower everyone to use these clarifying questions...</a:t>
            </a:r>
            <a:endParaRPr/>
          </a:p>
        </p:txBody>
      </p:sp>
      <p:sp>
        <p:nvSpPr>
          <p:cNvPr id="302" name="Google Shape;302;p45"/>
          <p:cNvSpPr txBox="1">
            <a:spLocks noGrp="1"/>
          </p:cNvSpPr>
          <p:nvPr>
            <p:ph type="body" idx="2"/>
          </p:nvPr>
        </p:nvSpPr>
        <p:spPr>
          <a:xfrm>
            <a:off x="470100" y="1781035"/>
            <a:ext cx="3649800" cy="2721900"/>
          </a:xfrm>
          <a:prstGeom prst="rect">
            <a:avLst/>
          </a:prstGeom>
        </p:spPr>
        <p:txBody>
          <a:bodyPr spcFirstLastPara="1" wrap="square" lIns="91425" tIns="91425" rIns="91425" bIns="91425" anchor="t" anchorCtr="0">
            <a:noAutofit/>
          </a:bodyPr>
          <a:lstStyle/>
          <a:p>
            <a:pPr marL="457200" lvl="0" indent="-304800" algn="l" rtl="0">
              <a:lnSpc>
                <a:spcPct val="150000"/>
              </a:lnSpc>
              <a:spcBef>
                <a:spcPts val="0"/>
              </a:spcBef>
              <a:spcAft>
                <a:spcPts val="0"/>
              </a:spcAft>
              <a:buClr>
                <a:schemeClr val="dk1"/>
              </a:buClr>
              <a:buSzPts val="1200"/>
              <a:buFont typeface="Nunito Sans"/>
              <a:buChar char="•"/>
            </a:pPr>
            <a:r>
              <a:rPr lang="en" sz="1200">
                <a:solidFill>
                  <a:schemeClr val="dk1"/>
                </a:solidFill>
                <a:highlight>
                  <a:schemeClr val="lt1"/>
                </a:highlight>
              </a:rPr>
              <a:t>"What do you mean by that?"</a:t>
            </a:r>
            <a:endParaRPr sz="1200">
              <a:solidFill>
                <a:schemeClr val="dk1"/>
              </a:solidFill>
              <a:highlight>
                <a:schemeClr val="lt1"/>
              </a:highlight>
            </a:endParaRPr>
          </a:p>
          <a:p>
            <a:pPr marL="457200" lvl="0" indent="-304800" algn="l" rtl="0">
              <a:lnSpc>
                <a:spcPct val="150000"/>
              </a:lnSpc>
              <a:spcBef>
                <a:spcPts val="0"/>
              </a:spcBef>
              <a:spcAft>
                <a:spcPts val="0"/>
              </a:spcAft>
              <a:buClr>
                <a:schemeClr val="dk1"/>
              </a:buClr>
              <a:buSzPts val="1200"/>
              <a:buFont typeface="Nunito Sans"/>
              <a:buChar char="•"/>
            </a:pPr>
            <a:r>
              <a:rPr lang="en" sz="1200">
                <a:solidFill>
                  <a:schemeClr val="dk1"/>
                </a:solidFill>
                <a:highlight>
                  <a:schemeClr val="lt1"/>
                </a:highlight>
              </a:rPr>
              <a:t>"Can you provide us with a specific example?"</a:t>
            </a:r>
            <a:endParaRPr sz="1200">
              <a:solidFill>
                <a:schemeClr val="dk1"/>
              </a:solidFill>
              <a:highlight>
                <a:schemeClr val="lt1"/>
              </a:highlight>
            </a:endParaRPr>
          </a:p>
          <a:p>
            <a:pPr marL="457200" lvl="0" indent="-304800" algn="l" rtl="0">
              <a:lnSpc>
                <a:spcPct val="150000"/>
              </a:lnSpc>
              <a:spcBef>
                <a:spcPts val="0"/>
              </a:spcBef>
              <a:spcAft>
                <a:spcPts val="0"/>
              </a:spcAft>
              <a:buClr>
                <a:schemeClr val="dk1"/>
              </a:buClr>
              <a:buSzPts val="1200"/>
              <a:buFont typeface="Nunito Sans"/>
              <a:buChar char="•"/>
            </a:pPr>
            <a:r>
              <a:rPr lang="en" sz="1200">
                <a:solidFill>
                  <a:schemeClr val="dk1"/>
                </a:solidFill>
                <a:highlight>
                  <a:schemeClr val="lt1"/>
                </a:highlight>
              </a:rPr>
              <a:t>"Can you tie that feeling back to a scorecard attribute?"</a:t>
            </a:r>
            <a:endParaRPr sz="1200">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6"/>
          <p:cNvSpPr txBox="1">
            <a:spLocks noGrp="1"/>
          </p:cNvSpPr>
          <p:nvPr>
            <p:ph type="title"/>
          </p:nvPr>
        </p:nvSpPr>
        <p:spPr>
          <a:xfrm>
            <a:off x="5019300" y="1174804"/>
            <a:ext cx="3684900" cy="393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Guidelines</a:t>
            </a:r>
            <a:endParaRPr/>
          </a:p>
        </p:txBody>
      </p:sp>
      <p:sp>
        <p:nvSpPr>
          <p:cNvPr id="308" name="Google Shape;308;p46"/>
          <p:cNvSpPr txBox="1">
            <a:spLocks noGrp="1"/>
          </p:cNvSpPr>
          <p:nvPr>
            <p:ph type="subTitle" idx="1"/>
          </p:nvPr>
        </p:nvSpPr>
        <p:spPr>
          <a:xfrm>
            <a:off x="5042100" y="1568400"/>
            <a:ext cx="3639300" cy="2631000"/>
          </a:xfrm>
          <a:prstGeom prst="rect">
            <a:avLst/>
          </a:prstGeom>
        </p:spPr>
        <p:txBody>
          <a:bodyPr spcFirstLastPara="1" wrap="square" lIns="91425" tIns="91425" rIns="91425" bIns="91425" anchor="t" anchorCtr="0">
            <a:noAutofit/>
          </a:bodyPr>
          <a:lstStyle/>
          <a:p>
            <a:pPr marL="457200" lvl="0" indent="-304800" algn="l" rtl="0">
              <a:spcBef>
                <a:spcPts val="0"/>
              </a:spcBef>
              <a:spcAft>
                <a:spcPts val="0"/>
              </a:spcAft>
              <a:buClr>
                <a:schemeClr val="dk1"/>
              </a:buClr>
              <a:buSzPts val="1200"/>
              <a:buFont typeface="Nunito Sans"/>
              <a:buChar char="●"/>
            </a:pPr>
            <a:r>
              <a:rPr lang="en" sz="1200">
                <a:solidFill>
                  <a:schemeClr val="dk1"/>
                </a:solidFill>
              </a:rPr>
              <a:t>Everyone gets equal time to share:</a:t>
            </a:r>
            <a:endParaRPr sz="1200">
              <a:solidFill>
                <a:schemeClr val="dk1"/>
              </a:solidFill>
            </a:endParaRPr>
          </a:p>
          <a:p>
            <a:pPr marL="914400" lvl="1" indent="-304800" algn="l" rtl="0">
              <a:spcBef>
                <a:spcPts val="0"/>
              </a:spcBef>
              <a:spcAft>
                <a:spcPts val="0"/>
              </a:spcAft>
              <a:buClr>
                <a:schemeClr val="dk1"/>
              </a:buClr>
              <a:buSzPts val="1200"/>
              <a:buFont typeface="Nunito Sans"/>
              <a:buChar char="○"/>
            </a:pPr>
            <a:r>
              <a:rPr lang="en" sz="1200">
                <a:solidFill>
                  <a:schemeClr val="dk1"/>
                </a:solidFill>
                <a:latin typeface="Nunito Sans"/>
                <a:ea typeface="Nunito Sans"/>
                <a:cs typeface="Nunito Sans"/>
                <a:sym typeface="Nunito Sans"/>
              </a:rPr>
              <a:t>Strengths from the Focus Attributes</a:t>
            </a:r>
            <a:endParaRPr sz="1200">
              <a:solidFill>
                <a:schemeClr val="dk1"/>
              </a:solidFill>
              <a:latin typeface="Nunito Sans"/>
              <a:ea typeface="Nunito Sans"/>
              <a:cs typeface="Nunito Sans"/>
              <a:sym typeface="Nunito Sans"/>
            </a:endParaRPr>
          </a:p>
          <a:p>
            <a:pPr marL="914400" lvl="1" indent="-304800" algn="l" rtl="0">
              <a:spcBef>
                <a:spcPts val="0"/>
              </a:spcBef>
              <a:spcAft>
                <a:spcPts val="0"/>
              </a:spcAft>
              <a:buClr>
                <a:schemeClr val="dk1"/>
              </a:buClr>
              <a:buSzPts val="1200"/>
              <a:buFont typeface="Nunito Sans"/>
              <a:buChar char="○"/>
            </a:pPr>
            <a:r>
              <a:rPr lang="en" sz="1200">
                <a:solidFill>
                  <a:schemeClr val="dk1"/>
                </a:solidFill>
                <a:latin typeface="Nunito Sans"/>
                <a:ea typeface="Nunito Sans"/>
                <a:cs typeface="Nunito Sans"/>
                <a:sym typeface="Nunito Sans"/>
              </a:rPr>
              <a:t>Flags from the Focus Attributes</a:t>
            </a:r>
            <a:endParaRPr sz="1200">
              <a:solidFill>
                <a:schemeClr val="dk1"/>
              </a:solidFill>
              <a:latin typeface="Nunito Sans"/>
              <a:ea typeface="Nunito Sans"/>
              <a:cs typeface="Nunito Sans"/>
              <a:sym typeface="Nunito Sans"/>
            </a:endParaRPr>
          </a:p>
          <a:p>
            <a:pPr marL="914400" lvl="1" indent="-304800" algn="l" rtl="0">
              <a:spcBef>
                <a:spcPts val="0"/>
              </a:spcBef>
              <a:spcAft>
                <a:spcPts val="0"/>
              </a:spcAft>
              <a:buClr>
                <a:schemeClr val="dk1"/>
              </a:buClr>
              <a:buSzPts val="1200"/>
              <a:buFont typeface="Nunito Sans"/>
              <a:buChar char="○"/>
            </a:pPr>
            <a:r>
              <a:rPr lang="en" sz="1200">
                <a:solidFill>
                  <a:schemeClr val="dk1"/>
                </a:solidFill>
                <a:latin typeface="Nunito Sans"/>
                <a:ea typeface="Nunito Sans"/>
                <a:cs typeface="Nunito Sans"/>
                <a:sym typeface="Nunito Sans"/>
              </a:rPr>
              <a:t>Insights on missing, mixed evaluations, and “No Decision” evaluations</a:t>
            </a:r>
            <a:endParaRPr sz="1200">
              <a:solidFill>
                <a:schemeClr val="dk1"/>
              </a:solidFill>
              <a:latin typeface="Nunito Sans"/>
              <a:ea typeface="Nunito Sans"/>
              <a:cs typeface="Nunito Sans"/>
              <a:sym typeface="Nunito Sans"/>
            </a:endParaRPr>
          </a:p>
          <a:p>
            <a:pPr marL="914400" lvl="1" indent="-304800" algn="l" rtl="0">
              <a:spcBef>
                <a:spcPts val="0"/>
              </a:spcBef>
              <a:spcAft>
                <a:spcPts val="0"/>
              </a:spcAft>
              <a:buClr>
                <a:schemeClr val="dk1"/>
              </a:buClr>
              <a:buSzPts val="1200"/>
              <a:buFont typeface="Nunito Sans"/>
              <a:buChar char="○"/>
            </a:pPr>
            <a:r>
              <a:rPr lang="en" sz="1200">
                <a:solidFill>
                  <a:schemeClr val="dk1"/>
                </a:solidFill>
                <a:latin typeface="Nunito Sans"/>
                <a:ea typeface="Nunito Sans"/>
                <a:cs typeface="Nunito Sans"/>
                <a:sym typeface="Nunito Sans"/>
              </a:rPr>
              <a:t>Flags from anywhere else in the scorecard</a:t>
            </a:r>
            <a:endParaRPr sz="1200">
              <a:solidFill>
                <a:schemeClr val="dk1"/>
              </a:solidFill>
              <a:latin typeface="Nunito Sans"/>
              <a:ea typeface="Nunito Sans"/>
              <a:cs typeface="Nunito Sans"/>
              <a:sym typeface="Nunito Sans"/>
            </a:endParaRPr>
          </a:p>
          <a:p>
            <a:pPr marL="457200" lvl="0" indent="-304800" algn="l" rtl="0">
              <a:spcBef>
                <a:spcPts val="0"/>
              </a:spcBef>
              <a:spcAft>
                <a:spcPts val="0"/>
              </a:spcAft>
              <a:buClr>
                <a:schemeClr val="dk1"/>
              </a:buClr>
              <a:buSzPts val="1200"/>
              <a:buFont typeface="Nunito Sans"/>
              <a:buChar char="●"/>
            </a:pPr>
            <a:r>
              <a:rPr lang="en" sz="1200">
                <a:solidFill>
                  <a:schemeClr val="dk1"/>
                </a:solidFill>
              </a:rPr>
              <a:t>Let’s be cognizant of our distributed attendees </a:t>
            </a:r>
            <a:endParaRPr sz="1200">
              <a:solidFill>
                <a:schemeClr val="dk1"/>
              </a:solidFill>
            </a:endParaRPr>
          </a:p>
          <a:p>
            <a:pPr marL="457200" lvl="0" indent="-304800" algn="l" rtl="0">
              <a:spcBef>
                <a:spcPts val="0"/>
              </a:spcBef>
              <a:spcAft>
                <a:spcPts val="0"/>
              </a:spcAft>
              <a:buClr>
                <a:schemeClr val="dk1"/>
              </a:buClr>
              <a:buSzPts val="1200"/>
              <a:buFont typeface="Nunito Sans"/>
              <a:buChar char="●"/>
            </a:pPr>
            <a:r>
              <a:rPr lang="en" sz="1200">
                <a:solidFill>
                  <a:schemeClr val="dk1"/>
                </a:solidFill>
              </a:rPr>
              <a:t>Finish with Hiring Manager questions </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i="1">
                <a:solidFill>
                  <a:schemeClr val="dk1"/>
                </a:solidFill>
              </a:rPr>
              <a:t>Find me or the hiring manager if there’s something you didn't feel comfortable sharing in this space.</a:t>
            </a:r>
            <a:endParaRPr sz="1200" i="1">
              <a:solidFill>
                <a:schemeClr val="dk1"/>
              </a:solidFill>
            </a:endParaRPr>
          </a:p>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47"/>
          <p:cNvSpPr txBox="1">
            <a:spLocks noGrp="1"/>
          </p:cNvSpPr>
          <p:nvPr>
            <p:ph type="title"/>
          </p:nvPr>
        </p:nvSpPr>
        <p:spPr>
          <a:xfrm>
            <a:off x="470100" y="1372350"/>
            <a:ext cx="4875300" cy="1099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Let’s cut to the scorecard….</a:t>
            </a:r>
            <a:endParaRPr/>
          </a:p>
        </p:txBody>
      </p:sp>
    </p:spTree>
  </p:cSld>
  <p:clrMapOvr>
    <a:masterClrMapping/>
  </p:clrMapOvr>
</p:sld>
</file>

<file path=ppt/theme/theme1.xml><?xml version="1.0" encoding="utf-8"?>
<a:theme xmlns:a="http://schemas.openxmlformats.org/drawingml/2006/main" name="Master">
  <a:themeElements>
    <a:clrScheme name="Simple Light">
      <a:dk1>
        <a:srgbClr val="15372C"/>
      </a:dk1>
      <a:lt1>
        <a:srgbClr val="FFFFFF"/>
      </a:lt1>
      <a:dk2>
        <a:srgbClr val="3D3D3D"/>
      </a:dk2>
      <a:lt2>
        <a:srgbClr val="B5B5B5"/>
      </a:lt2>
      <a:accent1>
        <a:srgbClr val="24A47F"/>
      </a:accent1>
      <a:accent2>
        <a:srgbClr val="3574D6"/>
      </a:accent2>
      <a:accent3>
        <a:srgbClr val="FFA52E"/>
      </a:accent3>
      <a:accent4>
        <a:srgbClr val="FF6519"/>
      </a:accent4>
      <a:accent5>
        <a:srgbClr val="D8372A"/>
      </a:accent5>
      <a:accent6>
        <a:srgbClr val="008561"/>
      </a:accent6>
      <a:hlink>
        <a:srgbClr val="0085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948</Words>
  <Application>Microsoft Macintosh PowerPoint</Application>
  <PresentationFormat>On-screen Show (16:9)</PresentationFormat>
  <Paragraphs>75</Paragraphs>
  <Slides>8</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Nunito</vt:lpstr>
      <vt:lpstr>Karla</vt:lpstr>
      <vt:lpstr>Merriweather</vt:lpstr>
      <vt:lpstr>Arial</vt:lpstr>
      <vt:lpstr>Nunito Sans</vt:lpstr>
      <vt:lpstr>Nunito Sans Light</vt:lpstr>
      <vt:lpstr>Master</vt:lpstr>
      <vt:lpstr>MASTER Candidate Roundup </vt:lpstr>
      <vt:lpstr>The goal of today’s roundup is to gather feedback and information to inform the Hiring Manager’s decision.</vt:lpstr>
      <vt:lpstr>PowerPoint Presentation</vt:lpstr>
      <vt:lpstr>Roundup on: Candidate #1 Candidate #2 Candidate #3 </vt:lpstr>
      <vt:lpstr>Types of Biases</vt:lpstr>
      <vt:lpstr>Mitigating Biases</vt:lpstr>
      <vt:lpstr>Guidelines</vt:lpstr>
      <vt:lpstr>Let’s cut to the scorecard….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MASTER Candidate Roundup </dc:title>
  <cp:lastModifiedBy>Tom Win</cp:lastModifiedBy>
  <cp:revision>1</cp:revision>
  <dcterms:modified xsi:type="dcterms:W3CDTF">2020-05-04T14:45:10Z</dcterms:modified>
</cp:coreProperties>
</file>