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71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6858000" cy="9144000"/>
  <p:embeddedFontLst>
    <p:embeddedFont>
      <p:font typeface="Merriweather" pitchFamily="2" charset="77"/>
      <p:regular r:id="rId20"/>
      <p:bold r:id="rId21"/>
    </p:embeddedFont>
    <p:embeddedFont>
      <p:font typeface="Nunito Sans" pitchFamily="2" charset="77"/>
      <p:regular r:id="rId22"/>
      <p:bold r:id="rId23"/>
      <p:italic r:id="rId24"/>
    </p:embeddedFont>
    <p:embeddedFont>
      <p:font typeface="Nunito Sans Light" pitchFamily="2" charset="77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ourtney Fitzpatrick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56" d="100"/>
          <a:sy n="156" d="100"/>
        </p:scale>
        <p:origin x="808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5-22T18:42:11.822" idx="1">
    <p:pos x="6000" y="0"/>
    <p:text>Basic users? 
Suggestion: 'Employee'
Suggestions – consolidate basic + interviewer?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2db7b0d3f7a_0_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2db7b0d3f7a_0_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i="1">
                <a:solidFill>
                  <a:srgbClr val="222222"/>
                </a:solidFill>
                <a:latin typeface="Nunito Sans"/>
                <a:ea typeface="Nunito Sans"/>
                <a:cs typeface="Nunito Sans"/>
                <a:sym typeface="Nunito Sans"/>
              </a:rPr>
              <a:t>Customize this deck as you’d like!</a:t>
            </a:r>
            <a:endParaRPr sz="1400"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271b7ce4090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0" name="Google Shape;820;g271b7ce4090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271690da535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7" name="Google Shape;827;g271690da535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g271b7ce4090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4" name="Google Shape;834;g271b7ce4090_1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271b7ce4090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5" name="Google Shape;845;g271b7ce4090_1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g271b7ce4090_1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5" name="Google Shape;855;g271b7ce4090_1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271b7ce4090_1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271b7ce4090_1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271b7ce4090_1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8" name="Google Shape;878;g271b7ce4090_1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271690da535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9" name="Google Shape;889;g271690da535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2db7b0d3f7a_0_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" name="Google Shape;756;g2db7b0d3f7a_0_7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271690da53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271690da53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2db7b0d3f7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g2db7b0d3f7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2db7b0d3f7a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2db7b0d3f7a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TIP: Greenhouse will serve to emphasize standout candidates and reduce the quantity of candidates on-site, saving energy and time across teams. 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271690da53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271690da53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TIP: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 b="1">
                <a:solidFill>
                  <a:schemeClr val="dk1"/>
                </a:solidFill>
              </a:rPr>
              <a:t>Better outcomes</a:t>
            </a:r>
            <a:endParaRPr b="1">
              <a:solidFill>
                <a:schemeClr val="dk1"/>
              </a:solidFill>
            </a:endParaRPr>
          </a:p>
          <a:p>
            <a:pPr marL="9144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Selects for long-term success, not just short-term needs</a:t>
            </a:r>
            <a:endParaRPr>
              <a:solidFill>
                <a:schemeClr val="dk1"/>
              </a:solidFill>
            </a:endParaRPr>
          </a:p>
          <a:p>
            <a:pPr marL="9144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Allows for evidence-based decisions</a:t>
            </a:r>
            <a:endParaRPr>
              <a:solidFill>
                <a:schemeClr val="dk1"/>
              </a:solidFill>
            </a:endParaRPr>
          </a:p>
          <a:p>
            <a:pPr marL="9144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Mitigates interviewer bias </a:t>
            </a:r>
            <a:endParaRPr>
              <a:solidFill>
                <a:schemeClr val="dk1"/>
              </a:solidFill>
            </a:endParaRPr>
          </a:p>
          <a:p>
            <a:pPr marL="9144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Enables consistent candidate evaluation</a:t>
            </a:r>
            <a:endParaRPr>
              <a:solidFill>
                <a:schemeClr val="dk1"/>
              </a:solidFill>
            </a:endParaRPr>
          </a:p>
          <a:p>
            <a:pPr marL="9144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Reduces redundancy and reduces total interview time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 b="1">
                <a:solidFill>
                  <a:schemeClr val="dk1"/>
                </a:solidFill>
              </a:rPr>
              <a:t>Better experiences</a:t>
            </a:r>
            <a:endParaRPr b="1">
              <a:solidFill>
                <a:schemeClr val="dk1"/>
              </a:solidFill>
            </a:endParaRPr>
          </a:p>
          <a:p>
            <a:pPr marL="9144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Candidates</a:t>
            </a:r>
            <a:endParaRPr>
              <a:solidFill>
                <a:schemeClr val="dk1"/>
              </a:solidFill>
            </a:endParaRPr>
          </a:p>
          <a:p>
            <a:pPr marL="9144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Recruiter</a:t>
            </a:r>
            <a:endParaRPr>
              <a:solidFill>
                <a:schemeClr val="dk1"/>
              </a:solidFill>
            </a:endParaRPr>
          </a:p>
          <a:p>
            <a:pPr marL="9144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Interviewers</a:t>
            </a:r>
            <a:endParaRPr>
              <a:solidFill>
                <a:schemeClr val="dk1"/>
              </a:solidFill>
            </a:endParaRPr>
          </a:p>
          <a:p>
            <a:pPr marL="9144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Hiring Managers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271690da535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271690da535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271690da535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3" name="Google Shape;803;g271690da535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TIP: Email your users invitations prior to this training session!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271690da535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271690da535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TIP: Referrals are an effective way to build your pipeline. Invest your team in why they should make referrals. If you have a referral program, discuss it here.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9.png"/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3.pn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4.png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6.png"/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9.png"/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.jp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.jp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ster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68625" y="1021651"/>
            <a:ext cx="35529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2"/>
          </p:nvPr>
        </p:nvSpPr>
        <p:spPr>
          <a:xfrm>
            <a:off x="461828" y="1599300"/>
            <a:ext cx="59325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14" name="Google Shape;14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64236" y="4812377"/>
            <a:ext cx="423775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 Title + Photo">
  <p:cSld name="TITLE_4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1763" y="4430453"/>
            <a:ext cx="904387" cy="2032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1"/>
          <p:cNvSpPr txBox="1">
            <a:spLocks noGrp="1"/>
          </p:cNvSpPr>
          <p:nvPr>
            <p:ph type="title"/>
          </p:nvPr>
        </p:nvSpPr>
        <p:spPr>
          <a:xfrm>
            <a:off x="5086075" y="1018436"/>
            <a:ext cx="3343800" cy="21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2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1"/>
          <p:cNvSpPr txBox="1">
            <a:spLocks noGrp="1"/>
          </p:cNvSpPr>
          <p:nvPr>
            <p:ph type="subTitle" idx="1"/>
          </p:nvPr>
        </p:nvSpPr>
        <p:spPr>
          <a:xfrm>
            <a:off x="5086075" y="3390736"/>
            <a:ext cx="3184500" cy="4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204">
          <p15:clr>
            <a:srgbClr val="FA7B17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. Text with image 14">
  <p:cSld name="TITLE_3_1_1_1_1_1_1_1_1_1_1_1_1_3_1_1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101"/>
          <p:cNvSpPr txBox="1">
            <a:spLocks noGrp="1"/>
          </p:cNvSpPr>
          <p:nvPr>
            <p:ph type="title"/>
          </p:nvPr>
        </p:nvSpPr>
        <p:spPr>
          <a:xfrm>
            <a:off x="468625" y="1021650"/>
            <a:ext cx="31833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620" name="Google Shape;620;p101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1" name="Google Shape;621;p101"/>
          <p:cNvSpPr txBox="1">
            <a:spLocks noGrp="1"/>
          </p:cNvSpPr>
          <p:nvPr>
            <p:ph type="body" idx="2"/>
          </p:nvPr>
        </p:nvSpPr>
        <p:spPr>
          <a:xfrm>
            <a:off x="470375" y="1599300"/>
            <a:ext cx="31833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2" name="Google Shape;622;p101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23" name="Google Shape;623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53" y="4812378"/>
            <a:ext cx="423709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. Text with image 15">
  <p:cSld name="TITLE_3_1_1_1_1_1_1_1_1_1_1_1_1_3_1_1_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102"/>
          <p:cNvSpPr txBox="1">
            <a:spLocks noGrp="1"/>
          </p:cNvSpPr>
          <p:nvPr>
            <p:ph type="title"/>
          </p:nvPr>
        </p:nvSpPr>
        <p:spPr>
          <a:xfrm>
            <a:off x="468625" y="1021650"/>
            <a:ext cx="31833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626" name="Google Shape;626;p102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7" name="Google Shape;627;p102"/>
          <p:cNvSpPr txBox="1">
            <a:spLocks noGrp="1"/>
          </p:cNvSpPr>
          <p:nvPr>
            <p:ph type="body" idx="2"/>
          </p:nvPr>
        </p:nvSpPr>
        <p:spPr>
          <a:xfrm>
            <a:off x="470375" y="1599300"/>
            <a:ext cx="31833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102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29" name="Google Shape;629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53" y="4812378"/>
            <a:ext cx="423709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. Text with image 16">
  <p:cSld name="TITLE_3_1_1_1_1_1_1_1_1_1_1_1_1_3_1_1_5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103"/>
          <p:cNvSpPr txBox="1">
            <a:spLocks noGrp="1"/>
          </p:cNvSpPr>
          <p:nvPr>
            <p:ph type="title"/>
          </p:nvPr>
        </p:nvSpPr>
        <p:spPr>
          <a:xfrm>
            <a:off x="468625" y="1021650"/>
            <a:ext cx="31833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632" name="Google Shape;632;p103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3" name="Google Shape;633;p103"/>
          <p:cNvSpPr txBox="1">
            <a:spLocks noGrp="1"/>
          </p:cNvSpPr>
          <p:nvPr>
            <p:ph type="body" idx="2"/>
          </p:nvPr>
        </p:nvSpPr>
        <p:spPr>
          <a:xfrm>
            <a:off x="470375" y="1599300"/>
            <a:ext cx="31833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4" name="Google Shape;634;p103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35" name="Google Shape;635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53" y="4812378"/>
            <a:ext cx="423709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. Text with image 17">
  <p:cSld name="TITLE_3_1_1_1_1_1_1_1_1_1_1_1_1_3_1_1_5_1_1_1_1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104"/>
          <p:cNvSpPr txBox="1">
            <a:spLocks noGrp="1"/>
          </p:cNvSpPr>
          <p:nvPr>
            <p:ph type="title"/>
          </p:nvPr>
        </p:nvSpPr>
        <p:spPr>
          <a:xfrm>
            <a:off x="468625" y="1021650"/>
            <a:ext cx="31833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638" name="Google Shape;638;p104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9" name="Google Shape;639;p104"/>
          <p:cNvSpPr txBox="1">
            <a:spLocks noGrp="1"/>
          </p:cNvSpPr>
          <p:nvPr>
            <p:ph type="body" idx="2"/>
          </p:nvPr>
        </p:nvSpPr>
        <p:spPr>
          <a:xfrm>
            <a:off x="470375" y="1599300"/>
            <a:ext cx="31833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0" name="Google Shape;640;p104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41" name="Google Shape;641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53" y="4812378"/>
            <a:ext cx="423709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. Text with image 18">
  <p:cSld name="TITLE_3_1_1_1_1_1_1_1_1_1_1_1_1_3_1_1_5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05"/>
          <p:cNvSpPr txBox="1">
            <a:spLocks noGrp="1"/>
          </p:cNvSpPr>
          <p:nvPr>
            <p:ph type="title"/>
          </p:nvPr>
        </p:nvSpPr>
        <p:spPr>
          <a:xfrm>
            <a:off x="468625" y="1021650"/>
            <a:ext cx="31833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644" name="Google Shape;644;p105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5" name="Google Shape;645;p105"/>
          <p:cNvSpPr txBox="1">
            <a:spLocks noGrp="1"/>
          </p:cNvSpPr>
          <p:nvPr>
            <p:ph type="body" idx="2"/>
          </p:nvPr>
        </p:nvSpPr>
        <p:spPr>
          <a:xfrm>
            <a:off x="470375" y="1599300"/>
            <a:ext cx="31833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6" name="Google Shape;646;p105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47" name="Google Shape;647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53" y="4812378"/>
            <a:ext cx="423709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. Text with image 19">
  <p:cSld name="TITLE_3_1_1_1_1_1_1_1_1_1_1_1_1_3_1_1_5_1_1_1_1_2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106"/>
          <p:cNvSpPr txBox="1">
            <a:spLocks noGrp="1"/>
          </p:cNvSpPr>
          <p:nvPr>
            <p:ph type="title"/>
          </p:nvPr>
        </p:nvSpPr>
        <p:spPr>
          <a:xfrm>
            <a:off x="468625" y="1021650"/>
            <a:ext cx="31833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650" name="Google Shape;650;p106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1" name="Google Shape;651;p106"/>
          <p:cNvSpPr txBox="1">
            <a:spLocks noGrp="1"/>
          </p:cNvSpPr>
          <p:nvPr>
            <p:ph type="body" idx="2"/>
          </p:nvPr>
        </p:nvSpPr>
        <p:spPr>
          <a:xfrm>
            <a:off x="470375" y="1599300"/>
            <a:ext cx="31833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2" name="Google Shape;652;p106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53" name="Google Shape;653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53" y="4812378"/>
            <a:ext cx="423709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. Text with image 20">
  <p:cSld name="TITLE_3_1_1_1_1_1_1_1_1_1_1_1_1_3_1_1_5_1_1_1_1_2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107"/>
          <p:cNvSpPr txBox="1">
            <a:spLocks noGrp="1"/>
          </p:cNvSpPr>
          <p:nvPr>
            <p:ph type="title"/>
          </p:nvPr>
        </p:nvSpPr>
        <p:spPr>
          <a:xfrm>
            <a:off x="468625" y="1021650"/>
            <a:ext cx="31833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656" name="Google Shape;656;p107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7" name="Google Shape;657;p107"/>
          <p:cNvSpPr txBox="1">
            <a:spLocks noGrp="1"/>
          </p:cNvSpPr>
          <p:nvPr>
            <p:ph type="body" idx="2"/>
          </p:nvPr>
        </p:nvSpPr>
        <p:spPr>
          <a:xfrm>
            <a:off x="470375" y="1599300"/>
            <a:ext cx="31833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8" name="Google Shape;658;p107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59" name="Google Shape;659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53" y="4812378"/>
            <a:ext cx="423709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. Text with image 21">
  <p:cSld name="TITLE_7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108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2" name="Google Shape;662;p108"/>
          <p:cNvSpPr txBox="1">
            <a:spLocks noGrp="1"/>
          </p:cNvSpPr>
          <p:nvPr>
            <p:ph type="title"/>
          </p:nvPr>
        </p:nvSpPr>
        <p:spPr>
          <a:xfrm>
            <a:off x="5028625" y="1021651"/>
            <a:ext cx="35529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663" name="Google Shape;663;p108"/>
          <p:cNvSpPr txBox="1">
            <a:spLocks noGrp="1"/>
          </p:cNvSpPr>
          <p:nvPr>
            <p:ph type="body" idx="1"/>
          </p:nvPr>
        </p:nvSpPr>
        <p:spPr>
          <a:xfrm>
            <a:off x="5030375" y="1599300"/>
            <a:ext cx="36291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664" name="Google Shape;664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36" y="4812377"/>
            <a:ext cx="423775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  <p15:guide id="2" pos="3169">
          <p15:clr>
            <a:srgbClr val="FA7B17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. Text with image 22">
  <p:cSld name="TITLE_7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109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7" name="Google Shape;667;p109"/>
          <p:cNvSpPr txBox="1">
            <a:spLocks noGrp="1"/>
          </p:cNvSpPr>
          <p:nvPr>
            <p:ph type="title"/>
          </p:nvPr>
        </p:nvSpPr>
        <p:spPr>
          <a:xfrm>
            <a:off x="5028625" y="1021651"/>
            <a:ext cx="35529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668" name="Google Shape;668;p109"/>
          <p:cNvSpPr txBox="1">
            <a:spLocks noGrp="1"/>
          </p:cNvSpPr>
          <p:nvPr>
            <p:ph type="body" idx="1"/>
          </p:nvPr>
        </p:nvSpPr>
        <p:spPr>
          <a:xfrm>
            <a:off x="5030375" y="1599300"/>
            <a:ext cx="36291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669" name="Google Shape;669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36" y="4812377"/>
            <a:ext cx="423775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  <p15:guide id="2" pos="3169">
          <p15:clr>
            <a:srgbClr val="FA7B17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-- green 1">
  <p:cSld name="TITLE_1_1_3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110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72" name="Google Shape;672;p110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673" name="Google Shape;673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53" y="4812378"/>
            <a:ext cx="423709" cy="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110"/>
          <p:cNvSpPr txBox="1">
            <a:spLocks noGrp="1"/>
          </p:cNvSpPr>
          <p:nvPr>
            <p:ph type="title"/>
          </p:nvPr>
        </p:nvSpPr>
        <p:spPr>
          <a:xfrm>
            <a:off x="463627" y="1027386"/>
            <a:ext cx="4103400" cy="5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 Title + Photo 2">
  <p:cSld name="TITLE_4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1763" y="4430453"/>
            <a:ext cx="904387" cy="2032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2"/>
          <p:cNvSpPr txBox="1">
            <a:spLocks noGrp="1"/>
          </p:cNvSpPr>
          <p:nvPr>
            <p:ph type="title"/>
          </p:nvPr>
        </p:nvSpPr>
        <p:spPr>
          <a:xfrm>
            <a:off x="5086075" y="1018436"/>
            <a:ext cx="3343800" cy="21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2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subTitle" idx="1"/>
          </p:nvPr>
        </p:nvSpPr>
        <p:spPr>
          <a:xfrm>
            <a:off x="5086075" y="3390736"/>
            <a:ext cx="3184500" cy="4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204">
          <p15:clr>
            <a:srgbClr val="FA7B17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-- green 4">
  <p:cSld name="TITLE_1_1_3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111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77" name="Google Shape;677;p111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678" name="Google Shape;678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53" y="4812378"/>
            <a:ext cx="423709" cy="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111"/>
          <p:cNvSpPr txBox="1">
            <a:spLocks noGrp="1"/>
          </p:cNvSpPr>
          <p:nvPr>
            <p:ph type="title"/>
          </p:nvPr>
        </p:nvSpPr>
        <p:spPr>
          <a:xfrm>
            <a:off x="463627" y="1027386"/>
            <a:ext cx="4103400" cy="5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-- green 2">
  <p:cSld name="TITLE_1_1_3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112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82" name="Google Shape;682;p112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683" name="Google Shape;683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53" y="4812378"/>
            <a:ext cx="423709" cy="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112"/>
          <p:cNvSpPr txBox="1">
            <a:spLocks noGrp="1"/>
          </p:cNvSpPr>
          <p:nvPr>
            <p:ph type="title"/>
          </p:nvPr>
        </p:nvSpPr>
        <p:spPr>
          <a:xfrm>
            <a:off x="463627" y="1027386"/>
            <a:ext cx="4103400" cy="5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- evergreen">
  <p:cSld name="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113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87" name="Google Shape;687;p113"/>
          <p:cNvSpPr txBox="1">
            <a:spLocks noGrp="1"/>
          </p:cNvSpPr>
          <p:nvPr>
            <p:ph type="title"/>
          </p:nvPr>
        </p:nvSpPr>
        <p:spPr>
          <a:xfrm>
            <a:off x="468625" y="1021651"/>
            <a:ext cx="35529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688" name="Google Shape;688;p113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89" name="Google Shape;689;p113"/>
          <p:cNvSpPr txBox="1">
            <a:spLocks noGrp="1"/>
          </p:cNvSpPr>
          <p:nvPr>
            <p:ph type="body" idx="2"/>
          </p:nvPr>
        </p:nvSpPr>
        <p:spPr>
          <a:xfrm>
            <a:off x="470375" y="1599300"/>
            <a:ext cx="59238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90" name="Google Shape;690;p113"/>
          <p:cNvSpPr/>
          <p:nvPr/>
        </p:nvSpPr>
        <p:spPr>
          <a:xfrm>
            <a:off x="8164253" y="4812378"/>
            <a:ext cx="423709" cy="95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- green title">
  <p:cSld name="TITLE_9_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14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3" name="Google Shape;693;p114"/>
          <p:cNvSpPr txBox="1">
            <a:spLocks noGrp="1"/>
          </p:cNvSpPr>
          <p:nvPr>
            <p:ph type="title"/>
          </p:nvPr>
        </p:nvSpPr>
        <p:spPr>
          <a:xfrm>
            <a:off x="458700" y="445025"/>
            <a:ext cx="82266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pic>
        <p:nvPicPr>
          <p:cNvPr id="694" name="Google Shape;694;p1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64236" y="4812377"/>
            <a:ext cx="423775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- white title">
  <p:cSld name="TITLE_9_2"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115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7" name="Google Shape;697;p115"/>
          <p:cNvSpPr txBox="1">
            <a:spLocks noGrp="1"/>
          </p:cNvSpPr>
          <p:nvPr>
            <p:ph type="title"/>
          </p:nvPr>
        </p:nvSpPr>
        <p:spPr>
          <a:xfrm>
            <a:off x="458700" y="445025"/>
            <a:ext cx="82266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pic>
        <p:nvPicPr>
          <p:cNvPr id="698" name="Google Shape;698;p1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64236" y="4812377"/>
            <a:ext cx="423775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-- evergreen 1">
  <p:cSld name="TITLE_1_1_3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116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1" name="Google Shape;701;p116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702" name="Google Shape;702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53" y="4812378"/>
            <a:ext cx="423709" cy="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116"/>
          <p:cNvSpPr txBox="1">
            <a:spLocks noGrp="1"/>
          </p:cNvSpPr>
          <p:nvPr>
            <p:ph type="title"/>
          </p:nvPr>
        </p:nvSpPr>
        <p:spPr>
          <a:xfrm>
            <a:off x="454442" y="1024664"/>
            <a:ext cx="4103400" cy="5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af background split 2">
  <p:cSld name="TITLE_2_1_1_2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117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6" name="Google Shape;706;p117"/>
          <p:cNvSpPr txBox="1">
            <a:spLocks noGrp="1"/>
          </p:cNvSpPr>
          <p:nvPr>
            <p:ph type="title"/>
          </p:nvPr>
        </p:nvSpPr>
        <p:spPr>
          <a:xfrm>
            <a:off x="5028625" y="1021651"/>
            <a:ext cx="35529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07" name="Google Shape;707;p117"/>
          <p:cNvSpPr txBox="1">
            <a:spLocks noGrp="1"/>
          </p:cNvSpPr>
          <p:nvPr>
            <p:ph type="body" idx="1"/>
          </p:nvPr>
        </p:nvSpPr>
        <p:spPr>
          <a:xfrm>
            <a:off x="5030375" y="1599300"/>
            <a:ext cx="36291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708" name="Google Shape;708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36" y="4812377"/>
            <a:ext cx="423775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  <p15:guide id="2" pos="3169">
          <p15:clr>
            <a:srgbClr val="FA7B17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- evergreen">
  <p:cSld name="TITLE_4_1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118"/>
          <p:cNvSpPr/>
          <p:nvPr/>
        </p:nvSpPr>
        <p:spPr>
          <a:xfrm>
            <a:off x="4574050" y="-36750"/>
            <a:ext cx="4647600" cy="5253600"/>
          </a:xfrm>
          <a:prstGeom prst="rect">
            <a:avLst/>
          </a:prstGeom>
          <a:solidFill>
            <a:srgbClr val="1537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118"/>
          <p:cNvSpPr txBox="1">
            <a:spLocks noGrp="1"/>
          </p:cNvSpPr>
          <p:nvPr>
            <p:ph type="title"/>
          </p:nvPr>
        </p:nvSpPr>
        <p:spPr>
          <a:xfrm>
            <a:off x="5086075" y="1018436"/>
            <a:ext cx="3343800" cy="21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2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12" name="Google Shape;712;p118"/>
          <p:cNvSpPr txBox="1">
            <a:spLocks noGrp="1"/>
          </p:cNvSpPr>
          <p:nvPr>
            <p:ph type="subTitle" idx="1"/>
          </p:nvPr>
        </p:nvSpPr>
        <p:spPr>
          <a:xfrm>
            <a:off x="5086075" y="3390736"/>
            <a:ext cx="3184500" cy="4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pic>
        <p:nvPicPr>
          <p:cNvPr id="713" name="Google Shape;713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1763" y="4430453"/>
            <a:ext cx="904387" cy="20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204">
          <p15:clr>
            <a:srgbClr val="FA7B17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lit text -- image 9">
  <p:cSld name="TITLE_1_5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119"/>
          <p:cNvSpPr/>
          <p:nvPr/>
        </p:nvSpPr>
        <p:spPr>
          <a:xfrm>
            <a:off x="-71321" y="-56405"/>
            <a:ext cx="4647600" cy="5253600"/>
          </a:xfrm>
          <a:prstGeom prst="rect">
            <a:avLst/>
          </a:prstGeom>
          <a:solidFill>
            <a:srgbClr val="1537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119"/>
          <p:cNvSpPr txBox="1">
            <a:spLocks noGrp="1"/>
          </p:cNvSpPr>
          <p:nvPr>
            <p:ph type="title"/>
          </p:nvPr>
        </p:nvSpPr>
        <p:spPr>
          <a:xfrm>
            <a:off x="468625" y="1021651"/>
            <a:ext cx="35529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17" name="Google Shape;717;p119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18" name="Google Shape;718;p119"/>
          <p:cNvSpPr txBox="1">
            <a:spLocks noGrp="1"/>
          </p:cNvSpPr>
          <p:nvPr>
            <p:ph type="body" idx="2"/>
          </p:nvPr>
        </p:nvSpPr>
        <p:spPr>
          <a:xfrm>
            <a:off x="470375" y="1599300"/>
            <a:ext cx="35091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19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20" name="Google Shape;720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36" y="4812377"/>
            <a:ext cx="423775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af background split 4">
  <p:cSld name="TITLE_2_1_1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120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23" name="Google Shape;723;p120"/>
          <p:cNvSpPr txBox="1">
            <a:spLocks noGrp="1"/>
          </p:cNvSpPr>
          <p:nvPr>
            <p:ph type="title"/>
          </p:nvPr>
        </p:nvSpPr>
        <p:spPr>
          <a:xfrm>
            <a:off x="5028625" y="1021651"/>
            <a:ext cx="35529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24" name="Google Shape;724;p120"/>
          <p:cNvSpPr txBox="1">
            <a:spLocks noGrp="1"/>
          </p:cNvSpPr>
          <p:nvPr>
            <p:ph type="body" idx="1"/>
          </p:nvPr>
        </p:nvSpPr>
        <p:spPr>
          <a:xfrm>
            <a:off x="5030375" y="1599300"/>
            <a:ext cx="36291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725" name="Google Shape;725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36" y="4812377"/>
            <a:ext cx="423775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  <p15:guide id="2" pos="3168">
          <p15:clr>
            <a:srgbClr val="FA7B17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 Title + Fingerprint">
  <p:cSld name="TITLE_1_1_3_1_2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25" y="3865606"/>
            <a:ext cx="904387" cy="2032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3"/>
          <p:cNvSpPr txBox="1">
            <a:spLocks noGrp="1"/>
          </p:cNvSpPr>
          <p:nvPr>
            <p:ph type="title"/>
          </p:nvPr>
        </p:nvSpPr>
        <p:spPr>
          <a:xfrm>
            <a:off x="457202" y="1027210"/>
            <a:ext cx="4103400" cy="5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af background split 3">
  <p:cSld name="TITLE_2_1_1_3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121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28" name="Google Shape;728;p121"/>
          <p:cNvSpPr txBox="1">
            <a:spLocks noGrp="1"/>
          </p:cNvSpPr>
          <p:nvPr>
            <p:ph type="title"/>
          </p:nvPr>
        </p:nvSpPr>
        <p:spPr>
          <a:xfrm>
            <a:off x="5028625" y="1021651"/>
            <a:ext cx="35529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29" name="Google Shape;729;p121"/>
          <p:cNvSpPr txBox="1">
            <a:spLocks noGrp="1"/>
          </p:cNvSpPr>
          <p:nvPr>
            <p:ph type="body" idx="1"/>
          </p:nvPr>
        </p:nvSpPr>
        <p:spPr>
          <a:xfrm>
            <a:off x="5030375" y="1599300"/>
            <a:ext cx="36291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730" name="Google Shape;730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36" y="4812377"/>
            <a:ext cx="423775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  <p15:guide id="2" pos="3168">
          <p15:clr>
            <a:srgbClr val="FA7B17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lit text -- image 1">
  <p:cSld name="TITLE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122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3" name="Google Shape;733;p122"/>
          <p:cNvSpPr txBox="1">
            <a:spLocks noGrp="1"/>
          </p:cNvSpPr>
          <p:nvPr>
            <p:ph type="title"/>
          </p:nvPr>
        </p:nvSpPr>
        <p:spPr>
          <a:xfrm>
            <a:off x="5028625" y="1021651"/>
            <a:ext cx="35529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34" name="Google Shape;734;p122"/>
          <p:cNvSpPr txBox="1">
            <a:spLocks noGrp="1"/>
          </p:cNvSpPr>
          <p:nvPr>
            <p:ph type="body" idx="1"/>
          </p:nvPr>
        </p:nvSpPr>
        <p:spPr>
          <a:xfrm>
            <a:off x="5030375" y="1599300"/>
            <a:ext cx="36291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735" name="Google Shape;735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36" y="4812377"/>
            <a:ext cx="423775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  <p15:guide id="2" pos="3168">
          <p15:clr>
            <a:srgbClr val="FA7B17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-- evergreen">
  <p:cSld name="TITLE_1_1_2_1_1_1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123"/>
          <p:cNvSpPr txBox="1">
            <a:spLocks noGrp="1"/>
          </p:cNvSpPr>
          <p:nvPr>
            <p:ph type="title"/>
          </p:nvPr>
        </p:nvSpPr>
        <p:spPr>
          <a:xfrm>
            <a:off x="468625" y="1021650"/>
            <a:ext cx="21741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38" name="Google Shape;738;p123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21741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39" name="Google Shape;739;p123"/>
          <p:cNvSpPr txBox="1">
            <a:spLocks noGrp="1"/>
          </p:cNvSpPr>
          <p:nvPr>
            <p:ph type="body" idx="2"/>
          </p:nvPr>
        </p:nvSpPr>
        <p:spPr>
          <a:xfrm>
            <a:off x="453150" y="1877525"/>
            <a:ext cx="21741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40" name="Google Shape;740;p123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41" name="Google Shape;741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36" y="4812377"/>
            <a:ext cx="423775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- white 2">
  <p:cSld name="TITLE_1_1_2_2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" name="Google Shape;743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888" y="4429620"/>
            <a:ext cx="904387" cy="203200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p124"/>
          <p:cNvSpPr txBox="1">
            <a:spLocks noGrp="1"/>
          </p:cNvSpPr>
          <p:nvPr>
            <p:ph type="title"/>
          </p:nvPr>
        </p:nvSpPr>
        <p:spPr>
          <a:xfrm>
            <a:off x="457200" y="1024264"/>
            <a:ext cx="3343800" cy="21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200">
                <a:solidFill>
                  <a:srgbClr val="15372C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45" name="Google Shape;745;p124"/>
          <p:cNvSpPr txBox="1">
            <a:spLocks noGrp="1"/>
          </p:cNvSpPr>
          <p:nvPr>
            <p:ph type="subTitle" idx="1"/>
          </p:nvPr>
        </p:nvSpPr>
        <p:spPr>
          <a:xfrm>
            <a:off x="457200" y="3388014"/>
            <a:ext cx="3184500" cy="4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 Title + Fingerprint + Customer">
  <p:cSld name="TITLE_1_1_3_4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>
            <a:spLocks noGrp="1"/>
          </p:cNvSpPr>
          <p:nvPr>
            <p:ph type="title"/>
          </p:nvPr>
        </p:nvSpPr>
        <p:spPr>
          <a:xfrm>
            <a:off x="457202" y="1027210"/>
            <a:ext cx="4103400" cy="5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2" name="Google Shape;72;p14"/>
          <p:cNvSpPr txBox="1"/>
          <p:nvPr/>
        </p:nvSpPr>
        <p:spPr>
          <a:xfrm>
            <a:off x="1470169" y="3720155"/>
            <a:ext cx="3939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+</a:t>
            </a:r>
            <a:endParaRPr sz="15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pic>
        <p:nvPicPr>
          <p:cNvPr id="73" name="Google Shape;7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25" y="3865606"/>
            <a:ext cx="904387" cy="20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 Breaker - Evergreen 1">
  <p:cSld name="TITLE_1_1_3_5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53" y="4812378"/>
            <a:ext cx="423709" cy="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454442" y="1024664"/>
            <a:ext cx="4103400" cy="5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 Breaker - Evergreen 2">
  <p:cSld name="TITLE_1_1_3_1_4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53" y="4812378"/>
            <a:ext cx="423709" cy="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>
            <a:spLocks noGrp="1"/>
          </p:cNvSpPr>
          <p:nvPr>
            <p:ph type="title"/>
          </p:nvPr>
        </p:nvSpPr>
        <p:spPr>
          <a:xfrm>
            <a:off x="454442" y="1024664"/>
            <a:ext cx="4103400" cy="5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 Breaker - Evergreen 3">
  <p:cSld name="TITLE_1_1_3_1_1_3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87" name="Google Shape;8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53" y="4812378"/>
            <a:ext cx="423709" cy="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454442" y="1024664"/>
            <a:ext cx="4103400" cy="5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 Breaker - Green 1">
  <p:cSld name="TITLE_1_1_3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53" y="4812378"/>
            <a:ext cx="423709" cy="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8"/>
          <p:cNvSpPr txBox="1">
            <a:spLocks noGrp="1"/>
          </p:cNvSpPr>
          <p:nvPr>
            <p:ph type="title"/>
          </p:nvPr>
        </p:nvSpPr>
        <p:spPr>
          <a:xfrm>
            <a:off x="463627" y="1027386"/>
            <a:ext cx="4103400" cy="5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 Breaker - Green 2">
  <p:cSld name="TITLE_1_1_3_1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97" name="Google Shape;9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53" y="4812378"/>
            <a:ext cx="423709" cy="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463627" y="1027386"/>
            <a:ext cx="4103400" cy="5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 Breaker - Green 3">
  <p:cSld name="TITLE_1_1_3_1_1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102" name="Google Shape;10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53" y="4812378"/>
            <a:ext cx="423709" cy="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0"/>
          <p:cNvSpPr txBox="1">
            <a:spLocks noGrp="1"/>
          </p:cNvSpPr>
          <p:nvPr>
            <p:ph type="title"/>
          </p:nvPr>
        </p:nvSpPr>
        <p:spPr>
          <a:xfrm>
            <a:off x="463627" y="1027386"/>
            <a:ext cx="4103400" cy="5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 Title + Leaf">
  <p:cSld name="TITLE_1_1_2_2_1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888" y="4429620"/>
            <a:ext cx="904387" cy="20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57200" y="1024264"/>
            <a:ext cx="3343800" cy="21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200">
                <a:solidFill>
                  <a:srgbClr val="15372C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457200" y="3388014"/>
            <a:ext cx="3184500" cy="4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 Breaker - Green 4">
  <p:cSld name="TITLE_1_1_3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107" name="Google Shape;10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53" y="4812378"/>
            <a:ext cx="423709" cy="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1"/>
          <p:cNvSpPr txBox="1">
            <a:spLocks noGrp="1"/>
          </p:cNvSpPr>
          <p:nvPr>
            <p:ph type="title"/>
          </p:nvPr>
        </p:nvSpPr>
        <p:spPr>
          <a:xfrm>
            <a:off x="463627" y="1027386"/>
            <a:ext cx="4103400" cy="5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 Blank white 1">
  <p:cSld name="TITLE_8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body" idx="2"/>
          </p:nvPr>
        </p:nvSpPr>
        <p:spPr>
          <a:xfrm>
            <a:off x="461827" y="1599300"/>
            <a:ext cx="59325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113" name="Google Shape;113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64236" y="4812377"/>
            <a:ext cx="423775" cy="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2"/>
          <p:cNvSpPr txBox="1">
            <a:spLocks noGrp="1"/>
          </p:cNvSpPr>
          <p:nvPr>
            <p:ph type="title"/>
          </p:nvPr>
        </p:nvSpPr>
        <p:spPr>
          <a:xfrm>
            <a:off x="458440" y="1031836"/>
            <a:ext cx="35529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 Blank white larger font">
  <p:cSld name="TITLE_8_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title"/>
          </p:nvPr>
        </p:nvSpPr>
        <p:spPr>
          <a:xfrm>
            <a:off x="458440" y="1031835"/>
            <a:ext cx="77712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3"/>
          <p:cNvSpPr txBox="1">
            <a:spLocks noGrp="1"/>
          </p:cNvSpPr>
          <p:nvPr>
            <p:ph type="body" idx="2"/>
          </p:nvPr>
        </p:nvSpPr>
        <p:spPr>
          <a:xfrm>
            <a:off x="461827" y="1751700"/>
            <a:ext cx="59325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pic>
        <p:nvPicPr>
          <p:cNvPr id="120" name="Google Shape;120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64236" y="4812377"/>
            <a:ext cx="423775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 Blank white with columns">
  <p:cSld name="TITLE_1_1_5_1_1_1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4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body" idx="2"/>
          </p:nvPr>
        </p:nvSpPr>
        <p:spPr>
          <a:xfrm>
            <a:off x="470375" y="1599300"/>
            <a:ext cx="7310400" cy="13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body" idx="3"/>
          </p:nvPr>
        </p:nvSpPr>
        <p:spPr>
          <a:xfrm>
            <a:off x="462150" y="3239675"/>
            <a:ext cx="2217000" cy="13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24"/>
          <p:cNvSpPr txBox="1">
            <a:spLocks noGrp="1"/>
          </p:cNvSpPr>
          <p:nvPr>
            <p:ph type="body" idx="4"/>
          </p:nvPr>
        </p:nvSpPr>
        <p:spPr>
          <a:xfrm>
            <a:off x="3428075" y="3247000"/>
            <a:ext cx="2217000" cy="13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4"/>
          <p:cNvSpPr txBox="1">
            <a:spLocks noGrp="1"/>
          </p:cNvSpPr>
          <p:nvPr>
            <p:ph type="body" idx="5"/>
          </p:nvPr>
        </p:nvSpPr>
        <p:spPr>
          <a:xfrm>
            <a:off x="6394000" y="3247000"/>
            <a:ext cx="2217000" cy="13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24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8" name="Google Shape;128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64236" y="4812377"/>
            <a:ext cx="423775" cy="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4"/>
          <p:cNvSpPr txBox="1">
            <a:spLocks noGrp="1"/>
          </p:cNvSpPr>
          <p:nvPr>
            <p:ph type="title"/>
          </p:nvPr>
        </p:nvSpPr>
        <p:spPr>
          <a:xfrm>
            <a:off x="458440" y="1031836"/>
            <a:ext cx="35529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 Blank white with leaf 1">
  <p:cSld name="TITLE_1_1_2_2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5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5"/>
          <p:cNvSpPr txBox="1">
            <a:spLocks noGrp="1"/>
          </p:cNvSpPr>
          <p:nvPr>
            <p:ph type="body" idx="2"/>
          </p:nvPr>
        </p:nvSpPr>
        <p:spPr>
          <a:xfrm>
            <a:off x="470375" y="1599300"/>
            <a:ext cx="36291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33" name="Google Shape;133;p25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4" name="Google Shape;13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36" y="4812377"/>
            <a:ext cx="423775" cy="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5"/>
          <p:cNvSpPr txBox="1">
            <a:spLocks noGrp="1"/>
          </p:cNvSpPr>
          <p:nvPr>
            <p:ph type="title"/>
          </p:nvPr>
        </p:nvSpPr>
        <p:spPr>
          <a:xfrm>
            <a:off x="458440" y="1031836"/>
            <a:ext cx="35529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 Blank white with leaf 2">
  <p:cSld name="TITLE_1_1_2_2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6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6"/>
          <p:cNvSpPr txBox="1">
            <a:spLocks noGrp="1"/>
          </p:cNvSpPr>
          <p:nvPr>
            <p:ph type="body" idx="2"/>
          </p:nvPr>
        </p:nvSpPr>
        <p:spPr>
          <a:xfrm>
            <a:off x="470375" y="1599300"/>
            <a:ext cx="36291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39" name="Google Shape;139;p26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0" name="Google Shape;14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36" y="4812377"/>
            <a:ext cx="423775" cy="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6"/>
          <p:cNvSpPr txBox="1">
            <a:spLocks noGrp="1"/>
          </p:cNvSpPr>
          <p:nvPr>
            <p:ph type="title"/>
          </p:nvPr>
        </p:nvSpPr>
        <p:spPr>
          <a:xfrm>
            <a:off x="458440" y="1031836"/>
            <a:ext cx="35529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 Blank white with leaf 3">
  <p:cSld name="TITLE_1_1_2_2_1_1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7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body" idx="2"/>
          </p:nvPr>
        </p:nvSpPr>
        <p:spPr>
          <a:xfrm>
            <a:off x="470375" y="1599300"/>
            <a:ext cx="36291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45" name="Google Shape;145;p27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6" name="Google Shape;14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36" y="4812377"/>
            <a:ext cx="423775" cy="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7"/>
          <p:cNvSpPr txBox="1">
            <a:spLocks noGrp="1"/>
          </p:cNvSpPr>
          <p:nvPr>
            <p:ph type="title"/>
          </p:nvPr>
        </p:nvSpPr>
        <p:spPr>
          <a:xfrm>
            <a:off x="458440" y="1031836"/>
            <a:ext cx="35529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 Blank white with leaf 4">
  <p:cSld name="TITLE_1_1_2_2_1_1_2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8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8"/>
          <p:cNvSpPr txBox="1">
            <a:spLocks noGrp="1"/>
          </p:cNvSpPr>
          <p:nvPr>
            <p:ph type="body" idx="2"/>
          </p:nvPr>
        </p:nvSpPr>
        <p:spPr>
          <a:xfrm>
            <a:off x="470375" y="1599300"/>
            <a:ext cx="59238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51" name="Google Shape;151;p28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2" name="Google Shape;15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36" y="4812377"/>
            <a:ext cx="423775" cy="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8"/>
          <p:cNvSpPr txBox="1">
            <a:spLocks noGrp="1"/>
          </p:cNvSpPr>
          <p:nvPr>
            <p:ph type="title"/>
          </p:nvPr>
        </p:nvSpPr>
        <p:spPr>
          <a:xfrm>
            <a:off x="458440" y="1031836"/>
            <a:ext cx="35529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 Blank white with leaf 5">
  <p:cSld name="TITLE_1_1_2_2_1_1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9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9"/>
          <p:cNvSpPr txBox="1">
            <a:spLocks noGrp="1"/>
          </p:cNvSpPr>
          <p:nvPr>
            <p:ph type="body" idx="2"/>
          </p:nvPr>
        </p:nvSpPr>
        <p:spPr>
          <a:xfrm>
            <a:off x="470375" y="1599300"/>
            <a:ext cx="59331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57" name="Google Shape;157;p29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8" name="Google Shape;15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36" y="4812377"/>
            <a:ext cx="423775" cy="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9"/>
          <p:cNvSpPr txBox="1">
            <a:spLocks noGrp="1"/>
          </p:cNvSpPr>
          <p:nvPr>
            <p:ph type="title"/>
          </p:nvPr>
        </p:nvSpPr>
        <p:spPr>
          <a:xfrm>
            <a:off x="458440" y="1031836"/>
            <a:ext cx="35529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 Blank evergreen 1">
  <p:cSld name="TITLE_1_1_6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0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2" name="Google Shape;162;p30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30"/>
          <p:cNvSpPr txBox="1">
            <a:spLocks noGrp="1"/>
          </p:cNvSpPr>
          <p:nvPr>
            <p:ph type="body" idx="2"/>
          </p:nvPr>
        </p:nvSpPr>
        <p:spPr>
          <a:xfrm>
            <a:off x="470375" y="1599300"/>
            <a:ext cx="59238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164" name="Google Shape;16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53" y="4812378"/>
            <a:ext cx="423709" cy="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30"/>
          <p:cNvSpPr txBox="1">
            <a:spLocks noGrp="1"/>
          </p:cNvSpPr>
          <p:nvPr>
            <p:ph type="title"/>
          </p:nvPr>
        </p:nvSpPr>
        <p:spPr>
          <a:xfrm>
            <a:off x="458440" y="1031836"/>
            <a:ext cx="35529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 Title + Leaf 2">
  <p:cSld name="TITLE_3_1_1_1_1_1_1_1_1_1_1_1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" name="Google Shape;21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53" y="4812378"/>
            <a:ext cx="423709" cy="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888" y="4429620"/>
            <a:ext cx="904387" cy="203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457200" y="1024264"/>
            <a:ext cx="3343800" cy="21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200">
                <a:solidFill>
                  <a:srgbClr val="15372C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ubTitle" idx="1"/>
          </p:nvPr>
        </p:nvSpPr>
        <p:spPr>
          <a:xfrm>
            <a:off x="457200" y="3388014"/>
            <a:ext cx="3184500" cy="4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 Blank evergreen with columns">
  <p:cSld name="TITLE_1_1_5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1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8" name="Google Shape;168;p31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69" name="Google Shape;169;p31"/>
          <p:cNvSpPr txBox="1">
            <a:spLocks noGrp="1"/>
          </p:cNvSpPr>
          <p:nvPr>
            <p:ph type="body" idx="2"/>
          </p:nvPr>
        </p:nvSpPr>
        <p:spPr>
          <a:xfrm>
            <a:off x="470375" y="1599300"/>
            <a:ext cx="7310400" cy="13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170" name="Google Shape;17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53" y="4812378"/>
            <a:ext cx="423709" cy="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31"/>
          <p:cNvSpPr txBox="1">
            <a:spLocks noGrp="1"/>
          </p:cNvSpPr>
          <p:nvPr>
            <p:ph type="body" idx="3"/>
          </p:nvPr>
        </p:nvSpPr>
        <p:spPr>
          <a:xfrm>
            <a:off x="462150" y="3239675"/>
            <a:ext cx="2217000" cy="13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31"/>
          <p:cNvSpPr txBox="1">
            <a:spLocks noGrp="1"/>
          </p:cNvSpPr>
          <p:nvPr>
            <p:ph type="body" idx="4"/>
          </p:nvPr>
        </p:nvSpPr>
        <p:spPr>
          <a:xfrm>
            <a:off x="3428075" y="3247000"/>
            <a:ext cx="2217000" cy="13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31"/>
          <p:cNvSpPr txBox="1">
            <a:spLocks noGrp="1"/>
          </p:cNvSpPr>
          <p:nvPr>
            <p:ph type="body" idx="5"/>
          </p:nvPr>
        </p:nvSpPr>
        <p:spPr>
          <a:xfrm>
            <a:off x="6394000" y="3247000"/>
            <a:ext cx="2217000" cy="13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31"/>
          <p:cNvSpPr txBox="1">
            <a:spLocks noGrp="1"/>
          </p:cNvSpPr>
          <p:nvPr>
            <p:ph type="title"/>
          </p:nvPr>
        </p:nvSpPr>
        <p:spPr>
          <a:xfrm>
            <a:off x="458440" y="1031836"/>
            <a:ext cx="35529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 Blank evergreen larger font">
  <p:cSld name="TITLE_1_1_4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2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7" name="Google Shape;177;p32"/>
          <p:cNvSpPr txBox="1">
            <a:spLocks noGrp="1"/>
          </p:cNvSpPr>
          <p:nvPr>
            <p:ph type="title"/>
          </p:nvPr>
        </p:nvSpPr>
        <p:spPr>
          <a:xfrm>
            <a:off x="458440" y="1031835"/>
            <a:ext cx="82179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78" name="Google Shape;178;p32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9" name="Google Shape;179;p32"/>
          <p:cNvSpPr txBox="1">
            <a:spLocks noGrp="1"/>
          </p:cNvSpPr>
          <p:nvPr>
            <p:ph type="body" idx="2"/>
          </p:nvPr>
        </p:nvSpPr>
        <p:spPr>
          <a:xfrm>
            <a:off x="470375" y="1751700"/>
            <a:ext cx="59238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Char char="●"/>
              <a:defRPr sz="1500">
                <a:solidFill>
                  <a:srgbClr val="FFFFFF"/>
                </a:solidFill>
              </a:defRPr>
            </a:lvl1pPr>
            <a:lvl2pPr marL="914400" lvl="1" indent="-3238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Char char="○"/>
              <a:defRPr sz="1500">
                <a:solidFill>
                  <a:srgbClr val="FFFFFF"/>
                </a:solidFill>
              </a:defRPr>
            </a:lvl2pPr>
            <a:lvl3pPr marL="1371600" lvl="2" indent="-3238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Char char="■"/>
              <a:defRPr sz="1500">
                <a:solidFill>
                  <a:srgbClr val="FFFFFF"/>
                </a:solidFill>
              </a:defRPr>
            </a:lvl3pPr>
            <a:lvl4pPr marL="1828800" lvl="3" indent="-3238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Char char="●"/>
              <a:defRPr sz="1500">
                <a:solidFill>
                  <a:srgbClr val="FFFFFF"/>
                </a:solidFill>
              </a:defRPr>
            </a:lvl4pPr>
            <a:lvl5pPr marL="2286000" lvl="4" indent="-3238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Char char="○"/>
              <a:defRPr sz="1500">
                <a:solidFill>
                  <a:srgbClr val="FFFFFF"/>
                </a:solidFill>
              </a:defRPr>
            </a:lvl5pPr>
            <a:lvl6pPr marL="2743200" lvl="5" indent="-3238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Char char="■"/>
              <a:defRPr sz="1500">
                <a:solidFill>
                  <a:srgbClr val="FFFFFF"/>
                </a:solidFill>
              </a:defRPr>
            </a:lvl6pPr>
            <a:lvl7pPr marL="3200400" lvl="6" indent="-3238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Char char="●"/>
              <a:defRPr sz="1500">
                <a:solidFill>
                  <a:srgbClr val="FFFFFF"/>
                </a:solidFill>
              </a:defRPr>
            </a:lvl7pPr>
            <a:lvl8pPr marL="3657600" lvl="7" indent="-3238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Char char="○"/>
              <a:defRPr sz="1500">
                <a:solidFill>
                  <a:srgbClr val="FFFFFF"/>
                </a:solidFill>
              </a:defRPr>
            </a:lvl8pPr>
            <a:lvl9pPr marL="4114800" lvl="8" indent="-3238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Char char="■"/>
              <a:defRPr sz="15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180" name="Google Shape;18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53" y="4812378"/>
            <a:ext cx="423709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 Blank evergreen with leaf 1">
  <p:cSld name="TITLE_1_1_3_3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3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3" name="Google Shape;18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53" y="4812378"/>
            <a:ext cx="423709" cy="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3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33"/>
          <p:cNvSpPr txBox="1">
            <a:spLocks noGrp="1"/>
          </p:cNvSpPr>
          <p:nvPr>
            <p:ph type="body" idx="2"/>
          </p:nvPr>
        </p:nvSpPr>
        <p:spPr>
          <a:xfrm>
            <a:off x="470375" y="1599300"/>
            <a:ext cx="36291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p33"/>
          <p:cNvSpPr txBox="1">
            <a:spLocks noGrp="1"/>
          </p:cNvSpPr>
          <p:nvPr>
            <p:ph type="title"/>
          </p:nvPr>
        </p:nvSpPr>
        <p:spPr>
          <a:xfrm>
            <a:off x="458440" y="1031836"/>
            <a:ext cx="35529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 Blank evergreen with leaf 2">
  <p:cSld name="TITLE_1_1_3_1_3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4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9" name="Google Shape;18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53" y="4812378"/>
            <a:ext cx="423709" cy="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4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91" name="Google Shape;191;p34"/>
          <p:cNvSpPr txBox="1">
            <a:spLocks noGrp="1"/>
          </p:cNvSpPr>
          <p:nvPr>
            <p:ph type="body" idx="2"/>
          </p:nvPr>
        </p:nvSpPr>
        <p:spPr>
          <a:xfrm>
            <a:off x="470375" y="1599300"/>
            <a:ext cx="36291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92" name="Google Shape;192;p34"/>
          <p:cNvSpPr txBox="1">
            <a:spLocks noGrp="1"/>
          </p:cNvSpPr>
          <p:nvPr>
            <p:ph type="title"/>
          </p:nvPr>
        </p:nvSpPr>
        <p:spPr>
          <a:xfrm>
            <a:off x="458440" y="1031836"/>
            <a:ext cx="35529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 Blank evergreen with leaf 3">
  <p:cSld name="TITLE_1_1_3_1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5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5" name="Google Shape;19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53" y="4812378"/>
            <a:ext cx="423709" cy="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5"/>
          <p:cNvSpPr txBox="1">
            <a:spLocks noGrp="1"/>
          </p:cNvSpPr>
          <p:nvPr>
            <p:ph type="title"/>
          </p:nvPr>
        </p:nvSpPr>
        <p:spPr>
          <a:xfrm>
            <a:off x="458440" y="1031836"/>
            <a:ext cx="35529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97" name="Google Shape;197;p35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98" name="Google Shape;198;p35"/>
          <p:cNvSpPr txBox="1">
            <a:spLocks noGrp="1"/>
          </p:cNvSpPr>
          <p:nvPr>
            <p:ph type="body" idx="2"/>
          </p:nvPr>
        </p:nvSpPr>
        <p:spPr>
          <a:xfrm>
            <a:off x="470375" y="1599300"/>
            <a:ext cx="36291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 Split text 1">
  <p:cSld name="TITLE_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6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1" name="Google Shape;201;p36"/>
          <p:cNvSpPr txBox="1">
            <a:spLocks noGrp="1"/>
          </p:cNvSpPr>
          <p:nvPr>
            <p:ph type="title"/>
          </p:nvPr>
        </p:nvSpPr>
        <p:spPr>
          <a:xfrm>
            <a:off x="458440" y="1031836"/>
            <a:ext cx="35529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02" name="Google Shape;202;p36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36"/>
          <p:cNvSpPr txBox="1">
            <a:spLocks noGrp="1"/>
          </p:cNvSpPr>
          <p:nvPr>
            <p:ph type="body" idx="2"/>
          </p:nvPr>
        </p:nvSpPr>
        <p:spPr>
          <a:xfrm>
            <a:off x="470375" y="1599300"/>
            <a:ext cx="36291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36"/>
          <p:cNvSpPr txBox="1">
            <a:spLocks noGrp="1"/>
          </p:cNvSpPr>
          <p:nvPr>
            <p:ph type="title" idx="3"/>
          </p:nvPr>
        </p:nvSpPr>
        <p:spPr>
          <a:xfrm>
            <a:off x="5028625" y="1021651"/>
            <a:ext cx="35529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05" name="Google Shape;205;p36"/>
          <p:cNvSpPr txBox="1">
            <a:spLocks noGrp="1"/>
          </p:cNvSpPr>
          <p:nvPr>
            <p:ph type="body" idx="4"/>
          </p:nvPr>
        </p:nvSpPr>
        <p:spPr>
          <a:xfrm>
            <a:off x="5030375" y="1599300"/>
            <a:ext cx="36291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206" name="Google Shape;20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36" y="4812377"/>
            <a:ext cx="423775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  <p15:guide id="2" pos="3169">
          <p15:clr>
            <a:srgbClr val="FA7B17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 Split text white">
  <p:cSld name="TITLE_7_3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7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9" name="Google Shape;209;p37"/>
          <p:cNvSpPr txBox="1">
            <a:spLocks noGrp="1"/>
          </p:cNvSpPr>
          <p:nvPr>
            <p:ph type="title"/>
          </p:nvPr>
        </p:nvSpPr>
        <p:spPr>
          <a:xfrm>
            <a:off x="458450" y="1336625"/>
            <a:ext cx="36618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10" name="Google Shape;210;p37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1" name="Google Shape;211;p37"/>
          <p:cNvSpPr txBox="1">
            <a:spLocks noGrp="1"/>
          </p:cNvSpPr>
          <p:nvPr>
            <p:ph type="body" idx="2"/>
          </p:nvPr>
        </p:nvSpPr>
        <p:spPr>
          <a:xfrm>
            <a:off x="5023750" y="1333500"/>
            <a:ext cx="36405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212" name="Google Shape;212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64236" y="4812377"/>
            <a:ext cx="423775" cy="95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3" name="Google Shape;213;p37"/>
          <p:cNvCxnSpPr/>
          <p:nvPr/>
        </p:nvCxnSpPr>
        <p:spPr>
          <a:xfrm>
            <a:off x="4572000" y="1230247"/>
            <a:ext cx="0" cy="29097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 Split text evergreen">
  <p:cSld name="TITLE_7_3_1">
    <p:bg>
      <p:bgPr>
        <a:solidFill>
          <a:schemeClr val="dk1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8"/>
          <p:cNvSpPr txBox="1">
            <a:spLocks noGrp="1"/>
          </p:cNvSpPr>
          <p:nvPr>
            <p:ph type="title"/>
          </p:nvPr>
        </p:nvSpPr>
        <p:spPr>
          <a:xfrm>
            <a:off x="458450" y="1336625"/>
            <a:ext cx="36618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16" name="Google Shape;216;p38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38"/>
          <p:cNvSpPr txBox="1">
            <a:spLocks noGrp="1"/>
          </p:cNvSpPr>
          <p:nvPr>
            <p:ph type="body" idx="2"/>
          </p:nvPr>
        </p:nvSpPr>
        <p:spPr>
          <a:xfrm>
            <a:off x="5023750" y="1333500"/>
            <a:ext cx="36405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cxnSp>
        <p:nvCxnSpPr>
          <p:cNvPr id="218" name="Google Shape;218;p38"/>
          <p:cNvCxnSpPr/>
          <p:nvPr/>
        </p:nvCxnSpPr>
        <p:spPr>
          <a:xfrm>
            <a:off x="4572000" y="1230247"/>
            <a:ext cx="0" cy="29097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9" name="Google Shape;219;p38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0" name="Google Shape;220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64253" y="4812378"/>
            <a:ext cx="423709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 Split text 2">
  <p:cSld name="TITLE_1_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9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3" name="Google Shape;223;p39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39"/>
          <p:cNvSpPr txBox="1">
            <a:spLocks noGrp="1"/>
          </p:cNvSpPr>
          <p:nvPr>
            <p:ph type="body" idx="2"/>
          </p:nvPr>
        </p:nvSpPr>
        <p:spPr>
          <a:xfrm>
            <a:off x="461190" y="1599300"/>
            <a:ext cx="36291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25" name="Google Shape;225;p39"/>
          <p:cNvSpPr txBox="1">
            <a:spLocks noGrp="1"/>
          </p:cNvSpPr>
          <p:nvPr>
            <p:ph type="title"/>
          </p:nvPr>
        </p:nvSpPr>
        <p:spPr>
          <a:xfrm>
            <a:off x="5028625" y="1021651"/>
            <a:ext cx="35529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26" name="Google Shape;226;p39"/>
          <p:cNvSpPr txBox="1">
            <a:spLocks noGrp="1"/>
          </p:cNvSpPr>
          <p:nvPr>
            <p:ph type="body" idx="3"/>
          </p:nvPr>
        </p:nvSpPr>
        <p:spPr>
          <a:xfrm>
            <a:off x="5030375" y="1599300"/>
            <a:ext cx="36291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227" name="Google Shape;22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53" y="4812378"/>
            <a:ext cx="423709" cy="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9"/>
          <p:cNvSpPr txBox="1">
            <a:spLocks noGrp="1"/>
          </p:cNvSpPr>
          <p:nvPr>
            <p:ph type="title" idx="4"/>
          </p:nvPr>
        </p:nvSpPr>
        <p:spPr>
          <a:xfrm>
            <a:off x="458440" y="1031836"/>
            <a:ext cx="35529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  <p15:guide id="2" pos="3168">
          <p15:clr>
            <a:srgbClr val="FA7B17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 Split text 1 larger font">
  <p:cSld name="TITLE_1_7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0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1" name="Google Shape;231;p40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40"/>
          <p:cNvSpPr txBox="1">
            <a:spLocks noGrp="1"/>
          </p:cNvSpPr>
          <p:nvPr>
            <p:ph type="body" idx="2"/>
          </p:nvPr>
        </p:nvSpPr>
        <p:spPr>
          <a:xfrm>
            <a:off x="470375" y="1599300"/>
            <a:ext cx="36291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233" name="Google Shape;233;p40"/>
          <p:cNvSpPr txBox="1">
            <a:spLocks noGrp="1"/>
          </p:cNvSpPr>
          <p:nvPr>
            <p:ph type="title"/>
          </p:nvPr>
        </p:nvSpPr>
        <p:spPr>
          <a:xfrm>
            <a:off x="5028625" y="1021651"/>
            <a:ext cx="35529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34" name="Google Shape;234;p40"/>
          <p:cNvSpPr txBox="1">
            <a:spLocks noGrp="1"/>
          </p:cNvSpPr>
          <p:nvPr>
            <p:ph type="body" idx="3"/>
          </p:nvPr>
        </p:nvSpPr>
        <p:spPr>
          <a:xfrm>
            <a:off x="5030375" y="1599300"/>
            <a:ext cx="36291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Char char="●"/>
              <a:defRPr sz="1500">
                <a:solidFill>
                  <a:srgbClr val="FFFFFF"/>
                </a:solidFill>
              </a:defRPr>
            </a:lvl1pPr>
            <a:lvl2pPr marL="914400" lvl="1" indent="-3238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Char char="○"/>
              <a:defRPr sz="1500">
                <a:solidFill>
                  <a:srgbClr val="FFFFFF"/>
                </a:solidFill>
              </a:defRPr>
            </a:lvl2pPr>
            <a:lvl3pPr marL="1371600" lvl="2" indent="-3238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Char char="■"/>
              <a:defRPr sz="1500">
                <a:solidFill>
                  <a:srgbClr val="FFFFFF"/>
                </a:solidFill>
              </a:defRPr>
            </a:lvl3pPr>
            <a:lvl4pPr marL="1828800" lvl="3" indent="-3238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Char char="●"/>
              <a:defRPr sz="1500">
                <a:solidFill>
                  <a:srgbClr val="FFFFFF"/>
                </a:solidFill>
              </a:defRPr>
            </a:lvl4pPr>
            <a:lvl5pPr marL="2286000" lvl="4" indent="-3238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Char char="○"/>
              <a:defRPr sz="1500">
                <a:solidFill>
                  <a:srgbClr val="FFFFFF"/>
                </a:solidFill>
              </a:defRPr>
            </a:lvl5pPr>
            <a:lvl6pPr marL="2743200" lvl="5" indent="-3238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Char char="■"/>
              <a:defRPr sz="1500">
                <a:solidFill>
                  <a:srgbClr val="FFFFFF"/>
                </a:solidFill>
              </a:defRPr>
            </a:lvl6pPr>
            <a:lvl7pPr marL="3200400" lvl="6" indent="-3238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Char char="●"/>
              <a:defRPr sz="1500">
                <a:solidFill>
                  <a:srgbClr val="FFFFFF"/>
                </a:solidFill>
              </a:defRPr>
            </a:lvl7pPr>
            <a:lvl8pPr marL="3657600" lvl="7" indent="-3238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Char char="○"/>
              <a:defRPr sz="1500">
                <a:solidFill>
                  <a:srgbClr val="FFFFFF"/>
                </a:solidFill>
              </a:defRPr>
            </a:lvl8pPr>
            <a:lvl9pPr marL="4114800" lvl="8" indent="-3238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Char char="■"/>
              <a:defRPr sz="15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235" name="Google Shape;23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53" y="4812378"/>
            <a:ext cx="423709" cy="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40"/>
          <p:cNvSpPr txBox="1">
            <a:spLocks noGrp="1"/>
          </p:cNvSpPr>
          <p:nvPr>
            <p:ph type="title" idx="4"/>
          </p:nvPr>
        </p:nvSpPr>
        <p:spPr>
          <a:xfrm>
            <a:off x="458440" y="1031836"/>
            <a:ext cx="35529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  <p15:guide id="2" pos="3168">
          <p15:clr>
            <a:srgbClr val="FA7B17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 Title + Leaf 3">
  <p:cSld name="TITLE_3_1_1_1_1_1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" name="Google Shape;27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36" y="4812377"/>
            <a:ext cx="423775" cy="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888" y="4429620"/>
            <a:ext cx="904387" cy="203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457200" y="1024264"/>
            <a:ext cx="3343800" cy="21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200">
                <a:solidFill>
                  <a:srgbClr val="15372C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1"/>
          </p:nvPr>
        </p:nvSpPr>
        <p:spPr>
          <a:xfrm>
            <a:off x="457200" y="3388014"/>
            <a:ext cx="3184500" cy="4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 Split text big headline">
  <p:cSld name="TITLE_7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1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9" name="Google Shape;239;p41"/>
          <p:cNvSpPr txBox="1">
            <a:spLocks noGrp="1"/>
          </p:cNvSpPr>
          <p:nvPr>
            <p:ph type="title"/>
          </p:nvPr>
        </p:nvSpPr>
        <p:spPr>
          <a:xfrm>
            <a:off x="468625" y="1021651"/>
            <a:ext cx="35529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40" name="Google Shape;240;p41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41"/>
          <p:cNvSpPr txBox="1">
            <a:spLocks noGrp="1"/>
          </p:cNvSpPr>
          <p:nvPr>
            <p:ph type="body" idx="2"/>
          </p:nvPr>
        </p:nvSpPr>
        <p:spPr>
          <a:xfrm>
            <a:off x="5014900" y="1021650"/>
            <a:ext cx="36291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242" name="Google Shape;24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36" y="4812377"/>
            <a:ext cx="423775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  <p15:guide id="2" pos="3159">
          <p15:clr>
            <a:srgbClr val="FA7B17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 Split text big headline 2">
  <p:cSld name="TITLE_1_6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2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5" name="Google Shape;245;p42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42"/>
          <p:cNvSpPr txBox="1">
            <a:spLocks noGrp="1"/>
          </p:cNvSpPr>
          <p:nvPr>
            <p:ph type="body" idx="2"/>
          </p:nvPr>
        </p:nvSpPr>
        <p:spPr>
          <a:xfrm>
            <a:off x="469500" y="1021650"/>
            <a:ext cx="36291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47" name="Google Shape;247;p42"/>
          <p:cNvSpPr txBox="1">
            <a:spLocks noGrp="1"/>
          </p:cNvSpPr>
          <p:nvPr>
            <p:ph type="title"/>
          </p:nvPr>
        </p:nvSpPr>
        <p:spPr>
          <a:xfrm>
            <a:off x="5028625" y="1021651"/>
            <a:ext cx="35529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pic>
        <p:nvPicPr>
          <p:cNvPr id="248" name="Google Shape;24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53" y="4812378"/>
            <a:ext cx="423709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  <p15:guide id="2" pos="3168">
          <p15:clr>
            <a:srgbClr val="FA7B17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 Split text with leaf 1">
  <p:cSld name="TITLE_2_1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3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1" name="Google Shape;251;p43"/>
          <p:cNvSpPr txBox="1">
            <a:spLocks noGrp="1"/>
          </p:cNvSpPr>
          <p:nvPr>
            <p:ph type="body" idx="1"/>
          </p:nvPr>
        </p:nvSpPr>
        <p:spPr>
          <a:xfrm>
            <a:off x="458950" y="1606350"/>
            <a:ext cx="36291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252" name="Google Shape;25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36" y="4812377"/>
            <a:ext cx="423775" cy="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43"/>
          <p:cNvSpPr txBox="1">
            <a:spLocks noGrp="1"/>
          </p:cNvSpPr>
          <p:nvPr>
            <p:ph type="title"/>
          </p:nvPr>
        </p:nvSpPr>
        <p:spPr>
          <a:xfrm>
            <a:off x="458440" y="1031836"/>
            <a:ext cx="35529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  <p15:guide id="2" pos="3169">
          <p15:clr>
            <a:srgbClr val="FA7B17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 Split text with leaf 2">
  <p:cSld name="TITLE_2_1_1_3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4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6" name="Google Shape;256;p44"/>
          <p:cNvSpPr txBox="1">
            <a:spLocks noGrp="1"/>
          </p:cNvSpPr>
          <p:nvPr>
            <p:ph type="body" idx="1"/>
          </p:nvPr>
        </p:nvSpPr>
        <p:spPr>
          <a:xfrm>
            <a:off x="458950" y="1606350"/>
            <a:ext cx="36291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257" name="Google Shape;25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36" y="4812377"/>
            <a:ext cx="423775" cy="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44"/>
          <p:cNvSpPr txBox="1">
            <a:spLocks noGrp="1"/>
          </p:cNvSpPr>
          <p:nvPr>
            <p:ph type="title"/>
          </p:nvPr>
        </p:nvSpPr>
        <p:spPr>
          <a:xfrm>
            <a:off x="458440" y="1031836"/>
            <a:ext cx="35529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  <p15:guide id="2" pos="3168">
          <p15:clr>
            <a:srgbClr val="FA7B17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 Split text with leaf 3">
  <p:cSld name="TITLE_2_1_1_3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5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1" name="Google Shape;261;p45"/>
          <p:cNvSpPr txBox="1">
            <a:spLocks noGrp="1"/>
          </p:cNvSpPr>
          <p:nvPr>
            <p:ph type="body" idx="1"/>
          </p:nvPr>
        </p:nvSpPr>
        <p:spPr>
          <a:xfrm>
            <a:off x="458950" y="1606350"/>
            <a:ext cx="36291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262" name="Google Shape;26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36" y="4812377"/>
            <a:ext cx="423775" cy="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45"/>
          <p:cNvSpPr txBox="1">
            <a:spLocks noGrp="1"/>
          </p:cNvSpPr>
          <p:nvPr>
            <p:ph type="title"/>
          </p:nvPr>
        </p:nvSpPr>
        <p:spPr>
          <a:xfrm>
            <a:off x="458440" y="1031836"/>
            <a:ext cx="35529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  <p15:guide id="2" pos="3168">
          <p15:clr>
            <a:srgbClr val="FA7B17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 Split text with leaf 4">
  <p:cSld name="TITLE_2_1_1_3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6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6" name="Google Shape;266;p46"/>
          <p:cNvSpPr txBox="1">
            <a:spLocks noGrp="1"/>
          </p:cNvSpPr>
          <p:nvPr>
            <p:ph type="body" idx="1"/>
          </p:nvPr>
        </p:nvSpPr>
        <p:spPr>
          <a:xfrm>
            <a:off x="458950" y="1606350"/>
            <a:ext cx="36291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267" name="Google Shape;26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36" y="4812377"/>
            <a:ext cx="423775" cy="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46"/>
          <p:cNvSpPr txBox="1">
            <a:spLocks noGrp="1"/>
          </p:cNvSpPr>
          <p:nvPr>
            <p:ph type="title"/>
          </p:nvPr>
        </p:nvSpPr>
        <p:spPr>
          <a:xfrm>
            <a:off x="458440" y="1031836"/>
            <a:ext cx="35529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  <p15:guide id="2" pos="3168">
          <p15:clr>
            <a:srgbClr val="FA7B17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 Split text with leaf 5">
  <p:cSld name="TITLE_2_1_1_3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7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1" name="Google Shape;271;p47"/>
          <p:cNvSpPr txBox="1">
            <a:spLocks noGrp="1"/>
          </p:cNvSpPr>
          <p:nvPr>
            <p:ph type="body" idx="1"/>
          </p:nvPr>
        </p:nvSpPr>
        <p:spPr>
          <a:xfrm>
            <a:off x="458950" y="1606350"/>
            <a:ext cx="36291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272" name="Google Shape;27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36" y="4812377"/>
            <a:ext cx="423775" cy="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7"/>
          <p:cNvSpPr txBox="1">
            <a:spLocks noGrp="1"/>
          </p:cNvSpPr>
          <p:nvPr>
            <p:ph type="title"/>
          </p:nvPr>
        </p:nvSpPr>
        <p:spPr>
          <a:xfrm>
            <a:off x="458440" y="1031836"/>
            <a:ext cx="35529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  <p15:guide id="2" pos="3168">
          <p15:clr>
            <a:srgbClr val="FA7B17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 Split text with leaf 6">
  <p:cSld name="TITLE_2_1_1_3_1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8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6" name="Google Shape;276;p48"/>
          <p:cNvSpPr txBox="1">
            <a:spLocks noGrp="1"/>
          </p:cNvSpPr>
          <p:nvPr>
            <p:ph type="body" idx="1"/>
          </p:nvPr>
        </p:nvSpPr>
        <p:spPr>
          <a:xfrm>
            <a:off x="458950" y="1606350"/>
            <a:ext cx="36291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277" name="Google Shape;27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36" y="4812377"/>
            <a:ext cx="423775" cy="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48"/>
          <p:cNvSpPr txBox="1">
            <a:spLocks noGrp="1"/>
          </p:cNvSpPr>
          <p:nvPr>
            <p:ph type="title"/>
          </p:nvPr>
        </p:nvSpPr>
        <p:spPr>
          <a:xfrm>
            <a:off x="458440" y="1031836"/>
            <a:ext cx="35529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  <p15:guide id="2" pos="3168">
          <p15:clr>
            <a:srgbClr val="FA7B17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 Split text with leaf 7">
  <p:cSld name="TITLE_2_1_1_3_1_1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9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1" name="Google Shape;281;p49"/>
          <p:cNvSpPr txBox="1">
            <a:spLocks noGrp="1"/>
          </p:cNvSpPr>
          <p:nvPr>
            <p:ph type="body" idx="1"/>
          </p:nvPr>
        </p:nvSpPr>
        <p:spPr>
          <a:xfrm>
            <a:off x="458950" y="1606350"/>
            <a:ext cx="36291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282" name="Google Shape;28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36" y="4812377"/>
            <a:ext cx="423775" cy="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49"/>
          <p:cNvSpPr txBox="1">
            <a:spLocks noGrp="1"/>
          </p:cNvSpPr>
          <p:nvPr>
            <p:ph type="title"/>
          </p:nvPr>
        </p:nvSpPr>
        <p:spPr>
          <a:xfrm>
            <a:off x="458440" y="1031836"/>
            <a:ext cx="35529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  <p15:guide id="2" pos="3168">
          <p15:clr>
            <a:srgbClr val="FA7B17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 Split text with leaf 8">
  <p:cSld name="TITLE_2_1_1_3_1_1_1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0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6" name="Google Shape;286;p50"/>
          <p:cNvSpPr txBox="1">
            <a:spLocks noGrp="1"/>
          </p:cNvSpPr>
          <p:nvPr>
            <p:ph type="body" idx="1"/>
          </p:nvPr>
        </p:nvSpPr>
        <p:spPr>
          <a:xfrm>
            <a:off x="458950" y="1606350"/>
            <a:ext cx="36291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287" name="Google Shape;28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36" y="4812377"/>
            <a:ext cx="423775" cy="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50"/>
          <p:cNvSpPr txBox="1">
            <a:spLocks noGrp="1"/>
          </p:cNvSpPr>
          <p:nvPr>
            <p:ph type="title"/>
          </p:nvPr>
        </p:nvSpPr>
        <p:spPr>
          <a:xfrm>
            <a:off x="458440" y="1031836"/>
            <a:ext cx="35529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  <p15:guide id="2" pos="3168">
          <p15:clr>
            <a:srgbClr val="FA7B17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 Title + Leaf 4">
  <p:cSld name="TITLE_3_1_1_1_1_1_1_1_1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3" name="Google Shape;33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36" y="4812377"/>
            <a:ext cx="423775" cy="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888" y="4429620"/>
            <a:ext cx="904387" cy="20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457200" y="1024264"/>
            <a:ext cx="3343800" cy="21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200">
                <a:solidFill>
                  <a:srgbClr val="15372C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subTitle" idx="1"/>
          </p:nvPr>
        </p:nvSpPr>
        <p:spPr>
          <a:xfrm>
            <a:off x="457200" y="3388014"/>
            <a:ext cx="3184500" cy="4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 Split text with leaf 9">
  <p:cSld name="TITLE_2_1_1_3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51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1" name="Google Shape;291;p51"/>
          <p:cNvSpPr txBox="1">
            <a:spLocks noGrp="1"/>
          </p:cNvSpPr>
          <p:nvPr>
            <p:ph type="body" idx="1"/>
          </p:nvPr>
        </p:nvSpPr>
        <p:spPr>
          <a:xfrm>
            <a:off x="458950" y="1606350"/>
            <a:ext cx="36291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292" name="Google Shape;29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36" y="4812377"/>
            <a:ext cx="423775" cy="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51"/>
          <p:cNvSpPr txBox="1">
            <a:spLocks noGrp="1"/>
          </p:cNvSpPr>
          <p:nvPr>
            <p:ph type="title"/>
          </p:nvPr>
        </p:nvSpPr>
        <p:spPr>
          <a:xfrm>
            <a:off x="458440" y="1031836"/>
            <a:ext cx="35529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  <p15:guide id="2" pos="3168">
          <p15:clr>
            <a:srgbClr val="FA7B17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 Split text 3">
  <p:cSld name="TITLE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52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6" name="Google Shape;296;p52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52"/>
          <p:cNvSpPr txBox="1">
            <a:spLocks noGrp="1"/>
          </p:cNvSpPr>
          <p:nvPr>
            <p:ph type="body" idx="2"/>
          </p:nvPr>
        </p:nvSpPr>
        <p:spPr>
          <a:xfrm>
            <a:off x="470375" y="1599300"/>
            <a:ext cx="36291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98" name="Google Shape;298;p52"/>
          <p:cNvSpPr txBox="1">
            <a:spLocks noGrp="1"/>
          </p:cNvSpPr>
          <p:nvPr>
            <p:ph type="title"/>
          </p:nvPr>
        </p:nvSpPr>
        <p:spPr>
          <a:xfrm>
            <a:off x="5028625" y="1021651"/>
            <a:ext cx="35529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99" name="Google Shape;299;p52"/>
          <p:cNvSpPr txBox="1">
            <a:spLocks noGrp="1"/>
          </p:cNvSpPr>
          <p:nvPr>
            <p:ph type="body" idx="3"/>
          </p:nvPr>
        </p:nvSpPr>
        <p:spPr>
          <a:xfrm>
            <a:off x="5030375" y="1599300"/>
            <a:ext cx="36291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300" name="Google Shape;30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36" y="4812377"/>
            <a:ext cx="423775" cy="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52"/>
          <p:cNvSpPr txBox="1">
            <a:spLocks noGrp="1"/>
          </p:cNvSpPr>
          <p:nvPr>
            <p:ph type="title" idx="4"/>
          </p:nvPr>
        </p:nvSpPr>
        <p:spPr>
          <a:xfrm>
            <a:off x="458440" y="1031836"/>
            <a:ext cx="35529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  <p15:guide id="2" pos="3168">
          <p15:clr>
            <a:srgbClr val="FA7B17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 Split text 4">
  <p:cSld name="TITLE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53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4" name="Google Shape;304;p53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53"/>
          <p:cNvSpPr txBox="1">
            <a:spLocks noGrp="1"/>
          </p:cNvSpPr>
          <p:nvPr>
            <p:ph type="body" idx="2"/>
          </p:nvPr>
        </p:nvSpPr>
        <p:spPr>
          <a:xfrm>
            <a:off x="470375" y="1599300"/>
            <a:ext cx="36291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6" name="Google Shape;306;p53"/>
          <p:cNvSpPr txBox="1">
            <a:spLocks noGrp="1"/>
          </p:cNvSpPr>
          <p:nvPr>
            <p:ph type="title"/>
          </p:nvPr>
        </p:nvSpPr>
        <p:spPr>
          <a:xfrm>
            <a:off x="5028625" y="1021651"/>
            <a:ext cx="35529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307" name="Google Shape;307;p53"/>
          <p:cNvSpPr txBox="1">
            <a:spLocks noGrp="1"/>
          </p:cNvSpPr>
          <p:nvPr>
            <p:ph type="body" idx="3"/>
          </p:nvPr>
        </p:nvSpPr>
        <p:spPr>
          <a:xfrm>
            <a:off x="5030375" y="1599300"/>
            <a:ext cx="36291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308" name="Google Shape;30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36" y="4812377"/>
            <a:ext cx="423775" cy="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53"/>
          <p:cNvSpPr txBox="1">
            <a:spLocks noGrp="1"/>
          </p:cNvSpPr>
          <p:nvPr>
            <p:ph type="title" idx="4"/>
          </p:nvPr>
        </p:nvSpPr>
        <p:spPr>
          <a:xfrm>
            <a:off x="458440" y="1031836"/>
            <a:ext cx="35529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  <p15:guide id="2" pos="3168">
          <p15:clr>
            <a:srgbClr val="FA7B17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 Split text 3 larger font">
  <p:cSld name="TITLE_2_1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4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2" name="Google Shape;312;p54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54"/>
          <p:cNvSpPr txBox="1">
            <a:spLocks noGrp="1"/>
          </p:cNvSpPr>
          <p:nvPr>
            <p:ph type="body" idx="2"/>
          </p:nvPr>
        </p:nvSpPr>
        <p:spPr>
          <a:xfrm>
            <a:off x="470375" y="1599300"/>
            <a:ext cx="36291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314" name="Google Shape;314;p54"/>
          <p:cNvSpPr txBox="1">
            <a:spLocks noGrp="1"/>
          </p:cNvSpPr>
          <p:nvPr>
            <p:ph type="title"/>
          </p:nvPr>
        </p:nvSpPr>
        <p:spPr>
          <a:xfrm>
            <a:off x="5028625" y="1021651"/>
            <a:ext cx="35529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315" name="Google Shape;315;p54"/>
          <p:cNvSpPr txBox="1">
            <a:spLocks noGrp="1"/>
          </p:cNvSpPr>
          <p:nvPr>
            <p:ph type="body" idx="3"/>
          </p:nvPr>
        </p:nvSpPr>
        <p:spPr>
          <a:xfrm>
            <a:off x="5030375" y="1599300"/>
            <a:ext cx="36291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pic>
        <p:nvPicPr>
          <p:cNvPr id="316" name="Google Shape;31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36" y="4812377"/>
            <a:ext cx="423775" cy="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54"/>
          <p:cNvSpPr txBox="1">
            <a:spLocks noGrp="1"/>
          </p:cNvSpPr>
          <p:nvPr>
            <p:ph type="title" idx="4"/>
          </p:nvPr>
        </p:nvSpPr>
        <p:spPr>
          <a:xfrm>
            <a:off x="458440" y="1031836"/>
            <a:ext cx="35529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  <p15:guide id="2" pos="3168">
          <p15:clr>
            <a:srgbClr val="FA7B17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. Product screenshot text right">
  <p:cSld name="TITLE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5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0" name="Google Shape;320;p55"/>
          <p:cNvSpPr txBox="1">
            <a:spLocks noGrp="1"/>
          </p:cNvSpPr>
          <p:nvPr>
            <p:ph type="title"/>
          </p:nvPr>
        </p:nvSpPr>
        <p:spPr>
          <a:xfrm>
            <a:off x="5028625" y="1021651"/>
            <a:ext cx="35529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321" name="Google Shape;321;p55"/>
          <p:cNvSpPr txBox="1">
            <a:spLocks noGrp="1"/>
          </p:cNvSpPr>
          <p:nvPr>
            <p:ph type="body" idx="1"/>
          </p:nvPr>
        </p:nvSpPr>
        <p:spPr>
          <a:xfrm>
            <a:off x="5030375" y="1599300"/>
            <a:ext cx="36291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322" name="Google Shape;322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36" y="4812377"/>
            <a:ext cx="423775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  <p15:guide id="2" pos="3169">
          <p15:clr>
            <a:srgbClr val="FA7B17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. Product screenshot text left">
  <p:cSld name="TITLE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6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5" name="Google Shape;325;p56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56"/>
          <p:cNvSpPr txBox="1">
            <a:spLocks noGrp="1"/>
          </p:cNvSpPr>
          <p:nvPr>
            <p:ph type="body" idx="2"/>
          </p:nvPr>
        </p:nvSpPr>
        <p:spPr>
          <a:xfrm>
            <a:off x="470375" y="1599300"/>
            <a:ext cx="36291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327" name="Google Shape;327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53" y="4812378"/>
            <a:ext cx="423709" cy="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56"/>
          <p:cNvSpPr txBox="1">
            <a:spLocks noGrp="1"/>
          </p:cNvSpPr>
          <p:nvPr>
            <p:ph type="title"/>
          </p:nvPr>
        </p:nvSpPr>
        <p:spPr>
          <a:xfrm>
            <a:off x="458440" y="1031836"/>
            <a:ext cx="35529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. Quote green">
  <p:cSld name="TITLE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7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31" name="Google Shape;33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53" y="4812378"/>
            <a:ext cx="423709" cy="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57"/>
          <p:cNvSpPr txBox="1"/>
          <p:nvPr/>
        </p:nvSpPr>
        <p:spPr>
          <a:xfrm>
            <a:off x="342250" y="1614230"/>
            <a:ext cx="493500" cy="5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“</a:t>
            </a: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33" name="Google Shape;333;p57"/>
          <p:cNvSpPr txBox="1">
            <a:spLocks noGrp="1"/>
          </p:cNvSpPr>
          <p:nvPr>
            <p:ph type="title"/>
          </p:nvPr>
        </p:nvSpPr>
        <p:spPr>
          <a:xfrm>
            <a:off x="644717" y="1690416"/>
            <a:ext cx="6624000" cy="23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334" name="Google Shape;334;p57"/>
          <p:cNvSpPr txBox="1">
            <a:spLocks noGrp="1"/>
          </p:cNvSpPr>
          <p:nvPr>
            <p:ph type="subTitle" idx="1"/>
          </p:nvPr>
        </p:nvSpPr>
        <p:spPr>
          <a:xfrm>
            <a:off x="650425" y="3555300"/>
            <a:ext cx="6615600" cy="6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. Quote evergreen">
  <p:cSld name="TITLE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8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37" name="Google Shape;337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53" y="4812378"/>
            <a:ext cx="423709" cy="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58"/>
          <p:cNvSpPr txBox="1"/>
          <p:nvPr/>
        </p:nvSpPr>
        <p:spPr>
          <a:xfrm>
            <a:off x="342250" y="1614230"/>
            <a:ext cx="493500" cy="5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“</a:t>
            </a: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39" name="Google Shape;339;p58"/>
          <p:cNvSpPr txBox="1">
            <a:spLocks noGrp="1"/>
          </p:cNvSpPr>
          <p:nvPr>
            <p:ph type="title"/>
          </p:nvPr>
        </p:nvSpPr>
        <p:spPr>
          <a:xfrm>
            <a:off x="644717" y="1690416"/>
            <a:ext cx="6624000" cy="23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340" name="Google Shape;340;p58"/>
          <p:cNvSpPr txBox="1">
            <a:spLocks noGrp="1"/>
          </p:cNvSpPr>
          <p:nvPr>
            <p:ph type="subTitle" idx="1"/>
          </p:nvPr>
        </p:nvSpPr>
        <p:spPr>
          <a:xfrm>
            <a:off x="650425" y="3555300"/>
            <a:ext cx="6615600" cy="6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. One column - grey">
  <p:cSld name="TITLE_1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9"/>
          <p:cNvSpPr txBox="1">
            <a:spLocks noGrp="1"/>
          </p:cNvSpPr>
          <p:nvPr>
            <p:ph type="title"/>
          </p:nvPr>
        </p:nvSpPr>
        <p:spPr>
          <a:xfrm>
            <a:off x="468625" y="1021650"/>
            <a:ext cx="21741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343" name="Google Shape;343;p59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21741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59"/>
          <p:cNvSpPr txBox="1">
            <a:spLocks noGrp="1"/>
          </p:cNvSpPr>
          <p:nvPr>
            <p:ph type="body" idx="2"/>
          </p:nvPr>
        </p:nvSpPr>
        <p:spPr>
          <a:xfrm>
            <a:off x="453150" y="1877525"/>
            <a:ext cx="21741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45" name="Google Shape;345;p59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46" name="Google Shape;346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36" y="4812377"/>
            <a:ext cx="423775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. One column - evergreen">
  <p:cSld name="TITLE_1_1_2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60"/>
          <p:cNvSpPr txBox="1">
            <a:spLocks noGrp="1"/>
          </p:cNvSpPr>
          <p:nvPr>
            <p:ph type="title"/>
          </p:nvPr>
        </p:nvSpPr>
        <p:spPr>
          <a:xfrm>
            <a:off x="468625" y="1021650"/>
            <a:ext cx="21741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349" name="Google Shape;349;p60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21741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60"/>
          <p:cNvSpPr txBox="1">
            <a:spLocks noGrp="1"/>
          </p:cNvSpPr>
          <p:nvPr>
            <p:ph type="body" idx="2"/>
          </p:nvPr>
        </p:nvSpPr>
        <p:spPr>
          <a:xfrm>
            <a:off x="453150" y="1877525"/>
            <a:ext cx="21741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1" name="Google Shape;351;p60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52" name="Google Shape;352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36" y="4812377"/>
            <a:ext cx="423775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 Title + Photo UI">
  <p:cSld name="TITLE_4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/>
          <p:nvPr/>
        </p:nvSpPr>
        <p:spPr>
          <a:xfrm>
            <a:off x="-9284" y="-55050"/>
            <a:ext cx="4647600" cy="5253600"/>
          </a:xfrm>
          <a:prstGeom prst="rect">
            <a:avLst/>
          </a:prstGeom>
          <a:solidFill>
            <a:srgbClr val="1537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502741" y="1000136"/>
            <a:ext cx="3343800" cy="21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2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ubTitle" idx="1"/>
          </p:nvPr>
        </p:nvSpPr>
        <p:spPr>
          <a:xfrm>
            <a:off x="502741" y="3372436"/>
            <a:ext cx="3184500" cy="4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pic>
        <p:nvPicPr>
          <p:cNvPr id="41" name="Google Shape;4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429" y="4412153"/>
            <a:ext cx="904387" cy="20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204">
          <p15:clr>
            <a:srgbClr val="FA7B17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. Three column evergreen">
  <p:cSld name="TITLE_AND_BODY_1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61"/>
          <p:cNvSpPr txBox="1">
            <a:spLocks noGrp="1"/>
          </p:cNvSpPr>
          <p:nvPr>
            <p:ph type="title"/>
          </p:nvPr>
        </p:nvSpPr>
        <p:spPr>
          <a:xfrm>
            <a:off x="468625" y="1021650"/>
            <a:ext cx="2442000" cy="443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355" name="Google Shape;355;p61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56" name="Google Shape;356;p61"/>
          <p:cNvSpPr txBox="1">
            <a:spLocks noGrp="1"/>
          </p:cNvSpPr>
          <p:nvPr>
            <p:ph type="body" idx="2"/>
          </p:nvPr>
        </p:nvSpPr>
        <p:spPr>
          <a:xfrm>
            <a:off x="469800" y="1700351"/>
            <a:ext cx="2442000" cy="2684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57" name="Google Shape;357;p61"/>
          <p:cNvSpPr txBox="1">
            <a:spLocks noGrp="1"/>
          </p:cNvSpPr>
          <p:nvPr>
            <p:ph type="title" idx="3"/>
          </p:nvPr>
        </p:nvSpPr>
        <p:spPr>
          <a:xfrm>
            <a:off x="3355447" y="1021650"/>
            <a:ext cx="2442000" cy="443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358" name="Google Shape;358;p61"/>
          <p:cNvSpPr txBox="1">
            <a:spLocks noGrp="1"/>
          </p:cNvSpPr>
          <p:nvPr>
            <p:ph type="body" idx="4"/>
          </p:nvPr>
        </p:nvSpPr>
        <p:spPr>
          <a:xfrm>
            <a:off x="3356627" y="1700351"/>
            <a:ext cx="2442000" cy="2684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59" name="Google Shape;359;p61"/>
          <p:cNvSpPr txBox="1">
            <a:spLocks noGrp="1"/>
          </p:cNvSpPr>
          <p:nvPr>
            <p:ph type="title" idx="5"/>
          </p:nvPr>
        </p:nvSpPr>
        <p:spPr>
          <a:xfrm>
            <a:off x="6243460" y="1021650"/>
            <a:ext cx="2442000" cy="443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360" name="Google Shape;360;p61"/>
          <p:cNvSpPr txBox="1">
            <a:spLocks noGrp="1"/>
          </p:cNvSpPr>
          <p:nvPr>
            <p:ph type="body" idx="6"/>
          </p:nvPr>
        </p:nvSpPr>
        <p:spPr>
          <a:xfrm>
            <a:off x="6244646" y="1700351"/>
            <a:ext cx="2442000" cy="2684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61" name="Google Shape;361;p61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62" name="Google Shape;362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53" y="4812378"/>
            <a:ext cx="423709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. Three column gray">
  <p:cSld name="TITLE_1_1_2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62"/>
          <p:cNvSpPr txBox="1">
            <a:spLocks noGrp="1"/>
          </p:cNvSpPr>
          <p:nvPr>
            <p:ph type="title"/>
          </p:nvPr>
        </p:nvSpPr>
        <p:spPr>
          <a:xfrm>
            <a:off x="468625" y="1021650"/>
            <a:ext cx="21741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365" name="Google Shape;365;p62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21741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62"/>
          <p:cNvSpPr txBox="1">
            <a:spLocks noGrp="1"/>
          </p:cNvSpPr>
          <p:nvPr>
            <p:ph type="body" idx="2"/>
          </p:nvPr>
        </p:nvSpPr>
        <p:spPr>
          <a:xfrm>
            <a:off x="453150" y="1725125"/>
            <a:ext cx="21741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67" name="Google Shape;367;p62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68" name="Google Shape;368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36" y="4812377"/>
            <a:ext cx="423775" cy="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62"/>
          <p:cNvSpPr txBox="1">
            <a:spLocks noGrp="1"/>
          </p:cNvSpPr>
          <p:nvPr>
            <p:ph type="title" idx="3"/>
          </p:nvPr>
        </p:nvSpPr>
        <p:spPr>
          <a:xfrm>
            <a:off x="3406300" y="1028700"/>
            <a:ext cx="21741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370" name="Google Shape;370;p62"/>
          <p:cNvSpPr txBox="1">
            <a:spLocks noGrp="1"/>
          </p:cNvSpPr>
          <p:nvPr>
            <p:ph type="body" idx="4"/>
          </p:nvPr>
        </p:nvSpPr>
        <p:spPr>
          <a:xfrm>
            <a:off x="3390825" y="1732175"/>
            <a:ext cx="21741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71" name="Google Shape;371;p62"/>
          <p:cNvSpPr txBox="1">
            <a:spLocks noGrp="1"/>
          </p:cNvSpPr>
          <p:nvPr>
            <p:ph type="title" idx="5"/>
          </p:nvPr>
        </p:nvSpPr>
        <p:spPr>
          <a:xfrm>
            <a:off x="6460853" y="1028700"/>
            <a:ext cx="21741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372" name="Google Shape;372;p62"/>
          <p:cNvSpPr txBox="1">
            <a:spLocks noGrp="1"/>
          </p:cNvSpPr>
          <p:nvPr>
            <p:ph type="body" idx="6"/>
          </p:nvPr>
        </p:nvSpPr>
        <p:spPr>
          <a:xfrm>
            <a:off x="6445378" y="1732175"/>
            <a:ext cx="21741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. Three column white">
  <p:cSld name="TITLE_1_1_2_3_2_1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63"/>
          <p:cNvSpPr txBox="1">
            <a:spLocks noGrp="1"/>
          </p:cNvSpPr>
          <p:nvPr>
            <p:ph type="title"/>
          </p:nvPr>
        </p:nvSpPr>
        <p:spPr>
          <a:xfrm>
            <a:off x="459440" y="1021650"/>
            <a:ext cx="2442000" cy="443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375" name="Google Shape;375;p63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63"/>
          <p:cNvSpPr txBox="1">
            <a:spLocks noGrp="1"/>
          </p:cNvSpPr>
          <p:nvPr>
            <p:ph type="body" idx="2"/>
          </p:nvPr>
        </p:nvSpPr>
        <p:spPr>
          <a:xfrm>
            <a:off x="460615" y="1700351"/>
            <a:ext cx="2442000" cy="2684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77" name="Google Shape;377;p63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78" name="Google Shape;378;p6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64236" y="4812377"/>
            <a:ext cx="423775" cy="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63"/>
          <p:cNvSpPr txBox="1">
            <a:spLocks noGrp="1"/>
          </p:cNvSpPr>
          <p:nvPr>
            <p:ph type="title" idx="3"/>
          </p:nvPr>
        </p:nvSpPr>
        <p:spPr>
          <a:xfrm>
            <a:off x="3355447" y="1021650"/>
            <a:ext cx="2442000" cy="443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380" name="Google Shape;380;p63"/>
          <p:cNvSpPr txBox="1">
            <a:spLocks noGrp="1"/>
          </p:cNvSpPr>
          <p:nvPr>
            <p:ph type="body" idx="4"/>
          </p:nvPr>
        </p:nvSpPr>
        <p:spPr>
          <a:xfrm>
            <a:off x="3356627" y="1700351"/>
            <a:ext cx="2442000" cy="2684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1" name="Google Shape;381;p63"/>
          <p:cNvSpPr txBox="1">
            <a:spLocks noGrp="1"/>
          </p:cNvSpPr>
          <p:nvPr>
            <p:ph type="title" idx="5"/>
          </p:nvPr>
        </p:nvSpPr>
        <p:spPr>
          <a:xfrm>
            <a:off x="6243460" y="1021650"/>
            <a:ext cx="2442000" cy="443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382" name="Google Shape;382;p63"/>
          <p:cNvSpPr txBox="1">
            <a:spLocks noGrp="1"/>
          </p:cNvSpPr>
          <p:nvPr>
            <p:ph type="body" idx="6"/>
          </p:nvPr>
        </p:nvSpPr>
        <p:spPr>
          <a:xfrm>
            <a:off x="6244646" y="1700351"/>
            <a:ext cx="2442000" cy="2684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. Three column white 2">
  <p:cSld name="TITLE_1_1_2_3_1_1_1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64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64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6" name="Google Shape;386;p6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64236" y="4812377"/>
            <a:ext cx="423775" cy="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64"/>
          <p:cNvSpPr txBox="1">
            <a:spLocks noGrp="1"/>
          </p:cNvSpPr>
          <p:nvPr>
            <p:ph type="title"/>
          </p:nvPr>
        </p:nvSpPr>
        <p:spPr>
          <a:xfrm>
            <a:off x="468625" y="1021651"/>
            <a:ext cx="35529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388" name="Google Shape;388;p64"/>
          <p:cNvSpPr txBox="1">
            <a:spLocks noGrp="1"/>
          </p:cNvSpPr>
          <p:nvPr>
            <p:ph type="body" idx="2"/>
          </p:nvPr>
        </p:nvSpPr>
        <p:spPr>
          <a:xfrm>
            <a:off x="469800" y="1598476"/>
            <a:ext cx="2442000" cy="2684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9" name="Google Shape;389;p64"/>
          <p:cNvSpPr txBox="1">
            <a:spLocks noGrp="1"/>
          </p:cNvSpPr>
          <p:nvPr>
            <p:ph type="body" idx="3"/>
          </p:nvPr>
        </p:nvSpPr>
        <p:spPr>
          <a:xfrm>
            <a:off x="3356627" y="1598476"/>
            <a:ext cx="2442000" cy="2684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0" name="Google Shape;390;p64"/>
          <p:cNvSpPr txBox="1">
            <a:spLocks noGrp="1"/>
          </p:cNvSpPr>
          <p:nvPr>
            <p:ph type="body" idx="4"/>
          </p:nvPr>
        </p:nvSpPr>
        <p:spPr>
          <a:xfrm>
            <a:off x="6244646" y="1598476"/>
            <a:ext cx="2442000" cy="2684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. Quad gray">
  <p:cSld name="TITLE_1_1_2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65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93" name="Google Shape;393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36" y="4812377"/>
            <a:ext cx="423775" cy="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65"/>
          <p:cNvSpPr txBox="1">
            <a:spLocks noGrp="1"/>
          </p:cNvSpPr>
          <p:nvPr>
            <p:ph type="title"/>
          </p:nvPr>
        </p:nvSpPr>
        <p:spPr>
          <a:xfrm>
            <a:off x="470475" y="445450"/>
            <a:ext cx="36375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395" name="Google Shape;395;p65"/>
          <p:cNvSpPr txBox="1">
            <a:spLocks noGrp="1"/>
          </p:cNvSpPr>
          <p:nvPr>
            <p:ph type="body" idx="1"/>
          </p:nvPr>
        </p:nvSpPr>
        <p:spPr>
          <a:xfrm>
            <a:off x="453150" y="886925"/>
            <a:ext cx="3637500" cy="88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6" name="Google Shape;396;p65"/>
          <p:cNvSpPr txBox="1">
            <a:spLocks noGrp="1"/>
          </p:cNvSpPr>
          <p:nvPr>
            <p:ph type="title" idx="2"/>
          </p:nvPr>
        </p:nvSpPr>
        <p:spPr>
          <a:xfrm>
            <a:off x="5047500" y="445450"/>
            <a:ext cx="36375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397" name="Google Shape;397;p65"/>
          <p:cNvSpPr txBox="1">
            <a:spLocks noGrp="1"/>
          </p:cNvSpPr>
          <p:nvPr>
            <p:ph type="body" idx="3"/>
          </p:nvPr>
        </p:nvSpPr>
        <p:spPr>
          <a:xfrm>
            <a:off x="5030175" y="886925"/>
            <a:ext cx="3637500" cy="88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8" name="Google Shape;398;p65"/>
          <p:cNvSpPr txBox="1">
            <a:spLocks noGrp="1"/>
          </p:cNvSpPr>
          <p:nvPr>
            <p:ph type="title" idx="4"/>
          </p:nvPr>
        </p:nvSpPr>
        <p:spPr>
          <a:xfrm>
            <a:off x="473400" y="2962400"/>
            <a:ext cx="36375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399" name="Google Shape;399;p65"/>
          <p:cNvSpPr txBox="1">
            <a:spLocks noGrp="1"/>
          </p:cNvSpPr>
          <p:nvPr>
            <p:ph type="body" idx="5"/>
          </p:nvPr>
        </p:nvSpPr>
        <p:spPr>
          <a:xfrm>
            <a:off x="456075" y="3403875"/>
            <a:ext cx="3637500" cy="88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65"/>
          <p:cNvSpPr txBox="1">
            <a:spLocks noGrp="1"/>
          </p:cNvSpPr>
          <p:nvPr>
            <p:ph type="title" idx="6"/>
          </p:nvPr>
        </p:nvSpPr>
        <p:spPr>
          <a:xfrm>
            <a:off x="5050425" y="2962400"/>
            <a:ext cx="36375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401" name="Google Shape;401;p65"/>
          <p:cNvSpPr txBox="1">
            <a:spLocks noGrp="1"/>
          </p:cNvSpPr>
          <p:nvPr>
            <p:ph type="body" idx="7"/>
          </p:nvPr>
        </p:nvSpPr>
        <p:spPr>
          <a:xfrm>
            <a:off x="5033100" y="3403875"/>
            <a:ext cx="3637500" cy="88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. Quad evergreen">
  <p:cSld name="TITLE_1_1_2_1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66"/>
          <p:cNvSpPr txBox="1">
            <a:spLocks noGrp="1"/>
          </p:cNvSpPr>
          <p:nvPr>
            <p:ph type="title"/>
          </p:nvPr>
        </p:nvSpPr>
        <p:spPr>
          <a:xfrm>
            <a:off x="470475" y="445450"/>
            <a:ext cx="36375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404" name="Google Shape;404;p66"/>
          <p:cNvSpPr txBox="1">
            <a:spLocks noGrp="1"/>
          </p:cNvSpPr>
          <p:nvPr>
            <p:ph type="body" idx="1"/>
          </p:nvPr>
        </p:nvSpPr>
        <p:spPr>
          <a:xfrm>
            <a:off x="453150" y="886925"/>
            <a:ext cx="3637500" cy="88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05" name="Google Shape;405;p66"/>
          <p:cNvSpPr txBox="1">
            <a:spLocks noGrp="1"/>
          </p:cNvSpPr>
          <p:nvPr>
            <p:ph type="title" idx="2"/>
          </p:nvPr>
        </p:nvSpPr>
        <p:spPr>
          <a:xfrm>
            <a:off x="5047500" y="445450"/>
            <a:ext cx="36375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406" name="Google Shape;406;p66"/>
          <p:cNvSpPr txBox="1">
            <a:spLocks noGrp="1"/>
          </p:cNvSpPr>
          <p:nvPr>
            <p:ph type="body" idx="3"/>
          </p:nvPr>
        </p:nvSpPr>
        <p:spPr>
          <a:xfrm>
            <a:off x="5030175" y="886925"/>
            <a:ext cx="3637500" cy="88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07" name="Google Shape;407;p66"/>
          <p:cNvSpPr txBox="1">
            <a:spLocks noGrp="1"/>
          </p:cNvSpPr>
          <p:nvPr>
            <p:ph type="title" idx="4"/>
          </p:nvPr>
        </p:nvSpPr>
        <p:spPr>
          <a:xfrm>
            <a:off x="473400" y="2962400"/>
            <a:ext cx="36375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408" name="Google Shape;408;p66"/>
          <p:cNvSpPr txBox="1">
            <a:spLocks noGrp="1"/>
          </p:cNvSpPr>
          <p:nvPr>
            <p:ph type="body" idx="5"/>
          </p:nvPr>
        </p:nvSpPr>
        <p:spPr>
          <a:xfrm>
            <a:off x="456075" y="3403875"/>
            <a:ext cx="3637500" cy="88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09" name="Google Shape;409;p66"/>
          <p:cNvSpPr txBox="1">
            <a:spLocks noGrp="1"/>
          </p:cNvSpPr>
          <p:nvPr>
            <p:ph type="title" idx="6"/>
          </p:nvPr>
        </p:nvSpPr>
        <p:spPr>
          <a:xfrm>
            <a:off x="5050425" y="2962400"/>
            <a:ext cx="36375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410" name="Google Shape;410;p66"/>
          <p:cNvSpPr txBox="1">
            <a:spLocks noGrp="1"/>
          </p:cNvSpPr>
          <p:nvPr>
            <p:ph type="body" idx="7"/>
          </p:nvPr>
        </p:nvSpPr>
        <p:spPr>
          <a:xfrm>
            <a:off x="5033100" y="3403875"/>
            <a:ext cx="3637500" cy="88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11" name="Google Shape;411;p66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12" name="Google Shape;412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53" y="4812378"/>
            <a:ext cx="423709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. Six column">
  <p:cSld name="TITLE_1_1_2_1_1_1_1_3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67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15" name="Google Shape;415;p6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64236" y="4812377"/>
            <a:ext cx="423775" cy="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67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67"/>
          <p:cNvSpPr txBox="1">
            <a:spLocks noGrp="1"/>
          </p:cNvSpPr>
          <p:nvPr>
            <p:ph type="body" idx="2"/>
          </p:nvPr>
        </p:nvSpPr>
        <p:spPr>
          <a:xfrm>
            <a:off x="469800" y="1065076"/>
            <a:ext cx="2442000" cy="960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18" name="Google Shape;418;p67"/>
          <p:cNvSpPr txBox="1">
            <a:spLocks noGrp="1"/>
          </p:cNvSpPr>
          <p:nvPr>
            <p:ph type="body" idx="3"/>
          </p:nvPr>
        </p:nvSpPr>
        <p:spPr>
          <a:xfrm>
            <a:off x="3356629" y="1065076"/>
            <a:ext cx="2442000" cy="960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19" name="Google Shape;419;p67"/>
          <p:cNvSpPr txBox="1">
            <a:spLocks noGrp="1"/>
          </p:cNvSpPr>
          <p:nvPr>
            <p:ph type="body" idx="4"/>
          </p:nvPr>
        </p:nvSpPr>
        <p:spPr>
          <a:xfrm>
            <a:off x="6244649" y="1065076"/>
            <a:ext cx="2442000" cy="960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20" name="Google Shape;420;p67"/>
          <p:cNvSpPr txBox="1">
            <a:spLocks noGrp="1"/>
          </p:cNvSpPr>
          <p:nvPr>
            <p:ph type="body" idx="5"/>
          </p:nvPr>
        </p:nvSpPr>
        <p:spPr>
          <a:xfrm>
            <a:off x="469800" y="2893876"/>
            <a:ext cx="2442000" cy="960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21" name="Google Shape;421;p67"/>
          <p:cNvSpPr txBox="1">
            <a:spLocks noGrp="1"/>
          </p:cNvSpPr>
          <p:nvPr>
            <p:ph type="body" idx="6"/>
          </p:nvPr>
        </p:nvSpPr>
        <p:spPr>
          <a:xfrm>
            <a:off x="3356629" y="2893876"/>
            <a:ext cx="2442000" cy="960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22" name="Google Shape;422;p67"/>
          <p:cNvSpPr txBox="1">
            <a:spLocks noGrp="1"/>
          </p:cNvSpPr>
          <p:nvPr>
            <p:ph type="body" idx="7"/>
          </p:nvPr>
        </p:nvSpPr>
        <p:spPr>
          <a:xfrm>
            <a:off x="6244649" y="2893876"/>
            <a:ext cx="2442000" cy="960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. Text with collage 1">
  <p:cSld name="TITLE_3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68"/>
          <p:cNvSpPr txBox="1">
            <a:spLocks noGrp="1"/>
          </p:cNvSpPr>
          <p:nvPr>
            <p:ph type="title"/>
          </p:nvPr>
        </p:nvSpPr>
        <p:spPr>
          <a:xfrm>
            <a:off x="468625" y="1021651"/>
            <a:ext cx="35529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425" name="Google Shape;425;p68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6" name="Google Shape;426;p68"/>
          <p:cNvSpPr txBox="1">
            <a:spLocks noGrp="1"/>
          </p:cNvSpPr>
          <p:nvPr>
            <p:ph type="body" idx="2"/>
          </p:nvPr>
        </p:nvSpPr>
        <p:spPr>
          <a:xfrm>
            <a:off x="470375" y="1599300"/>
            <a:ext cx="35091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7" name="Google Shape;427;p68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28" name="Google Shape;428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53" y="4812378"/>
            <a:ext cx="423709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. Text with collage 2">
  <p:cSld name="TITLE_3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69"/>
          <p:cNvSpPr txBox="1">
            <a:spLocks noGrp="1"/>
          </p:cNvSpPr>
          <p:nvPr>
            <p:ph type="title"/>
          </p:nvPr>
        </p:nvSpPr>
        <p:spPr>
          <a:xfrm>
            <a:off x="468625" y="1021651"/>
            <a:ext cx="35529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431" name="Google Shape;431;p69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69"/>
          <p:cNvSpPr txBox="1">
            <a:spLocks noGrp="1"/>
          </p:cNvSpPr>
          <p:nvPr>
            <p:ph type="body" idx="2"/>
          </p:nvPr>
        </p:nvSpPr>
        <p:spPr>
          <a:xfrm>
            <a:off x="470375" y="1599300"/>
            <a:ext cx="35091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3" name="Google Shape;433;p69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34" name="Google Shape;434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53" y="4812378"/>
            <a:ext cx="423709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. Text with collage 3">
  <p:cSld name="TITLE_3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70"/>
          <p:cNvSpPr txBox="1">
            <a:spLocks noGrp="1"/>
          </p:cNvSpPr>
          <p:nvPr>
            <p:ph type="title"/>
          </p:nvPr>
        </p:nvSpPr>
        <p:spPr>
          <a:xfrm>
            <a:off x="468625" y="1021650"/>
            <a:ext cx="31833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437" name="Google Shape;437;p70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8" name="Google Shape;438;p70"/>
          <p:cNvSpPr txBox="1">
            <a:spLocks noGrp="1"/>
          </p:cNvSpPr>
          <p:nvPr>
            <p:ph type="body" idx="2"/>
          </p:nvPr>
        </p:nvSpPr>
        <p:spPr>
          <a:xfrm>
            <a:off x="470375" y="1904100"/>
            <a:ext cx="31833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9" name="Google Shape;439;p70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40" name="Google Shape;44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53" y="4812378"/>
            <a:ext cx="423709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 Title + Photo UI 2">
  <p:cSld name="TITLE_4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/>
          <p:nvPr/>
        </p:nvSpPr>
        <p:spPr>
          <a:xfrm>
            <a:off x="-9284" y="-55050"/>
            <a:ext cx="4647600" cy="5253600"/>
          </a:xfrm>
          <a:prstGeom prst="rect">
            <a:avLst/>
          </a:prstGeom>
          <a:solidFill>
            <a:srgbClr val="1537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502741" y="1000136"/>
            <a:ext cx="3343800" cy="21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2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subTitle" idx="1"/>
          </p:nvPr>
        </p:nvSpPr>
        <p:spPr>
          <a:xfrm>
            <a:off x="502741" y="3372436"/>
            <a:ext cx="3184500" cy="4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pic>
        <p:nvPicPr>
          <p:cNvPr id="46" name="Google Shape;46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429" y="4412153"/>
            <a:ext cx="904387" cy="20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204">
          <p15:clr>
            <a:srgbClr val="FA7B17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. Text with collage 4">
  <p:cSld name="TITLE_3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71"/>
          <p:cNvSpPr txBox="1">
            <a:spLocks noGrp="1"/>
          </p:cNvSpPr>
          <p:nvPr>
            <p:ph type="title"/>
          </p:nvPr>
        </p:nvSpPr>
        <p:spPr>
          <a:xfrm>
            <a:off x="468625" y="1021650"/>
            <a:ext cx="31833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443" name="Google Shape;443;p71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4" name="Google Shape;444;p71"/>
          <p:cNvSpPr txBox="1">
            <a:spLocks noGrp="1"/>
          </p:cNvSpPr>
          <p:nvPr>
            <p:ph type="body" idx="2"/>
          </p:nvPr>
        </p:nvSpPr>
        <p:spPr>
          <a:xfrm>
            <a:off x="470375" y="1980300"/>
            <a:ext cx="31833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5" name="Google Shape;445;p71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46" name="Google Shape;446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53" y="4812378"/>
            <a:ext cx="423709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. Text with collage 5 ">
  <p:cSld name="TITLE_3_1_1_1_1_1_1_1_1_1_1_1_1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72"/>
          <p:cNvSpPr txBox="1">
            <a:spLocks noGrp="1"/>
          </p:cNvSpPr>
          <p:nvPr>
            <p:ph type="title"/>
          </p:nvPr>
        </p:nvSpPr>
        <p:spPr>
          <a:xfrm>
            <a:off x="468625" y="1021650"/>
            <a:ext cx="31833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449" name="Google Shape;449;p72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50" name="Google Shape;450;p72"/>
          <p:cNvSpPr txBox="1">
            <a:spLocks noGrp="1"/>
          </p:cNvSpPr>
          <p:nvPr>
            <p:ph type="body" idx="2"/>
          </p:nvPr>
        </p:nvSpPr>
        <p:spPr>
          <a:xfrm>
            <a:off x="470375" y="1599300"/>
            <a:ext cx="31833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51" name="Google Shape;451;p72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52" name="Google Shape;452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36" y="4812377"/>
            <a:ext cx="423775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. Text with collage 6 ">
  <p:cSld name="TITLE_3_1_1_1_1_1_1_1_1_1_1_1_1_4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73"/>
          <p:cNvSpPr txBox="1">
            <a:spLocks noGrp="1"/>
          </p:cNvSpPr>
          <p:nvPr>
            <p:ph type="title"/>
          </p:nvPr>
        </p:nvSpPr>
        <p:spPr>
          <a:xfrm>
            <a:off x="468625" y="1021650"/>
            <a:ext cx="31833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455" name="Google Shape;455;p73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56" name="Google Shape;456;p73"/>
          <p:cNvSpPr txBox="1">
            <a:spLocks noGrp="1"/>
          </p:cNvSpPr>
          <p:nvPr>
            <p:ph type="body" idx="2"/>
          </p:nvPr>
        </p:nvSpPr>
        <p:spPr>
          <a:xfrm>
            <a:off x="470375" y="1599300"/>
            <a:ext cx="31833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57" name="Google Shape;457;p73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58" name="Google Shape;458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36" y="4812377"/>
            <a:ext cx="423775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. Text with collage 7 ">
  <p:cSld name="TITLE_3_1_1_1_1_1_1_1_1_1_1_1_1_4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74"/>
          <p:cNvSpPr txBox="1">
            <a:spLocks noGrp="1"/>
          </p:cNvSpPr>
          <p:nvPr>
            <p:ph type="title"/>
          </p:nvPr>
        </p:nvSpPr>
        <p:spPr>
          <a:xfrm>
            <a:off x="468625" y="1021650"/>
            <a:ext cx="31833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461" name="Google Shape;461;p74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62" name="Google Shape;462;p74"/>
          <p:cNvSpPr txBox="1">
            <a:spLocks noGrp="1"/>
          </p:cNvSpPr>
          <p:nvPr>
            <p:ph type="body" idx="2"/>
          </p:nvPr>
        </p:nvSpPr>
        <p:spPr>
          <a:xfrm>
            <a:off x="470375" y="1599300"/>
            <a:ext cx="31833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63" name="Google Shape;463;p74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64" name="Google Shape;464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36" y="4812377"/>
            <a:ext cx="423775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. Text with collage 8 ">
  <p:cSld name="TITLE_3_1_1_1_1_1_1_1_1_1_1_1_1_4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75"/>
          <p:cNvSpPr txBox="1">
            <a:spLocks noGrp="1"/>
          </p:cNvSpPr>
          <p:nvPr>
            <p:ph type="title"/>
          </p:nvPr>
        </p:nvSpPr>
        <p:spPr>
          <a:xfrm>
            <a:off x="468625" y="1021650"/>
            <a:ext cx="31833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467" name="Google Shape;467;p75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68" name="Google Shape;468;p75"/>
          <p:cNvSpPr txBox="1">
            <a:spLocks noGrp="1"/>
          </p:cNvSpPr>
          <p:nvPr>
            <p:ph type="body" idx="2"/>
          </p:nvPr>
        </p:nvSpPr>
        <p:spPr>
          <a:xfrm>
            <a:off x="470375" y="1599300"/>
            <a:ext cx="31833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69" name="Google Shape;469;p75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70" name="Google Shape;470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36" y="4812377"/>
            <a:ext cx="423775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. Text with collage 9 ">
  <p:cSld name="TITLE_3_1_1_1_1_1_1_1_1_1_1_1_1_4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6"/>
          <p:cNvSpPr txBox="1">
            <a:spLocks noGrp="1"/>
          </p:cNvSpPr>
          <p:nvPr>
            <p:ph type="title"/>
          </p:nvPr>
        </p:nvSpPr>
        <p:spPr>
          <a:xfrm>
            <a:off x="468625" y="1021650"/>
            <a:ext cx="31833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473" name="Google Shape;473;p76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74" name="Google Shape;474;p76"/>
          <p:cNvSpPr txBox="1">
            <a:spLocks noGrp="1"/>
          </p:cNvSpPr>
          <p:nvPr>
            <p:ph type="body" idx="2"/>
          </p:nvPr>
        </p:nvSpPr>
        <p:spPr>
          <a:xfrm>
            <a:off x="470375" y="1599300"/>
            <a:ext cx="31833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75" name="Google Shape;475;p76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76" name="Google Shape;476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36" y="4812377"/>
            <a:ext cx="423775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. Text with collage 10 ">
  <p:cSld name="TITLE_3_1_1_1_1_1_1_1_1_1_1_1_1_4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77"/>
          <p:cNvSpPr txBox="1">
            <a:spLocks noGrp="1"/>
          </p:cNvSpPr>
          <p:nvPr>
            <p:ph type="title"/>
          </p:nvPr>
        </p:nvSpPr>
        <p:spPr>
          <a:xfrm>
            <a:off x="468625" y="1021650"/>
            <a:ext cx="31833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479" name="Google Shape;479;p77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80" name="Google Shape;480;p77"/>
          <p:cNvSpPr txBox="1">
            <a:spLocks noGrp="1"/>
          </p:cNvSpPr>
          <p:nvPr>
            <p:ph type="body" idx="2"/>
          </p:nvPr>
        </p:nvSpPr>
        <p:spPr>
          <a:xfrm>
            <a:off x="470375" y="1599300"/>
            <a:ext cx="31833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81" name="Google Shape;481;p77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82" name="Google Shape;482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36" y="4812377"/>
            <a:ext cx="423775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. Text with leaf 1">
  <p:cSld name="TITLE_3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78"/>
          <p:cNvSpPr txBox="1">
            <a:spLocks noGrp="1"/>
          </p:cNvSpPr>
          <p:nvPr>
            <p:ph type="title"/>
          </p:nvPr>
        </p:nvSpPr>
        <p:spPr>
          <a:xfrm>
            <a:off x="468625" y="1021650"/>
            <a:ext cx="31833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485" name="Google Shape;485;p78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86" name="Google Shape;486;p78"/>
          <p:cNvSpPr txBox="1">
            <a:spLocks noGrp="1"/>
          </p:cNvSpPr>
          <p:nvPr>
            <p:ph type="body" idx="2"/>
          </p:nvPr>
        </p:nvSpPr>
        <p:spPr>
          <a:xfrm>
            <a:off x="470375" y="1599300"/>
            <a:ext cx="31833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87" name="Google Shape;487;p78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88" name="Google Shape;488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36" y="4812377"/>
            <a:ext cx="423775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. Text with leaf 2">
  <p:cSld name="TITLE_3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79"/>
          <p:cNvSpPr txBox="1">
            <a:spLocks noGrp="1"/>
          </p:cNvSpPr>
          <p:nvPr>
            <p:ph type="title"/>
          </p:nvPr>
        </p:nvSpPr>
        <p:spPr>
          <a:xfrm>
            <a:off x="468625" y="1021650"/>
            <a:ext cx="31833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491" name="Google Shape;491;p79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92" name="Google Shape;492;p79"/>
          <p:cNvSpPr txBox="1">
            <a:spLocks noGrp="1"/>
          </p:cNvSpPr>
          <p:nvPr>
            <p:ph type="body" idx="2"/>
          </p:nvPr>
        </p:nvSpPr>
        <p:spPr>
          <a:xfrm>
            <a:off x="470375" y="1599300"/>
            <a:ext cx="31833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93" name="Google Shape;493;p79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94" name="Google Shape;494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36" y="4812377"/>
            <a:ext cx="423775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. Text with leaf 3">
  <p:cSld name="TITLE_3_1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80"/>
          <p:cNvSpPr txBox="1">
            <a:spLocks noGrp="1"/>
          </p:cNvSpPr>
          <p:nvPr>
            <p:ph type="title"/>
          </p:nvPr>
        </p:nvSpPr>
        <p:spPr>
          <a:xfrm>
            <a:off x="468625" y="1021650"/>
            <a:ext cx="31833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497" name="Google Shape;497;p80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98" name="Google Shape;498;p80"/>
          <p:cNvSpPr txBox="1">
            <a:spLocks noGrp="1"/>
          </p:cNvSpPr>
          <p:nvPr>
            <p:ph type="body" idx="2"/>
          </p:nvPr>
        </p:nvSpPr>
        <p:spPr>
          <a:xfrm>
            <a:off x="470375" y="1599300"/>
            <a:ext cx="31833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99" name="Google Shape;499;p80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00" name="Google Shape;500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36" y="4812377"/>
            <a:ext cx="423775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 Title + Photo UI 3">
  <p:cSld name="TITLE_3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9" name="Google Shape;49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53" y="4812378"/>
            <a:ext cx="423709" cy="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502741" y="1000136"/>
            <a:ext cx="3343800" cy="21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2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ubTitle" idx="1"/>
          </p:nvPr>
        </p:nvSpPr>
        <p:spPr>
          <a:xfrm>
            <a:off x="502741" y="3372436"/>
            <a:ext cx="3184500" cy="4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pic>
        <p:nvPicPr>
          <p:cNvPr id="52" name="Google Shape;52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8429" y="4412153"/>
            <a:ext cx="904387" cy="20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. Text with leaf 4">
  <p:cSld name="TITLE_3_1_1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81"/>
          <p:cNvSpPr txBox="1">
            <a:spLocks noGrp="1"/>
          </p:cNvSpPr>
          <p:nvPr>
            <p:ph type="title"/>
          </p:nvPr>
        </p:nvSpPr>
        <p:spPr>
          <a:xfrm>
            <a:off x="468625" y="1021650"/>
            <a:ext cx="31833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503" name="Google Shape;503;p81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04" name="Google Shape;504;p81"/>
          <p:cNvSpPr txBox="1">
            <a:spLocks noGrp="1"/>
          </p:cNvSpPr>
          <p:nvPr>
            <p:ph type="body" idx="2"/>
          </p:nvPr>
        </p:nvSpPr>
        <p:spPr>
          <a:xfrm>
            <a:off x="470375" y="1599300"/>
            <a:ext cx="31833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05" name="Google Shape;505;p81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06" name="Google Shape;506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36" y="4812377"/>
            <a:ext cx="423775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. Text with leaf 5">
  <p:cSld name="TITLE_3_1_1_1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82"/>
          <p:cNvSpPr txBox="1">
            <a:spLocks noGrp="1"/>
          </p:cNvSpPr>
          <p:nvPr>
            <p:ph type="title"/>
          </p:nvPr>
        </p:nvSpPr>
        <p:spPr>
          <a:xfrm>
            <a:off x="468625" y="1021650"/>
            <a:ext cx="31833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509" name="Google Shape;509;p82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0" name="Google Shape;510;p82"/>
          <p:cNvSpPr txBox="1">
            <a:spLocks noGrp="1"/>
          </p:cNvSpPr>
          <p:nvPr>
            <p:ph type="body" idx="2"/>
          </p:nvPr>
        </p:nvSpPr>
        <p:spPr>
          <a:xfrm>
            <a:off x="470375" y="1599300"/>
            <a:ext cx="31833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1" name="Google Shape;511;p82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12" name="Google Shape;512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36" y="4812377"/>
            <a:ext cx="423775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. Text with leaf 6">
  <p:cSld name="TITLE_3_1_1_1_1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83"/>
          <p:cNvSpPr txBox="1">
            <a:spLocks noGrp="1"/>
          </p:cNvSpPr>
          <p:nvPr>
            <p:ph type="title"/>
          </p:nvPr>
        </p:nvSpPr>
        <p:spPr>
          <a:xfrm>
            <a:off x="468625" y="1021650"/>
            <a:ext cx="31833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515" name="Google Shape;515;p83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6" name="Google Shape;516;p83"/>
          <p:cNvSpPr txBox="1">
            <a:spLocks noGrp="1"/>
          </p:cNvSpPr>
          <p:nvPr>
            <p:ph type="body" idx="2"/>
          </p:nvPr>
        </p:nvSpPr>
        <p:spPr>
          <a:xfrm>
            <a:off x="470375" y="1599300"/>
            <a:ext cx="31833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7" name="Google Shape;517;p83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18" name="Google Shape;518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36" y="4812377"/>
            <a:ext cx="423775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. Text with leaf 7">
  <p:cSld name="TITLE_3_1_1_1_1_1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84"/>
          <p:cNvSpPr txBox="1">
            <a:spLocks noGrp="1"/>
          </p:cNvSpPr>
          <p:nvPr>
            <p:ph type="title"/>
          </p:nvPr>
        </p:nvSpPr>
        <p:spPr>
          <a:xfrm>
            <a:off x="468625" y="1021650"/>
            <a:ext cx="31833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521" name="Google Shape;521;p84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2" name="Google Shape;522;p84"/>
          <p:cNvSpPr txBox="1">
            <a:spLocks noGrp="1"/>
          </p:cNvSpPr>
          <p:nvPr>
            <p:ph type="body" idx="2"/>
          </p:nvPr>
        </p:nvSpPr>
        <p:spPr>
          <a:xfrm>
            <a:off x="470375" y="1599300"/>
            <a:ext cx="31833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3" name="Google Shape;523;p84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24" name="Google Shape;524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53" y="4812378"/>
            <a:ext cx="423709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. Text with leaf 8">
  <p:cSld name="TITLE_3_1_1_1_1_1_1_1_1_1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85"/>
          <p:cNvSpPr txBox="1">
            <a:spLocks noGrp="1"/>
          </p:cNvSpPr>
          <p:nvPr>
            <p:ph type="title"/>
          </p:nvPr>
        </p:nvSpPr>
        <p:spPr>
          <a:xfrm>
            <a:off x="468625" y="1021650"/>
            <a:ext cx="31833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527" name="Google Shape;527;p85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8" name="Google Shape;528;p85"/>
          <p:cNvSpPr txBox="1">
            <a:spLocks noGrp="1"/>
          </p:cNvSpPr>
          <p:nvPr>
            <p:ph type="body" idx="2"/>
          </p:nvPr>
        </p:nvSpPr>
        <p:spPr>
          <a:xfrm>
            <a:off x="470375" y="1599300"/>
            <a:ext cx="31833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9" name="Google Shape;529;p85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30" name="Google Shape;530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53" y="4812378"/>
            <a:ext cx="423709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. Text with leaf 9">
  <p:cSld name="TITLE_3_1_1_1_1_1_1_1_1_1_1_1_1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86"/>
          <p:cNvSpPr txBox="1">
            <a:spLocks noGrp="1"/>
          </p:cNvSpPr>
          <p:nvPr>
            <p:ph type="title"/>
          </p:nvPr>
        </p:nvSpPr>
        <p:spPr>
          <a:xfrm>
            <a:off x="468625" y="1021650"/>
            <a:ext cx="31833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533" name="Google Shape;533;p86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4" name="Google Shape;534;p86"/>
          <p:cNvSpPr txBox="1">
            <a:spLocks noGrp="1"/>
          </p:cNvSpPr>
          <p:nvPr>
            <p:ph type="body" idx="2"/>
          </p:nvPr>
        </p:nvSpPr>
        <p:spPr>
          <a:xfrm>
            <a:off x="470375" y="1599300"/>
            <a:ext cx="31833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5" name="Google Shape;535;p86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36" name="Google Shape;536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53" y="4812378"/>
            <a:ext cx="423709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. Text with leaf 10">
  <p:cSld name="TITLE_3_1_1_1_1_1_1_1_1_1_1_1_1_3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87"/>
          <p:cNvSpPr txBox="1">
            <a:spLocks noGrp="1"/>
          </p:cNvSpPr>
          <p:nvPr>
            <p:ph type="title"/>
          </p:nvPr>
        </p:nvSpPr>
        <p:spPr>
          <a:xfrm>
            <a:off x="468625" y="1021650"/>
            <a:ext cx="31833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539" name="Google Shape;539;p87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40" name="Google Shape;540;p87"/>
          <p:cNvSpPr txBox="1">
            <a:spLocks noGrp="1"/>
          </p:cNvSpPr>
          <p:nvPr>
            <p:ph type="body" idx="2"/>
          </p:nvPr>
        </p:nvSpPr>
        <p:spPr>
          <a:xfrm>
            <a:off x="470375" y="1599300"/>
            <a:ext cx="31833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41" name="Google Shape;541;p87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42" name="Google Shape;542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53" y="4812378"/>
            <a:ext cx="423709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. Text with image 1">
  <p:cSld name="TITLE_3_1_1_1_1_1_1_1_1_1_1_1_1_3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88"/>
          <p:cNvSpPr txBox="1">
            <a:spLocks noGrp="1"/>
          </p:cNvSpPr>
          <p:nvPr>
            <p:ph type="title"/>
          </p:nvPr>
        </p:nvSpPr>
        <p:spPr>
          <a:xfrm>
            <a:off x="468625" y="1021650"/>
            <a:ext cx="31833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545" name="Google Shape;545;p88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6" name="Google Shape;546;p88"/>
          <p:cNvSpPr txBox="1">
            <a:spLocks noGrp="1"/>
          </p:cNvSpPr>
          <p:nvPr>
            <p:ph type="body" idx="2"/>
          </p:nvPr>
        </p:nvSpPr>
        <p:spPr>
          <a:xfrm>
            <a:off x="470375" y="1599300"/>
            <a:ext cx="31833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7" name="Google Shape;547;p88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48" name="Google Shape;548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53" y="4812378"/>
            <a:ext cx="423709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. Text with image 2">
  <p:cSld name="TITLE_3_1_1_1_1_1_1_1_1_1_1_1_1_3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89"/>
          <p:cNvSpPr txBox="1">
            <a:spLocks noGrp="1"/>
          </p:cNvSpPr>
          <p:nvPr>
            <p:ph type="title"/>
          </p:nvPr>
        </p:nvSpPr>
        <p:spPr>
          <a:xfrm>
            <a:off x="468625" y="1021650"/>
            <a:ext cx="31833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551" name="Google Shape;551;p89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2" name="Google Shape;552;p89"/>
          <p:cNvSpPr txBox="1">
            <a:spLocks noGrp="1"/>
          </p:cNvSpPr>
          <p:nvPr>
            <p:ph type="body" idx="2"/>
          </p:nvPr>
        </p:nvSpPr>
        <p:spPr>
          <a:xfrm>
            <a:off x="470375" y="1599300"/>
            <a:ext cx="31833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3" name="Google Shape;553;p89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54" name="Google Shape;554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53" y="4812378"/>
            <a:ext cx="423709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. Text with image 3">
  <p:cSld name="TITLE_3_1_1_1_1_1_1_1_1_1_1_1_1_3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90"/>
          <p:cNvSpPr txBox="1">
            <a:spLocks noGrp="1"/>
          </p:cNvSpPr>
          <p:nvPr>
            <p:ph type="title"/>
          </p:nvPr>
        </p:nvSpPr>
        <p:spPr>
          <a:xfrm>
            <a:off x="468625" y="1021650"/>
            <a:ext cx="31833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557" name="Google Shape;557;p90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8" name="Google Shape;558;p90"/>
          <p:cNvSpPr txBox="1">
            <a:spLocks noGrp="1"/>
          </p:cNvSpPr>
          <p:nvPr>
            <p:ph type="body" idx="2"/>
          </p:nvPr>
        </p:nvSpPr>
        <p:spPr>
          <a:xfrm>
            <a:off x="470375" y="1599300"/>
            <a:ext cx="31833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90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60" name="Google Shape;560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53" y="4812378"/>
            <a:ext cx="423709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 Title + Photo UI 4">
  <p:cSld name="TITLE_3_1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5" name="Google Shape;55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53" y="4812378"/>
            <a:ext cx="423709" cy="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0"/>
          <p:cNvSpPr txBox="1">
            <a:spLocks noGrp="1"/>
          </p:cNvSpPr>
          <p:nvPr>
            <p:ph type="title"/>
          </p:nvPr>
        </p:nvSpPr>
        <p:spPr>
          <a:xfrm>
            <a:off x="502741" y="1000136"/>
            <a:ext cx="3343800" cy="21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2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subTitle" idx="1"/>
          </p:nvPr>
        </p:nvSpPr>
        <p:spPr>
          <a:xfrm>
            <a:off x="502741" y="3372436"/>
            <a:ext cx="3184500" cy="4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pic>
        <p:nvPicPr>
          <p:cNvPr id="58" name="Google Shape;58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8429" y="4412153"/>
            <a:ext cx="904387" cy="20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. Text with image 4">
  <p:cSld name="TITLE_3_1_1_1_1_1_1_1_1_1_1_1_1_3_1_1_5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91"/>
          <p:cNvSpPr txBox="1">
            <a:spLocks noGrp="1"/>
          </p:cNvSpPr>
          <p:nvPr>
            <p:ph type="title"/>
          </p:nvPr>
        </p:nvSpPr>
        <p:spPr>
          <a:xfrm>
            <a:off x="468625" y="1021650"/>
            <a:ext cx="31833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563" name="Google Shape;563;p91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64" name="Google Shape;564;p91"/>
          <p:cNvSpPr txBox="1">
            <a:spLocks noGrp="1"/>
          </p:cNvSpPr>
          <p:nvPr>
            <p:ph type="body" idx="2"/>
          </p:nvPr>
        </p:nvSpPr>
        <p:spPr>
          <a:xfrm>
            <a:off x="470375" y="1599300"/>
            <a:ext cx="31833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65" name="Google Shape;565;p91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66" name="Google Shape;566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53" y="4812378"/>
            <a:ext cx="423709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. Text with image 5">
  <p:cSld name="TITLE_3_1_1_1_1_1_1_1_1_1_1_1_1_3_1_1_5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92"/>
          <p:cNvSpPr txBox="1">
            <a:spLocks noGrp="1"/>
          </p:cNvSpPr>
          <p:nvPr>
            <p:ph type="title"/>
          </p:nvPr>
        </p:nvSpPr>
        <p:spPr>
          <a:xfrm>
            <a:off x="468625" y="1021650"/>
            <a:ext cx="31833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569" name="Google Shape;569;p92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70" name="Google Shape;570;p92"/>
          <p:cNvSpPr txBox="1">
            <a:spLocks noGrp="1"/>
          </p:cNvSpPr>
          <p:nvPr>
            <p:ph type="body" idx="2"/>
          </p:nvPr>
        </p:nvSpPr>
        <p:spPr>
          <a:xfrm>
            <a:off x="470375" y="1599300"/>
            <a:ext cx="31833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71" name="Google Shape;571;p92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72" name="Google Shape;572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53" y="4812378"/>
            <a:ext cx="423709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. Text with image 6">
  <p:cSld name="TITLE_3_1_1_1_1_1_1_1_1_1_1_1_1_3_1_1_5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93"/>
          <p:cNvSpPr txBox="1">
            <a:spLocks noGrp="1"/>
          </p:cNvSpPr>
          <p:nvPr>
            <p:ph type="title"/>
          </p:nvPr>
        </p:nvSpPr>
        <p:spPr>
          <a:xfrm>
            <a:off x="468625" y="1021650"/>
            <a:ext cx="31833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575" name="Google Shape;575;p93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76" name="Google Shape;576;p93"/>
          <p:cNvSpPr txBox="1">
            <a:spLocks noGrp="1"/>
          </p:cNvSpPr>
          <p:nvPr>
            <p:ph type="body" idx="2"/>
          </p:nvPr>
        </p:nvSpPr>
        <p:spPr>
          <a:xfrm>
            <a:off x="470375" y="1599300"/>
            <a:ext cx="31833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77" name="Google Shape;577;p93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78" name="Google Shape;578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53" y="4812378"/>
            <a:ext cx="423709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. Text with image 7">
  <p:cSld name="TITLE_3_1_1_1_1_1_1_1_1_1_1_1_1_3_1_1_5_1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94"/>
          <p:cNvSpPr txBox="1">
            <a:spLocks noGrp="1"/>
          </p:cNvSpPr>
          <p:nvPr>
            <p:ph type="title"/>
          </p:nvPr>
        </p:nvSpPr>
        <p:spPr>
          <a:xfrm>
            <a:off x="468625" y="1021650"/>
            <a:ext cx="31833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581" name="Google Shape;581;p94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2" name="Google Shape;582;p94"/>
          <p:cNvSpPr txBox="1">
            <a:spLocks noGrp="1"/>
          </p:cNvSpPr>
          <p:nvPr>
            <p:ph type="body" idx="2"/>
          </p:nvPr>
        </p:nvSpPr>
        <p:spPr>
          <a:xfrm>
            <a:off x="470375" y="1599300"/>
            <a:ext cx="31833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3" name="Google Shape;583;p94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84" name="Google Shape;584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53" y="4812378"/>
            <a:ext cx="423709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. Text with image 8">
  <p:cSld name="TITLE_3_1_1_1_1_1_1_1_1_1_1_1_1_3_1_1_5_1_1_1_1_2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95"/>
          <p:cNvSpPr txBox="1">
            <a:spLocks noGrp="1"/>
          </p:cNvSpPr>
          <p:nvPr>
            <p:ph type="title"/>
          </p:nvPr>
        </p:nvSpPr>
        <p:spPr>
          <a:xfrm>
            <a:off x="468625" y="1021650"/>
            <a:ext cx="31833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587" name="Google Shape;587;p95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8" name="Google Shape;588;p95"/>
          <p:cNvSpPr txBox="1">
            <a:spLocks noGrp="1"/>
          </p:cNvSpPr>
          <p:nvPr>
            <p:ph type="body" idx="2"/>
          </p:nvPr>
        </p:nvSpPr>
        <p:spPr>
          <a:xfrm>
            <a:off x="470375" y="1599300"/>
            <a:ext cx="31833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9" name="Google Shape;589;p95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90" name="Google Shape;590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53" y="4812378"/>
            <a:ext cx="423709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. Text with image 9">
  <p:cSld name="TITLE_3_1_1_1_1_1_1_1_1_1_1_1_1_3_1_1_5_1_1_1_1_2_1_1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96"/>
          <p:cNvSpPr txBox="1">
            <a:spLocks noGrp="1"/>
          </p:cNvSpPr>
          <p:nvPr>
            <p:ph type="title"/>
          </p:nvPr>
        </p:nvSpPr>
        <p:spPr>
          <a:xfrm>
            <a:off x="468625" y="1021650"/>
            <a:ext cx="31833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593" name="Google Shape;593;p96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94" name="Google Shape;594;p96"/>
          <p:cNvSpPr txBox="1">
            <a:spLocks noGrp="1"/>
          </p:cNvSpPr>
          <p:nvPr>
            <p:ph type="body" idx="2"/>
          </p:nvPr>
        </p:nvSpPr>
        <p:spPr>
          <a:xfrm>
            <a:off x="470375" y="1599300"/>
            <a:ext cx="31833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95" name="Google Shape;595;p96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96" name="Google Shape;596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53" y="4812378"/>
            <a:ext cx="423709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. Text with image 10">
  <p:cSld name="TITLE_7_2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97"/>
          <p:cNvSpPr txBox="1">
            <a:spLocks noGrp="1"/>
          </p:cNvSpPr>
          <p:nvPr>
            <p:ph type="title"/>
          </p:nvPr>
        </p:nvSpPr>
        <p:spPr>
          <a:xfrm>
            <a:off x="5028625" y="1021651"/>
            <a:ext cx="35529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599" name="Google Shape;599;p97"/>
          <p:cNvSpPr txBox="1">
            <a:spLocks noGrp="1"/>
          </p:cNvSpPr>
          <p:nvPr>
            <p:ph type="body" idx="1"/>
          </p:nvPr>
        </p:nvSpPr>
        <p:spPr>
          <a:xfrm>
            <a:off x="5030375" y="1599300"/>
            <a:ext cx="36291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0" name="Google Shape;600;p97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01" name="Google Shape;601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53" y="4812378"/>
            <a:ext cx="423709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  <p15:guide id="2" pos="3169">
          <p15:clr>
            <a:srgbClr val="FA7B17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. Text with image 11">
  <p:cSld name="TITLE_7_2_2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98"/>
          <p:cNvSpPr txBox="1">
            <a:spLocks noGrp="1"/>
          </p:cNvSpPr>
          <p:nvPr>
            <p:ph type="title"/>
          </p:nvPr>
        </p:nvSpPr>
        <p:spPr>
          <a:xfrm>
            <a:off x="5028625" y="1021651"/>
            <a:ext cx="35529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604" name="Google Shape;604;p98"/>
          <p:cNvSpPr txBox="1">
            <a:spLocks noGrp="1"/>
          </p:cNvSpPr>
          <p:nvPr>
            <p:ph type="body" idx="1"/>
          </p:nvPr>
        </p:nvSpPr>
        <p:spPr>
          <a:xfrm>
            <a:off x="5030375" y="1599300"/>
            <a:ext cx="36291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5" name="Google Shape;605;p98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06" name="Google Shape;606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53" y="4812378"/>
            <a:ext cx="423709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  <p15:guide id="2" pos="3169">
          <p15:clr>
            <a:srgbClr val="FA7B17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. Text with image 12">
  <p:cSld name="TITLE_7_2_2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99"/>
          <p:cNvSpPr txBox="1">
            <a:spLocks noGrp="1"/>
          </p:cNvSpPr>
          <p:nvPr>
            <p:ph type="title"/>
          </p:nvPr>
        </p:nvSpPr>
        <p:spPr>
          <a:xfrm>
            <a:off x="5028625" y="1021651"/>
            <a:ext cx="35529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609" name="Google Shape;609;p99"/>
          <p:cNvSpPr txBox="1">
            <a:spLocks noGrp="1"/>
          </p:cNvSpPr>
          <p:nvPr>
            <p:ph type="body" idx="1"/>
          </p:nvPr>
        </p:nvSpPr>
        <p:spPr>
          <a:xfrm>
            <a:off x="5030375" y="1599300"/>
            <a:ext cx="36291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0" name="Google Shape;610;p99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11" name="Google Shape;611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53" y="4812378"/>
            <a:ext cx="423709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  <p15:guide id="2" pos="3169">
          <p15:clr>
            <a:srgbClr val="FA7B17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. Text with image 13">
  <p:cSld name="TITLE_3_1_1_1_1_1_1_1_1_1_1_1_1_3_1_1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100"/>
          <p:cNvSpPr txBox="1">
            <a:spLocks noGrp="1"/>
          </p:cNvSpPr>
          <p:nvPr>
            <p:ph type="title"/>
          </p:nvPr>
        </p:nvSpPr>
        <p:spPr>
          <a:xfrm>
            <a:off x="468625" y="1021650"/>
            <a:ext cx="31833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614" name="Google Shape;614;p100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5" name="Google Shape;615;p100"/>
          <p:cNvSpPr txBox="1">
            <a:spLocks noGrp="1"/>
          </p:cNvSpPr>
          <p:nvPr>
            <p:ph type="body" idx="2"/>
          </p:nvPr>
        </p:nvSpPr>
        <p:spPr>
          <a:xfrm>
            <a:off x="470375" y="1599300"/>
            <a:ext cx="31833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1pPr>
            <a:lvl2pPr marL="914400" lvl="1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371600" lvl="2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6" name="Google Shape;616;p100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17" name="Google Shape;617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53" y="4812378"/>
            <a:ext cx="423709" cy="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theme" Target="../theme/theme1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445025"/>
            <a:ext cx="8375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5372C"/>
              </a:buClr>
              <a:buSzPts val="1800"/>
              <a:buFont typeface="Merriweather"/>
              <a:buNone/>
              <a:defRPr sz="1800">
                <a:solidFill>
                  <a:srgbClr val="15372C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5372C"/>
              </a:buClr>
              <a:buSzPts val="2400"/>
              <a:buFont typeface="Merriweather"/>
              <a:buNone/>
              <a:defRPr sz="2400">
                <a:solidFill>
                  <a:srgbClr val="15372C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5372C"/>
              </a:buClr>
              <a:buSzPts val="2400"/>
              <a:buFont typeface="Merriweather"/>
              <a:buNone/>
              <a:defRPr sz="2400">
                <a:solidFill>
                  <a:srgbClr val="15372C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5372C"/>
              </a:buClr>
              <a:buSzPts val="2400"/>
              <a:buFont typeface="Merriweather"/>
              <a:buNone/>
              <a:defRPr sz="2400">
                <a:solidFill>
                  <a:srgbClr val="15372C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5372C"/>
              </a:buClr>
              <a:buSzPts val="2400"/>
              <a:buFont typeface="Merriweather"/>
              <a:buNone/>
              <a:defRPr sz="2400">
                <a:solidFill>
                  <a:srgbClr val="15372C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5372C"/>
              </a:buClr>
              <a:buSzPts val="2400"/>
              <a:buFont typeface="Merriweather"/>
              <a:buNone/>
              <a:defRPr sz="2400">
                <a:solidFill>
                  <a:srgbClr val="15372C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5372C"/>
              </a:buClr>
              <a:buSzPts val="2400"/>
              <a:buFont typeface="Merriweather"/>
              <a:buNone/>
              <a:defRPr sz="2400">
                <a:solidFill>
                  <a:srgbClr val="15372C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5372C"/>
              </a:buClr>
              <a:buSzPts val="2400"/>
              <a:buFont typeface="Merriweather"/>
              <a:buNone/>
              <a:defRPr sz="2400">
                <a:solidFill>
                  <a:srgbClr val="15372C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5372C"/>
              </a:buClr>
              <a:buSzPts val="2400"/>
              <a:buFont typeface="Merriweather"/>
              <a:buNone/>
              <a:defRPr sz="2400">
                <a:solidFill>
                  <a:srgbClr val="15372C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023039"/>
            <a:ext cx="4116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5372C"/>
              </a:buClr>
              <a:buSzPts val="1100"/>
              <a:buFont typeface="Nunito Sans"/>
              <a:buChar char="●"/>
              <a:defRPr sz="11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29845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5372C"/>
              </a:buClr>
              <a:buSzPts val="1100"/>
              <a:buFont typeface="Nunito Sans"/>
              <a:buChar char="○"/>
              <a:defRPr sz="11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29845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5372C"/>
              </a:buClr>
              <a:buSzPts val="1100"/>
              <a:buFont typeface="Nunito Sans"/>
              <a:buChar char="■"/>
              <a:defRPr sz="11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29845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5372C"/>
              </a:buClr>
              <a:buSzPts val="1100"/>
              <a:buFont typeface="Nunito Sans"/>
              <a:buChar char="●"/>
              <a:defRPr sz="11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29845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5372C"/>
              </a:buClr>
              <a:buSzPts val="1100"/>
              <a:buFont typeface="Nunito Sans"/>
              <a:buChar char="○"/>
              <a:defRPr sz="11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29845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5372C"/>
              </a:buClr>
              <a:buSzPts val="1100"/>
              <a:buFont typeface="Nunito Sans"/>
              <a:buChar char="■"/>
              <a:defRPr sz="11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29845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5372C"/>
              </a:buClr>
              <a:buSzPts val="1100"/>
              <a:buFont typeface="Nunito Sans"/>
              <a:buChar char="●"/>
              <a:defRPr sz="11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29845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5372C"/>
              </a:buClr>
              <a:buSzPts val="1100"/>
              <a:buFont typeface="Nunito Sans"/>
              <a:buChar char="○"/>
              <a:defRPr sz="11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29845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5372C"/>
              </a:buClr>
              <a:buSzPts val="1100"/>
              <a:buFont typeface="Nunito Sans"/>
              <a:buChar char="■"/>
              <a:defRPr sz="1100">
                <a:solidFill>
                  <a:srgbClr val="15372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  <p:sldLayoutId id="2147483705" r:id="rId58"/>
    <p:sldLayoutId id="2147483706" r:id="rId59"/>
    <p:sldLayoutId id="2147483707" r:id="rId60"/>
    <p:sldLayoutId id="2147483708" r:id="rId61"/>
    <p:sldLayoutId id="2147483709" r:id="rId62"/>
    <p:sldLayoutId id="2147483710" r:id="rId63"/>
    <p:sldLayoutId id="2147483711" r:id="rId64"/>
    <p:sldLayoutId id="2147483712" r:id="rId65"/>
    <p:sldLayoutId id="2147483713" r:id="rId66"/>
    <p:sldLayoutId id="2147483714" r:id="rId67"/>
    <p:sldLayoutId id="2147483715" r:id="rId68"/>
    <p:sldLayoutId id="2147483716" r:id="rId69"/>
    <p:sldLayoutId id="2147483717" r:id="rId70"/>
    <p:sldLayoutId id="2147483718" r:id="rId71"/>
    <p:sldLayoutId id="2147483719" r:id="rId72"/>
    <p:sldLayoutId id="2147483720" r:id="rId73"/>
    <p:sldLayoutId id="2147483721" r:id="rId74"/>
    <p:sldLayoutId id="2147483722" r:id="rId75"/>
    <p:sldLayoutId id="2147483723" r:id="rId76"/>
    <p:sldLayoutId id="2147483724" r:id="rId77"/>
    <p:sldLayoutId id="2147483725" r:id="rId78"/>
    <p:sldLayoutId id="2147483726" r:id="rId79"/>
    <p:sldLayoutId id="2147483727" r:id="rId80"/>
    <p:sldLayoutId id="2147483728" r:id="rId81"/>
    <p:sldLayoutId id="2147483729" r:id="rId82"/>
    <p:sldLayoutId id="2147483730" r:id="rId83"/>
    <p:sldLayoutId id="2147483731" r:id="rId84"/>
    <p:sldLayoutId id="2147483732" r:id="rId85"/>
    <p:sldLayoutId id="2147483733" r:id="rId86"/>
    <p:sldLayoutId id="2147483734" r:id="rId87"/>
    <p:sldLayoutId id="2147483735" r:id="rId88"/>
    <p:sldLayoutId id="2147483736" r:id="rId89"/>
    <p:sldLayoutId id="2147483737" r:id="rId90"/>
    <p:sldLayoutId id="2147483738" r:id="rId91"/>
    <p:sldLayoutId id="2147483739" r:id="rId92"/>
    <p:sldLayoutId id="2147483740" r:id="rId93"/>
    <p:sldLayoutId id="2147483741" r:id="rId94"/>
    <p:sldLayoutId id="2147483742" r:id="rId95"/>
    <p:sldLayoutId id="2147483743" r:id="rId96"/>
    <p:sldLayoutId id="2147483744" r:id="rId97"/>
    <p:sldLayoutId id="2147483745" r:id="rId98"/>
    <p:sldLayoutId id="2147483746" r:id="rId99"/>
    <p:sldLayoutId id="2147483747" r:id="rId100"/>
    <p:sldLayoutId id="2147483748" r:id="rId101"/>
    <p:sldLayoutId id="2147483749" r:id="rId102"/>
    <p:sldLayoutId id="2147483750" r:id="rId103"/>
    <p:sldLayoutId id="2147483751" r:id="rId104"/>
    <p:sldLayoutId id="2147483752" r:id="rId105"/>
    <p:sldLayoutId id="2147483753" r:id="rId106"/>
    <p:sldLayoutId id="2147483754" r:id="rId107"/>
    <p:sldLayoutId id="2147483755" r:id="rId108"/>
    <p:sldLayoutId id="2147483756" r:id="rId109"/>
    <p:sldLayoutId id="2147483757" r:id="rId110"/>
    <p:sldLayoutId id="2147483758" r:id="rId111"/>
    <p:sldLayoutId id="2147483759" r:id="rId112"/>
    <p:sldLayoutId id="2147483760" r:id="rId113"/>
    <p:sldLayoutId id="2147483761" r:id="rId114"/>
    <p:sldLayoutId id="2147483762" r:id="rId115"/>
    <p:sldLayoutId id="2147483763" r:id="rId116"/>
    <p:sldLayoutId id="2147483764" r:id="rId117"/>
    <p:sldLayoutId id="2147483765" r:id="rId118"/>
    <p:sldLayoutId id="2147483766" r:id="rId119"/>
    <p:sldLayoutId id="2147483767" r:id="rId120"/>
    <p:sldLayoutId id="2147483768" r:id="rId121"/>
    <p:sldLayoutId id="2147483769" r:id="rId122"/>
    <p:sldLayoutId id="2147483770" r:id="rId12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">
          <p15:clr>
            <a:srgbClr val="EA4335"/>
          </p15:clr>
        </p15:guide>
        <p15:guide id="2" orient="horz" pos="280">
          <p15:clr>
            <a:srgbClr val="EA4335"/>
          </p15:clr>
        </p15:guide>
        <p15:guide id="3" orient="horz" pos="648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9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learn.greenhouse.io/page/content-library" TargetMode="External"/><Relationship Id="rId3" Type="http://schemas.openxmlformats.org/officeDocument/2006/relationships/hyperlink" Target="https://support.greenhouse.io/hc/en-us" TargetMode="External"/><Relationship Id="rId7" Type="http://schemas.openxmlformats.org/officeDocument/2006/relationships/hyperlink" Target="https://learn.greenhouse.io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Relationship Id="rId6" Type="http://schemas.openxmlformats.org/officeDocument/2006/relationships/hyperlink" Target="https://greenhouse-software.wistia.com/medias/ujr4onva3j" TargetMode="External"/><Relationship Id="rId11" Type="http://schemas.openxmlformats.org/officeDocument/2006/relationships/image" Target="../media/image101.png"/><Relationship Id="rId5" Type="http://schemas.openxmlformats.org/officeDocument/2006/relationships/hyperlink" Target="https://support.greenhouse.io/hc/en-us/articles/115002226806-Post-to-Social-Media-Account-from-Greenhouse-Recruiting" TargetMode="External"/><Relationship Id="rId10" Type="http://schemas.openxmlformats.org/officeDocument/2006/relationships/image" Target="../media/image100.png"/><Relationship Id="rId4" Type="http://schemas.openxmlformats.org/officeDocument/2006/relationships/hyperlink" Target="https://support.greenhouse.io/hc/en-us/articles/201982560-Submit-Referrals" TargetMode="External"/><Relationship Id="rId9" Type="http://schemas.openxmlformats.org/officeDocument/2006/relationships/hyperlink" Target="https://learn.greenhouse.io/calendar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greenhouse.io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9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125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1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751" name="Google Shape;751;p125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Basic user training</a:t>
            </a:r>
            <a:endParaRPr/>
          </a:p>
        </p:txBody>
      </p:sp>
      <p:sp>
        <p:nvSpPr>
          <p:cNvPr id="752" name="Google Shape;752;p125"/>
          <p:cNvSpPr txBox="1">
            <a:spLocks noGrp="1"/>
          </p:cNvSpPr>
          <p:nvPr>
            <p:ph type="body" idx="2"/>
          </p:nvPr>
        </p:nvSpPr>
        <p:spPr>
          <a:xfrm>
            <a:off x="470375" y="1599300"/>
            <a:ext cx="36291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deck is intended to help you deliver training for </a:t>
            </a:r>
            <a:r>
              <a:rPr lang="en" b="1">
                <a:solidFill>
                  <a:schemeClr val="accent1"/>
                </a:solidFill>
              </a:rPr>
              <a:t>Basic users</a:t>
            </a:r>
            <a:r>
              <a:rPr lang="en">
                <a:solidFill>
                  <a:schemeClr val="accent1"/>
                </a:solidFill>
              </a:rPr>
              <a:t> </a:t>
            </a:r>
            <a:r>
              <a:rPr lang="en"/>
              <a:t>in your organization.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Basic users don’t have an active role in the hiring process, but can help you build your talent pipeline by referring candidates and marketing jobs through their professional networks.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125"/>
          <p:cNvSpPr txBox="1">
            <a:spLocks noGrp="1"/>
          </p:cNvSpPr>
          <p:nvPr>
            <p:ph type="title"/>
          </p:nvPr>
        </p:nvSpPr>
        <p:spPr>
          <a:xfrm>
            <a:off x="458440" y="1031836"/>
            <a:ext cx="35529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Instructions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134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10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823" name="Google Shape;823;p134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824;p134"/>
          <p:cNvSpPr txBox="1">
            <a:spLocks noGrp="1"/>
          </p:cNvSpPr>
          <p:nvPr>
            <p:ph type="title"/>
          </p:nvPr>
        </p:nvSpPr>
        <p:spPr>
          <a:xfrm>
            <a:off x="463627" y="1027386"/>
            <a:ext cx="4103400" cy="5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Creating referrals and sharing jobs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135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11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830" name="Google Shape;830;p135"/>
          <p:cNvSpPr txBox="1">
            <a:spLocks noGrp="1"/>
          </p:cNvSpPr>
          <p:nvPr>
            <p:ph type="title"/>
          </p:nvPr>
        </p:nvSpPr>
        <p:spPr>
          <a:xfrm>
            <a:off x="468625" y="1021650"/>
            <a:ext cx="31833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15372C"/>
                </a:solidFill>
              </a:rPr>
              <a:t>What’s a referral?</a:t>
            </a:r>
            <a:endParaRPr sz="3000">
              <a:solidFill>
                <a:srgbClr val="15372C"/>
              </a:solidFill>
            </a:endParaRPr>
          </a:p>
        </p:txBody>
      </p:sp>
      <p:sp>
        <p:nvSpPr>
          <p:cNvPr id="831" name="Google Shape;831;p135"/>
          <p:cNvSpPr txBox="1">
            <a:spLocks noGrp="1"/>
          </p:cNvSpPr>
          <p:nvPr>
            <p:ph type="body" idx="2"/>
          </p:nvPr>
        </p:nvSpPr>
        <p:spPr>
          <a:xfrm>
            <a:off x="470375" y="2294750"/>
            <a:ext cx="3183300" cy="2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Someone in your network who you submit through Greenhouse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Someone who applied through a social media post you created in Greenhouse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136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837" name="Google Shape;837;p136"/>
          <p:cNvPicPr preferRelativeResize="0"/>
          <p:nvPr/>
        </p:nvPicPr>
        <p:blipFill rotWithShape="1">
          <a:blip r:embed="rId3">
            <a:alphaModFix/>
          </a:blip>
          <a:srcRect l="1581" t="2513" r="1416" b="2284"/>
          <a:stretch/>
        </p:blipFill>
        <p:spPr>
          <a:xfrm>
            <a:off x="3357575" y="1753125"/>
            <a:ext cx="5519700" cy="2012400"/>
          </a:xfrm>
          <a:prstGeom prst="roundRect">
            <a:avLst>
              <a:gd name="adj" fmla="val 1601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38" name="Google Shape;838;p136"/>
          <p:cNvSpPr/>
          <p:nvPr/>
        </p:nvSpPr>
        <p:spPr>
          <a:xfrm>
            <a:off x="6955725" y="2304575"/>
            <a:ext cx="1850100" cy="403200"/>
          </a:xfrm>
          <a:prstGeom prst="rect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  <p:sp>
        <p:nvSpPr>
          <p:cNvPr id="839" name="Google Shape;839;p136"/>
          <p:cNvSpPr/>
          <p:nvPr/>
        </p:nvSpPr>
        <p:spPr>
          <a:xfrm>
            <a:off x="6955700" y="3014200"/>
            <a:ext cx="1850100" cy="660000"/>
          </a:xfrm>
          <a:prstGeom prst="rect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136"/>
          <p:cNvSpPr txBox="1">
            <a:spLocks noGrp="1"/>
          </p:cNvSpPr>
          <p:nvPr>
            <p:ph type="title"/>
          </p:nvPr>
        </p:nvSpPr>
        <p:spPr>
          <a:xfrm>
            <a:off x="468625" y="1021650"/>
            <a:ext cx="21741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+ Add a referral</a:t>
            </a:r>
            <a:endParaRPr/>
          </a:p>
        </p:txBody>
      </p:sp>
      <p:sp>
        <p:nvSpPr>
          <p:cNvPr id="841" name="Google Shape;841;p136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21741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Creating referrals and sharing jobs</a:t>
            </a:r>
            <a:endParaRPr/>
          </a:p>
        </p:txBody>
      </p:sp>
      <p:sp>
        <p:nvSpPr>
          <p:cNvPr id="842" name="Google Shape;842;p136"/>
          <p:cNvSpPr txBox="1">
            <a:spLocks noGrp="1"/>
          </p:cNvSpPr>
          <p:nvPr>
            <p:ph type="body" idx="2"/>
          </p:nvPr>
        </p:nvSpPr>
        <p:spPr>
          <a:xfrm>
            <a:off x="453150" y="1604125"/>
            <a:ext cx="2318400" cy="32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From this pane, you can: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Add a new referral in Greenhouse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Generate tracking links for jobs to share online: Every time someone clicks on your link and applies for a job, your hiring team can track you as the source!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137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848" name="Google Shape;848;p137"/>
          <p:cNvSpPr txBox="1">
            <a:spLocks noGrp="1"/>
          </p:cNvSpPr>
          <p:nvPr>
            <p:ph type="title"/>
          </p:nvPr>
        </p:nvSpPr>
        <p:spPr>
          <a:xfrm>
            <a:off x="468625" y="1021650"/>
            <a:ext cx="21741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+ Add a referral (continued)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849" name="Google Shape;849;p137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21741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Creating referrals and sharing jobs</a:t>
            </a:r>
            <a:endParaRPr/>
          </a:p>
        </p:txBody>
      </p:sp>
      <p:sp>
        <p:nvSpPr>
          <p:cNvPr id="850" name="Google Shape;850;p137"/>
          <p:cNvSpPr txBox="1">
            <a:spLocks noGrp="1"/>
          </p:cNvSpPr>
          <p:nvPr>
            <p:ph type="body" idx="2"/>
          </p:nvPr>
        </p:nvSpPr>
        <p:spPr>
          <a:xfrm>
            <a:off x="453150" y="1827075"/>
            <a:ext cx="2432100" cy="32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When you click the </a:t>
            </a:r>
            <a:r>
              <a:rPr lang="en" b="1"/>
              <a:t>+ Add a Referral </a:t>
            </a:r>
            <a:r>
              <a:rPr lang="en"/>
              <a:t>button, you’ll be prompted to upload a resume and fill in information about your referral. </a:t>
            </a:r>
            <a:br>
              <a:rPr lang="en"/>
            </a:b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After you click </a:t>
            </a:r>
            <a:r>
              <a:rPr lang="en" b="1"/>
              <a:t>Submit</a:t>
            </a:r>
            <a:r>
              <a:rPr lang="en"/>
              <a:t>, you can follow your referral’s progress in the “My Referrals” pane.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51" name="Google Shape;851;p137"/>
          <p:cNvPicPr preferRelativeResize="0"/>
          <p:nvPr/>
        </p:nvPicPr>
        <p:blipFill rotWithShape="1">
          <a:blip r:embed="rId3">
            <a:alphaModFix/>
          </a:blip>
          <a:srcRect l="-1448" t="-3179" r="13109" b="35808"/>
          <a:stretch/>
        </p:blipFill>
        <p:spPr>
          <a:xfrm>
            <a:off x="3790950" y="1708550"/>
            <a:ext cx="4611300" cy="2296800"/>
          </a:xfrm>
          <a:prstGeom prst="roundRect">
            <a:avLst>
              <a:gd name="adj" fmla="val 71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52" name="Google Shape;852;p137"/>
          <p:cNvSpPr/>
          <p:nvPr/>
        </p:nvSpPr>
        <p:spPr>
          <a:xfrm>
            <a:off x="4908175" y="1752025"/>
            <a:ext cx="953100" cy="321000"/>
          </a:xfrm>
          <a:prstGeom prst="rect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138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858" name="Google Shape;858;p138"/>
          <p:cNvSpPr txBox="1">
            <a:spLocks noGrp="1"/>
          </p:cNvSpPr>
          <p:nvPr>
            <p:ph type="title"/>
          </p:nvPr>
        </p:nvSpPr>
        <p:spPr>
          <a:xfrm>
            <a:off x="468625" y="1021650"/>
            <a:ext cx="21741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Check your referrals status</a:t>
            </a:r>
            <a:endParaRPr/>
          </a:p>
        </p:txBody>
      </p:sp>
      <p:sp>
        <p:nvSpPr>
          <p:cNvPr id="859" name="Google Shape;859;p138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21741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Creating referrals and sharing jobs</a:t>
            </a:r>
            <a:r>
              <a:rPr lang="en"/>
              <a:t> </a:t>
            </a:r>
            <a:endParaRPr/>
          </a:p>
        </p:txBody>
      </p:sp>
      <p:sp>
        <p:nvSpPr>
          <p:cNvPr id="860" name="Google Shape;860;p138"/>
          <p:cNvSpPr txBox="1">
            <a:spLocks noGrp="1"/>
          </p:cNvSpPr>
          <p:nvPr>
            <p:ph type="body" idx="2"/>
          </p:nvPr>
        </p:nvSpPr>
        <p:spPr>
          <a:xfrm>
            <a:off x="453150" y="1893000"/>
            <a:ext cx="2532600" cy="294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/>
              <a:t>My referrals</a:t>
            </a:r>
            <a:br>
              <a:rPr lang="en" sz="1000"/>
            </a:br>
            <a:r>
              <a:rPr lang="en" sz="1000"/>
              <a:t>Stay updated on the status of your referrals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1000" b="1"/>
            </a:br>
            <a:r>
              <a:rPr lang="en" sz="1000" b="1"/>
              <a:t>Share jobs with your social network</a:t>
            </a: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Share selected jobs on the networks of your choice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</a:rPr>
              <a:t>💡Tip</a:t>
            </a:r>
            <a:br>
              <a:rPr lang="en" sz="1000" b="1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Connect your personal social accounts on Greenhouse to post links to jobs. When people apply, the source will track your credit. You can also schedule posts to recur on a selected cadence.</a:t>
            </a: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pic>
        <p:nvPicPr>
          <p:cNvPr id="861" name="Google Shape;861;p138"/>
          <p:cNvPicPr preferRelativeResize="0"/>
          <p:nvPr/>
        </p:nvPicPr>
        <p:blipFill rotWithShape="1">
          <a:blip r:embed="rId3">
            <a:alphaModFix/>
          </a:blip>
          <a:srcRect l="807" t="1132" r="10405" b="18513"/>
          <a:stretch/>
        </p:blipFill>
        <p:spPr>
          <a:xfrm>
            <a:off x="3772450" y="1075650"/>
            <a:ext cx="4719300" cy="2432100"/>
          </a:xfrm>
          <a:prstGeom prst="roundRect">
            <a:avLst>
              <a:gd name="adj" fmla="val 1213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62" name="Google Shape;862;p138"/>
          <p:cNvSpPr/>
          <p:nvPr/>
        </p:nvSpPr>
        <p:spPr>
          <a:xfrm>
            <a:off x="3772450" y="1082700"/>
            <a:ext cx="869700" cy="292800"/>
          </a:xfrm>
          <a:prstGeom prst="rect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  <p:sp>
        <p:nvSpPr>
          <p:cNvPr id="863" name="Google Shape;863;p138"/>
          <p:cNvSpPr/>
          <p:nvPr/>
        </p:nvSpPr>
        <p:spPr>
          <a:xfrm>
            <a:off x="3772450" y="2227300"/>
            <a:ext cx="2003700" cy="292800"/>
          </a:xfrm>
          <a:prstGeom prst="rect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139"/>
          <p:cNvSpPr/>
          <p:nvPr/>
        </p:nvSpPr>
        <p:spPr>
          <a:xfrm>
            <a:off x="6120350" y="767425"/>
            <a:ext cx="2678100" cy="2820900"/>
          </a:xfrm>
          <a:prstGeom prst="roundRect">
            <a:avLst>
              <a:gd name="adj" fmla="val 2952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69" name="Google Shape;869;p139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870" name="Google Shape;870;p139"/>
          <p:cNvSpPr txBox="1">
            <a:spLocks noGrp="1"/>
          </p:cNvSpPr>
          <p:nvPr>
            <p:ph type="title"/>
          </p:nvPr>
        </p:nvSpPr>
        <p:spPr>
          <a:xfrm>
            <a:off x="468625" y="1021650"/>
            <a:ext cx="21741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Share to your networks</a:t>
            </a:r>
            <a:endParaRPr/>
          </a:p>
        </p:txBody>
      </p:sp>
      <p:sp>
        <p:nvSpPr>
          <p:cNvPr id="871" name="Google Shape;871;p139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21741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Creating referrals and sharing jobs</a:t>
            </a:r>
            <a:endParaRPr/>
          </a:p>
        </p:txBody>
      </p:sp>
      <p:sp>
        <p:nvSpPr>
          <p:cNvPr id="872" name="Google Shape;872;p139"/>
          <p:cNvSpPr txBox="1">
            <a:spLocks noGrp="1"/>
          </p:cNvSpPr>
          <p:nvPr>
            <p:ph type="body" idx="2"/>
          </p:nvPr>
        </p:nvSpPr>
        <p:spPr>
          <a:xfrm>
            <a:off x="457200" y="1904275"/>
            <a:ext cx="2532600" cy="26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After connecting to Twitter or LinkedIn, click </a:t>
            </a:r>
            <a:r>
              <a:rPr lang="en" b="1"/>
              <a:t>Post</a:t>
            </a:r>
            <a:r>
              <a:rPr lang="en"/>
              <a:t> to link a job to your social media.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pic>
        <p:nvPicPr>
          <p:cNvPr id="873" name="Google Shape;873;p139"/>
          <p:cNvPicPr preferRelativeResize="0"/>
          <p:nvPr/>
        </p:nvPicPr>
        <p:blipFill rotWithShape="1">
          <a:blip r:embed="rId3">
            <a:alphaModFix/>
          </a:blip>
          <a:srcRect l="1218" t="631" r="1335" b="631"/>
          <a:stretch/>
        </p:blipFill>
        <p:spPr>
          <a:xfrm>
            <a:off x="3515350" y="779775"/>
            <a:ext cx="2398500" cy="2820900"/>
          </a:xfrm>
          <a:prstGeom prst="roundRect">
            <a:avLst>
              <a:gd name="adj" fmla="val 151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74" name="Google Shape;874;p139"/>
          <p:cNvPicPr preferRelativeResize="0"/>
          <p:nvPr/>
        </p:nvPicPr>
        <p:blipFill rotWithShape="1">
          <a:blip r:embed="rId4">
            <a:alphaModFix/>
          </a:blip>
          <a:srcRect l="-1156" r="-1218" b="-2113"/>
          <a:stretch/>
        </p:blipFill>
        <p:spPr>
          <a:xfrm>
            <a:off x="6120350" y="758775"/>
            <a:ext cx="2678100" cy="2862900"/>
          </a:xfrm>
          <a:prstGeom prst="roundRect">
            <a:avLst>
              <a:gd name="adj" fmla="val 3902"/>
            </a:avLst>
          </a:prstGeom>
          <a:noFill/>
          <a:ln>
            <a:noFill/>
          </a:ln>
        </p:spPr>
      </p:pic>
      <p:sp>
        <p:nvSpPr>
          <p:cNvPr id="875" name="Google Shape;875;p139"/>
          <p:cNvSpPr/>
          <p:nvPr/>
        </p:nvSpPr>
        <p:spPr>
          <a:xfrm>
            <a:off x="6196925" y="1347650"/>
            <a:ext cx="2518500" cy="1324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Now hiring 🎉</a:t>
            </a:r>
            <a:endParaRPr b="1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140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881" name="Google Shape;881;p140"/>
          <p:cNvSpPr txBox="1">
            <a:spLocks noGrp="1"/>
          </p:cNvSpPr>
          <p:nvPr>
            <p:ph type="title"/>
          </p:nvPr>
        </p:nvSpPr>
        <p:spPr>
          <a:xfrm>
            <a:off x="468625" y="1021650"/>
            <a:ext cx="21741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Schedule your job posts</a:t>
            </a:r>
            <a:endParaRPr/>
          </a:p>
        </p:txBody>
      </p:sp>
      <p:sp>
        <p:nvSpPr>
          <p:cNvPr id="882" name="Google Shape;882;p140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21741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Creating referrals and sharing jobs</a:t>
            </a:r>
            <a:r>
              <a:rPr lang="en"/>
              <a:t> </a:t>
            </a:r>
            <a:endParaRPr/>
          </a:p>
        </p:txBody>
      </p:sp>
      <p:sp>
        <p:nvSpPr>
          <p:cNvPr id="883" name="Google Shape;883;p140"/>
          <p:cNvSpPr txBox="1">
            <a:spLocks noGrp="1"/>
          </p:cNvSpPr>
          <p:nvPr>
            <p:ph type="body" idx="2"/>
          </p:nvPr>
        </p:nvSpPr>
        <p:spPr>
          <a:xfrm>
            <a:off x="453150" y="1877525"/>
            <a:ext cx="25326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Click </a:t>
            </a:r>
            <a:r>
              <a:rPr lang="en" b="1"/>
              <a:t>Schedule Posts</a:t>
            </a:r>
            <a:r>
              <a:rPr lang="en"/>
              <a:t> to schedule recurring posts to your social media account. Choose the job, the time to post, and configure the post content </a:t>
            </a:r>
            <a:r>
              <a:rPr lang="en" b="1"/>
              <a:t>Schedule</a:t>
            </a:r>
            <a:r>
              <a:rPr lang="en"/>
              <a:t>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pic>
        <p:nvPicPr>
          <p:cNvPr id="884" name="Google Shape;884;p140"/>
          <p:cNvPicPr preferRelativeResize="0"/>
          <p:nvPr/>
        </p:nvPicPr>
        <p:blipFill rotWithShape="1">
          <a:blip r:embed="rId3">
            <a:alphaModFix/>
          </a:blip>
          <a:srcRect l="1800" r="362" b="2286"/>
          <a:stretch/>
        </p:blipFill>
        <p:spPr>
          <a:xfrm>
            <a:off x="3755675" y="290575"/>
            <a:ext cx="2492700" cy="2958600"/>
          </a:xfrm>
          <a:prstGeom prst="roundRect">
            <a:avLst>
              <a:gd name="adj" fmla="val 1291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85" name="Google Shape;885;p140"/>
          <p:cNvPicPr preferRelativeResize="0"/>
          <p:nvPr/>
        </p:nvPicPr>
        <p:blipFill rotWithShape="1">
          <a:blip r:embed="rId4">
            <a:alphaModFix/>
          </a:blip>
          <a:srcRect l="186" r="1822" b="2075"/>
          <a:stretch/>
        </p:blipFill>
        <p:spPr>
          <a:xfrm>
            <a:off x="4708625" y="874250"/>
            <a:ext cx="2580300" cy="3027900"/>
          </a:xfrm>
          <a:prstGeom prst="roundRect">
            <a:avLst>
              <a:gd name="adj" fmla="val 1455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86" name="Google Shape;886;p140"/>
          <p:cNvPicPr preferRelativeResize="0"/>
          <p:nvPr/>
        </p:nvPicPr>
        <p:blipFill rotWithShape="1">
          <a:blip r:embed="rId5">
            <a:alphaModFix/>
          </a:blip>
          <a:srcRect t="219" r="1642" b="228"/>
          <a:stretch/>
        </p:blipFill>
        <p:spPr>
          <a:xfrm>
            <a:off x="6128250" y="1357525"/>
            <a:ext cx="2364300" cy="3210600"/>
          </a:xfrm>
          <a:prstGeom prst="roundRect">
            <a:avLst>
              <a:gd name="adj" fmla="val 1183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141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892" name="Google Shape;892;p141"/>
          <p:cNvSpPr txBox="1">
            <a:spLocks noGrp="1"/>
          </p:cNvSpPr>
          <p:nvPr>
            <p:ph type="title"/>
          </p:nvPr>
        </p:nvSpPr>
        <p:spPr>
          <a:xfrm>
            <a:off x="458440" y="1031836"/>
            <a:ext cx="35529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Want to learn more?</a:t>
            </a:r>
            <a:endParaRPr/>
          </a:p>
        </p:txBody>
      </p:sp>
      <p:sp>
        <p:nvSpPr>
          <p:cNvPr id="893" name="Google Shape;893;p141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More resources 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141"/>
          <p:cNvSpPr txBox="1">
            <a:spLocks noGrp="1"/>
          </p:cNvSpPr>
          <p:nvPr>
            <p:ph type="body" idx="2"/>
          </p:nvPr>
        </p:nvSpPr>
        <p:spPr>
          <a:xfrm>
            <a:off x="470375" y="1599300"/>
            <a:ext cx="36291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u="sng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Greenhouse Support</a:t>
            </a:r>
            <a:r>
              <a:rPr lang="en" sz="900">
                <a:solidFill>
                  <a:schemeClr val="accent1"/>
                </a:solidFill>
              </a:rPr>
              <a:t> </a:t>
            </a:r>
            <a:endParaRPr sz="900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Search support documentation, find answers to common questions and browse helpful resources.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Article: </a:t>
            </a:r>
            <a:r>
              <a:rPr lang="en" sz="900" u="sng">
                <a:solidFill>
                  <a:schemeClr val="hlink"/>
                </a:solidFill>
                <a:hlinkClick r:id="rId4"/>
              </a:rPr>
              <a:t>Submit Referrals</a:t>
            </a:r>
            <a:endParaRPr sz="9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Article: </a:t>
            </a:r>
            <a:r>
              <a:rPr lang="en" sz="900" u="sng">
                <a:solidFill>
                  <a:schemeClr val="hlink"/>
                </a:solidFill>
                <a:hlinkClick r:id="rId5"/>
              </a:rPr>
              <a:t>Post to Social Media</a:t>
            </a:r>
            <a:endParaRPr sz="9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Video: </a:t>
            </a:r>
            <a:r>
              <a:rPr lang="en" sz="900" u="sng">
                <a:solidFill>
                  <a:schemeClr val="hlink"/>
                </a:solidFill>
                <a:hlinkClick r:id="rId6"/>
              </a:rPr>
              <a:t>Submit Referrals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u="sng">
                <a:solidFill>
                  <a:schemeClr val="accent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Learn Greenhouse</a:t>
            </a:r>
            <a:endParaRPr sz="900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Your home for hiring best practices and product how-tos, helping you get the most out of Greenhouse – wherever you are.</a:t>
            </a:r>
            <a:endParaRPr sz="9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u="sng">
                <a:solidFill>
                  <a:schemeClr val="hlink"/>
                </a:solidFill>
                <a:hlinkClick r:id="rId8"/>
              </a:rPr>
              <a:t>Content library</a:t>
            </a:r>
            <a:endParaRPr sz="900">
              <a:solidFill>
                <a:schemeClr val="lt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u="sng">
                <a:solidFill>
                  <a:schemeClr val="hlink"/>
                </a:solidFill>
                <a:hlinkClick r:id="rId9"/>
              </a:rPr>
              <a:t>Live training calendar</a:t>
            </a:r>
            <a:endParaRPr sz="900">
              <a:solidFill>
                <a:schemeClr val="lt1"/>
              </a:solidFill>
            </a:endParaRPr>
          </a:p>
        </p:txBody>
      </p:sp>
      <p:pic>
        <p:nvPicPr>
          <p:cNvPr id="895" name="Google Shape;895;p141">
            <a:hlinkClick r:id="rId3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218650" y="481175"/>
            <a:ext cx="3386100" cy="2025600"/>
          </a:xfrm>
          <a:prstGeom prst="roundRect">
            <a:avLst>
              <a:gd name="adj" fmla="val 1113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96" name="Google Shape;896;p141">
            <a:hlinkClick r:id="rId7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218650" y="2634913"/>
            <a:ext cx="3386100" cy="1776000"/>
          </a:xfrm>
          <a:prstGeom prst="roundRect">
            <a:avLst>
              <a:gd name="adj" fmla="val 1541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126"/>
          <p:cNvSpPr txBox="1">
            <a:spLocks noGrp="1"/>
          </p:cNvSpPr>
          <p:nvPr>
            <p:ph type="subTitle" idx="4294967295"/>
          </p:nvPr>
        </p:nvSpPr>
        <p:spPr>
          <a:xfrm>
            <a:off x="457200" y="3053652"/>
            <a:ext cx="35004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 introduction to Greenhouse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126"/>
          <p:cNvSpPr txBox="1">
            <a:spLocks noGrp="1"/>
          </p:cNvSpPr>
          <p:nvPr>
            <p:ph type="title"/>
          </p:nvPr>
        </p:nvSpPr>
        <p:spPr>
          <a:xfrm>
            <a:off x="502750" y="1000127"/>
            <a:ext cx="3500400" cy="16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chemeClr val="lt1"/>
                </a:solidFill>
              </a:rPr>
              <a:t>Your</a:t>
            </a:r>
            <a:r>
              <a:rPr lang="en" sz="3000" i="1" dirty="0">
                <a:solidFill>
                  <a:schemeClr val="lt1"/>
                </a:solidFill>
              </a:rPr>
              <a:t> all-together</a:t>
            </a:r>
            <a:endParaRPr sz="3000" i="1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chemeClr val="lt1"/>
                </a:solidFill>
              </a:rPr>
              <a:t>hiring platform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760" name="Google Shape;760;p126"/>
          <p:cNvSpPr/>
          <p:nvPr/>
        </p:nvSpPr>
        <p:spPr>
          <a:xfrm>
            <a:off x="528700" y="3608725"/>
            <a:ext cx="1053300" cy="285900"/>
          </a:xfrm>
          <a:prstGeom prst="roundRect">
            <a:avLst>
              <a:gd name="adj" fmla="val 50000"/>
            </a:avLst>
          </a:prstGeom>
          <a:solidFill>
            <a:srgbClr val="031C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Basic users</a:t>
            </a:r>
            <a:endParaRPr sz="900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761" name="Google Shape;761;p126"/>
          <p:cNvSpPr txBox="1">
            <a:spLocks noGrp="1"/>
          </p:cNvSpPr>
          <p:nvPr>
            <p:ph type="subTitle" idx="1"/>
          </p:nvPr>
        </p:nvSpPr>
        <p:spPr>
          <a:xfrm>
            <a:off x="502741" y="3062459"/>
            <a:ext cx="3184500" cy="4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 introduction to Greenhouse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27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767" name="Google Shape;767;p127"/>
          <p:cNvSpPr txBox="1">
            <a:spLocks noGrp="1"/>
          </p:cNvSpPr>
          <p:nvPr>
            <p:ph type="body" idx="1"/>
          </p:nvPr>
        </p:nvSpPr>
        <p:spPr>
          <a:xfrm>
            <a:off x="5030375" y="1599300"/>
            <a:ext cx="36291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benefits of Greenhouse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Getting started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Creating referrals and sharing jobs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127"/>
          <p:cNvSpPr txBox="1">
            <a:spLocks noGrp="1"/>
          </p:cNvSpPr>
          <p:nvPr>
            <p:ph type="title"/>
          </p:nvPr>
        </p:nvSpPr>
        <p:spPr>
          <a:xfrm>
            <a:off x="5028625" y="1021651"/>
            <a:ext cx="35529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28"/>
          <p:cNvSpPr txBox="1">
            <a:spLocks noGrp="1"/>
          </p:cNvSpPr>
          <p:nvPr>
            <p:ph type="title"/>
          </p:nvPr>
        </p:nvSpPr>
        <p:spPr>
          <a:xfrm>
            <a:off x="468625" y="1021650"/>
            <a:ext cx="31833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A purposeful hiring platform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</p:txBody>
      </p:sp>
      <p:sp>
        <p:nvSpPr>
          <p:cNvPr id="774" name="Google Shape;774;p128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Greenhouse?</a:t>
            </a:r>
            <a:endParaRPr/>
          </a:p>
        </p:txBody>
      </p:sp>
      <p:sp>
        <p:nvSpPr>
          <p:cNvPr id="775" name="Google Shape;775;p128"/>
          <p:cNvSpPr txBox="1">
            <a:spLocks noGrp="1"/>
          </p:cNvSpPr>
          <p:nvPr>
            <p:ph type="body" idx="2"/>
          </p:nvPr>
        </p:nvSpPr>
        <p:spPr>
          <a:xfrm>
            <a:off x="470375" y="2247450"/>
            <a:ext cx="3183300" cy="261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Built to solve our hiring needs – a collaborative tool designed to seamlessly to support better hiring decisions. Greenhouse provides a convenient way to easily record feedback and use data to make great hires, faster.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128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29"/>
          <p:cNvSpPr txBox="1">
            <a:spLocks noGrp="1"/>
          </p:cNvSpPr>
          <p:nvPr>
            <p:ph type="body" idx="4294967295"/>
          </p:nvPr>
        </p:nvSpPr>
        <p:spPr>
          <a:xfrm>
            <a:off x="293000" y="1688850"/>
            <a:ext cx="4057500" cy="304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With Greenhouse, we can see where all candidates are at any given time, set up alerts, and ensure we make great hires quickly.</a:t>
            </a:r>
            <a:endParaRPr sz="1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Scorecards allow us to maintain a consistent interview process across all candidates and make more data-based decisions, thus creating better candidate experiences.</a:t>
            </a:r>
            <a:endParaRPr sz="1800"/>
          </a:p>
        </p:txBody>
      </p:sp>
      <p:sp>
        <p:nvSpPr>
          <p:cNvPr id="782" name="Google Shape;782;p129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5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783" name="Google Shape;783;p129"/>
          <p:cNvSpPr txBox="1">
            <a:spLocks noGrp="1"/>
          </p:cNvSpPr>
          <p:nvPr>
            <p:ph type="title"/>
          </p:nvPr>
        </p:nvSpPr>
        <p:spPr>
          <a:xfrm>
            <a:off x="468625" y="1021651"/>
            <a:ext cx="35529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All-in-one benefits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</p:txBody>
      </p:sp>
      <p:sp>
        <p:nvSpPr>
          <p:cNvPr id="784" name="Google Shape;784;p129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Greenhouse help us?</a:t>
            </a:r>
            <a:endParaRPr/>
          </a:p>
        </p:txBody>
      </p:sp>
      <p:sp>
        <p:nvSpPr>
          <p:cNvPr id="785" name="Google Shape;785;p129"/>
          <p:cNvSpPr txBox="1">
            <a:spLocks noGrp="1"/>
          </p:cNvSpPr>
          <p:nvPr>
            <p:ph type="body" idx="2"/>
          </p:nvPr>
        </p:nvSpPr>
        <p:spPr>
          <a:xfrm>
            <a:off x="470375" y="2268225"/>
            <a:ext cx="3552900" cy="22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Collaborative decision-making</a:t>
            </a:r>
            <a:r>
              <a:rPr lang="en" b="1"/>
              <a:t> </a:t>
            </a: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900"/>
              <a:t>Greenhouse makes it easy for leadership, managers and hiring teams to work together – we can see where all candidates are at any given time, and ensure we make great hires quickly.</a:t>
            </a:r>
            <a:br>
              <a:rPr lang="en" sz="900"/>
            </a:br>
            <a:br>
              <a:rPr lang="en" sz="900"/>
            </a:br>
            <a:endParaRPr sz="900"/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Fair and equitable hiring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900"/>
              <a:t>The platform is designed to address unconscious bias and promote inclusion at every step of the hiring process.</a:t>
            </a:r>
            <a:br>
              <a:rPr lang="en" sz="900"/>
            </a:br>
            <a:br>
              <a:rPr lang="en" sz="900"/>
            </a:br>
            <a:endParaRPr sz="9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Continuous improvement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/>
              <a:t>Greenhouse allows us to maintain a consistent interview process across all candidates and make more data-based decisions.</a:t>
            </a:r>
            <a:endParaRPr sz="9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endParaRPr sz="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130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791" name="Google Shape;791;p130"/>
          <p:cNvSpPr txBox="1">
            <a:spLocks noGrp="1"/>
          </p:cNvSpPr>
          <p:nvPr>
            <p:ph type="title"/>
          </p:nvPr>
        </p:nvSpPr>
        <p:spPr>
          <a:xfrm>
            <a:off x="468625" y="1021650"/>
            <a:ext cx="37911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Structured  hiring, 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from start to finish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</p:txBody>
      </p:sp>
      <p:sp>
        <p:nvSpPr>
          <p:cNvPr id="792" name="Google Shape;792;p130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structured hiring?</a:t>
            </a:r>
            <a:endParaRPr/>
          </a:p>
        </p:txBody>
      </p:sp>
      <p:sp>
        <p:nvSpPr>
          <p:cNvPr id="793" name="Google Shape;793;p130"/>
          <p:cNvSpPr txBox="1">
            <a:spLocks noGrp="1"/>
          </p:cNvSpPr>
          <p:nvPr>
            <p:ph type="body" idx="2"/>
          </p:nvPr>
        </p:nvSpPr>
        <p:spPr>
          <a:xfrm>
            <a:off x="470375" y="2381750"/>
            <a:ext cx="3661800" cy="206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Structured hiring is at the core of everything Greenhouse does. This methodic, measurable approach helps to define the role, requirements and attributes a successful candidate should have before a job is even posted – enabling internal alignment and confident decision-making. The result? Better hires.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131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7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799" name="Google Shape;799;p131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131"/>
          <p:cNvSpPr txBox="1">
            <a:spLocks noGrp="1"/>
          </p:cNvSpPr>
          <p:nvPr>
            <p:ph type="title"/>
          </p:nvPr>
        </p:nvSpPr>
        <p:spPr>
          <a:xfrm>
            <a:off x="463627" y="1027386"/>
            <a:ext cx="4103400" cy="5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Getting started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132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15372C"/>
                </a:solidFill>
              </a:rPr>
              <a:t>8</a:t>
            </a:fld>
            <a:endParaRPr>
              <a:solidFill>
                <a:srgbClr val="15372C"/>
              </a:solidFill>
            </a:endParaRPr>
          </a:p>
        </p:txBody>
      </p:sp>
      <p:sp>
        <p:nvSpPr>
          <p:cNvPr id="806" name="Google Shape;806;p132"/>
          <p:cNvSpPr txBox="1">
            <a:spLocks noGrp="1"/>
          </p:cNvSpPr>
          <p:nvPr>
            <p:ph type="title"/>
          </p:nvPr>
        </p:nvSpPr>
        <p:spPr>
          <a:xfrm>
            <a:off x="5028625" y="1021651"/>
            <a:ext cx="35529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Log into Greenhouse</a:t>
            </a:r>
            <a:endParaRPr/>
          </a:p>
        </p:txBody>
      </p:sp>
      <p:sp>
        <p:nvSpPr>
          <p:cNvPr id="807" name="Google Shape;807;p132"/>
          <p:cNvSpPr txBox="1">
            <a:spLocks noGrp="1"/>
          </p:cNvSpPr>
          <p:nvPr>
            <p:ph type="body" idx="1"/>
          </p:nvPr>
        </p:nvSpPr>
        <p:spPr>
          <a:xfrm>
            <a:off x="5030375" y="1599300"/>
            <a:ext cx="3788700" cy="29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 sz="1000"/>
              <a:t>Check your email for an invitation to Greenhouse</a:t>
            </a:r>
            <a:endParaRPr sz="1000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 sz="1000"/>
              <a:t>Navigate to </a:t>
            </a:r>
            <a:r>
              <a:rPr lang="en" sz="1000" u="sng">
                <a:solidFill>
                  <a:schemeClr val="hlink"/>
                </a:solidFill>
                <a:hlinkClick r:id="rId3"/>
              </a:rPr>
              <a:t>greenhouse.io</a:t>
            </a:r>
            <a:r>
              <a:rPr lang="en" sz="1000"/>
              <a:t> and select </a:t>
            </a:r>
            <a:r>
              <a:rPr lang="en" sz="1000" b="1"/>
              <a:t>Sign In</a:t>
            </a:r>
            <a:endParaRPr sz="1000" b="1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 sz="1000"/>
              <a:t>Enter the email and password from your invitation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808" name="Google Shape;808;p132"/>
          <p:cNvSpPr/>
          <p:nvPr/>
        </p:nvSpPr>
        <p:spPr>
          <a:xfrm>
            <a:off x="2961800" y="1028700"/>
            <a:ext cx="1377300" cy="1355400"/>
          </a:xfrm>
          <a:prstGeom prst="roundRect">
            <a:avLst>
              <a:gd name="adj" fmla="val 224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809" name="Google Shape;809;p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0152" y="1072622"/>
            <a:ext cx="1299629" cy="12404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33"/>
          <p:cNvSpPr txBox="1">
            <a:spLocks noGrp="1"/>
          </p:cNvSpPr>
          <p:nvPr>
            <p:ph type="sldNum" idx="12"/>
          </p:nvPr>
        </p:nvSpPr>
        <p:spPr>
          <a:xfrm>
            <a:off x="8644004" y="4708276"/>
            <a:ext cx="3168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815" name="Google Shape;815;p133"/>
          <p:cNvSpPr txBox="1">
            <a:spLocks noGrp="1"/>
          </p:cNvSpPr>
          <p:nvPr>
            <p:ph type="title"/>
          </p:nvPr>
        </p:nvSpPr>
        <p:spPr>
          <a:xfrm>
            <a:off x="468625" y="1021650"/>
            <a:ext cx="31833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15372C"/>
                </a:solidFill>
              </a:rPr>
              <a:t>How you can help build a talent pipeline</a:t>
            </a:r>
            <a:endParaRPr sz="3000">
              <a:solidFill>
                <a:srgbClr val="15372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15372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15372C"/>
              </a:solidFill>
            </a:endParaRPr>
          </a:p>
        </p:txBody>
      </p:sp>
      <p:sp>
        <p:nvSpPr>
          <p:cNvPr id="816" name="Google Shape;816;p133"/>
          <p:cNvSpPr txBox="1">
            <a:spLocks noGrp="1"/>
          </p:cNvSpPr>
          <p:nvPr>
            <p:ph type="subTitle" idx="1"/>
          </p:nvPr>
        </p:nvSpPr>
        <p:spPr>
          <a:xfrm>
            <a:off x="453150" y="445025"/>
            <a:ext cx="3661800" cy="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817;p133"/>
          <p:cNvSpPr txBox="1">
            <a:spLocks noGrp="1"/>
          </p:cNvSpPr>
          <p:nvPr>
            <p:ph type="body" idx="2"/>
          </p:nvPr>
        </p:nvSpPr>
        <p:spPr>
          <a:xfrm>
            <a:off x="470375" y="2874950"/>
            <a:ext cx="3183300" cy="16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Employee referrals are the top source of hires for employers, which is a testament to how important you are in finding great talent.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reenhouse brand theme">
  <a:themeElements>
    <a:clrScheme name="Simple Light">
      <a:dk1>
        <a:srgbClr val="15372C"/>
      </a:dk1>
      <a:lt1>
        <a:srgbClr val="FFFFFF"/>
      </a:lt1>
      <a:dk2>
        <a:srgbClr val="EFEFEF"/>
      </a:dk2>
      <a:lt2>
        <a:srgbClr val="008561"/>
      </a:lt2>
      <a:accent1>
        <a:srgbClr val="24A47F"/>
      </a:accent1>
      <a:accent2>
        <a:srgbClr val="FFA52E"/>
      </a:accent2>
      <a:accent3>
        <a:srgbClr val="FF6519"/>
      </a:accent3>
      <a:accent4>
        <a:srgbClr val="D8372A"/>
      </a:accent4>
      <a:accent5>
        <a:srgbClr val="3574D6"/>
      </a:accent5>
      <a:accent6>
        <a:srgbClr val="335247"/>
      </a:accent6>
      <a:hlink>
        <a:srgbClr val="24A47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874</Words>
  <Application>Microsoft Macintosh PowerPoint</Application>
  <PresentationFormat>On-screen Show (16:9)</PresentationFormat>
  <Paragraphs>149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Nunito Sans</vt:lpstr>
      <vt:lpstr>Nunito Sans Light</vt:lpstr>
      <vt:lpstr>Merriweather</vt:lpstr>
      <vt:lpstr>Arial</vt:lpstr>
      <vt:lpstr>Greenhouse brand theme</vt:lpstr>
      <vt:lpstr>Instructions</vt:lpstr>
      <vt:lpstr>Your all-together hiring platform</vt:lpstr>
      <vt:lpstr>Agenda</vt:lpstr>
      <vt:lpstr>A purposeful hiring platform  </vt:lpstr>
      <vt:lpstr>All-in-one benefits  </vt:lpstr>
      <vt:lpstr>Structured  hiring,  from start to finish  </vt:lpstr>
      <vt:lpstr>Getting started</vt:lpstr>
      <vt:lpstr>Log into Greenhouse</vt:lpstr>
      <vt:lpstr>How you can help build a talent pipeline  </vt:lpstr>
      <vt:lpstr>Creating referrals and sharing jobs</vt:lpstr>
      <vt:lpstr>What’s a referral?</vt:lpstr>
      <vt:lpstr>+ Add a referral</vt:lpstr>
      <vt:lpstr>+ Add a referral (continued) </vt:lpstr>
      <vt:lpstr>Check your referrals status</vt:lpstr>
      <vt:lpstr>Share to your networks</vt:lpstr>
      <vt:lpstr>Schedule your job posts</vt:lpstr>
      <vt:lpstr>Want to learn more?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Courtney Fitzpatrick</cp:lastModifiedBy>
  <cp:revision>1</cp:revision>
  <dcterms:modified xsi:type="dcterms:W3CDTF">2024-05-27T02:32:06Z</dcterms:modified>
</cp:coreProperties>
</file>