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Merriweather" pitchFamily="2" charset="77"/>
      <p:regular r:id="rId28"/>
      <p:bold r:id="rId29"/>
    </p:embeddedFont>
    <p:embeddedFont>
      <p:font typeface="Nunito" pitchFamily="2" charset="77"/>
      <p:regular r:id="rId30"/>
      <p:bold r:id="rId31"/>
      <p:italic r:id="rId32"/>
      <p:boldItalic r:id="rId33"/>
    </p:embeddedFont>
    <p:embeddedFont>
      <p:font typeface="Nunito Sans" pitchFamily="2" charset="77"/>
      <p:regular r:id="rId34"/>
      <p:bold r:id="rId35"/>
      <p:italic r:id="rId36"/>
    </p:embeddedFont>
    <p:embeddedFont>
      <p:font typeface="Nunito Sans Light" pitchFamily="2" charset="77"/>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56" d="100"/>
          <a:sy n="156" d="100"/>
        </p:scale>
        <p:origin x="80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db7b82494f_0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db7b82494f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i="1">
                <a:solidFill>
                  <a:srgbClr val="222222"/>
                </a:solidFill>
                <a:latin typeface="Nunito Sans"/>
                <a:ea typeface="Nunito Sans"/>
                <a:cs typeface="Nunito Sans"/>
                <a:sym typeface="Nunito Sans"/>
              </a:rPr>
              <a:t>Customize this deck as you’d like!</a:t>
            </a:r>
            <a:endParaRPr sz="1400">
              <a:latin typeface="Nunito Sans"/>
              <a:ea typeface="Nunito Sans"/>
              <a:cs typeface="Nunito Sans"/>
              <a:sym typeface="Nunito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71b7ed410d_0_39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271b7ed410d_0_3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71b7ed410d_0_2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271b7ed410d_0_2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71b7ed410d_0_5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271b7ed410d_0_5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71b7ed410d_0_5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271b7ed410d_0_5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71b7ed410d_0_5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271b7ed410d_0_5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71b7ed410d_0_5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271b7ed410d_0_5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71b7ed410d_0_5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71b7ed410d_0_5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71b7ed410d_0_3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71b7ed410d_0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71b7ed410d_0_30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271b7ed410d_0_3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71b7ed410d_0_3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271b7ed410d_0_3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716a3b3b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716a3b3b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271b7ed410d_0_3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271b7ed410d_0_3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71b7ed410d_0_3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271b7ed410d_0_3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71b7ed410d_0_3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271b7ed410d_0_3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71b7ed410d_0_3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271b7ed410d_0_3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271b7ed410d_0_3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271b7ed410d_0_3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271b7ed410d_0_1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271b7ed410d_0_1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db7b82494f_0_2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db7b82494f_0_2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71b7ed410d_0_2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71b7ed410d_0_2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71b7ed410d_0_2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271b7ed410d_0_2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TIP: Greenhouse will serve to emphasize standout candidates and reduce the quantity of candidates on-site, saving energy and time across teams. </a:t>
            </a:r>
            <a:endParaRPr sz="1200"/>
          </a:p>
          <a:p>
            <a:pPr marL="0" lvl="0" indent="0" algn="l" rtl="0">
              <a:spcBef>
                <a:spcPts val="0"/>
              </a:spcBef>
              <a:spcAft>
                <a:spcPts val="0"/>
              </a:spcAft>
              <a:buNone/>
            </a:pP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71b7ed410d_0_2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71b7ed410d_0_2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TIP:</a:t>
            </a:r>
            <a:endParaRPr>
              <a:solidFill>
                <a:schemeClr val="dk1"/>
              </a:solidFill>
            </a:endParaRPr>
          </a:p>
          <a:p>
            <a:pPr marL="457200" lvl="0" indent="-298450" algn="l" rtl="0">
              <a:spcBef>
                <a:spcPts val="0"/>
              </a:spcBef>
              <a:spcAft>
                <a:spcPts val="0"/>
              </a:spcAft>
              <a:buClr>
                <a:schemeClr val="dk1"/>
              </a:buClr>
              <a:buSzPts val="1100"/>
              <a:buAutoNum type="arabicPeriod"/>
            </a:pPr>
            <a:r>
              <a:rPr lang="en" b="1">
                <a:solidFill>
                  <a:schemeClr val="dk1"/>
                </a:solidFill>
              </a:rPr>
              <a:t>Better outcomes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Selects for long-term success, not just short-term needs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Allows for evidence-based decisions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Mitigates interviewer bias </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Enables consistent candidate evaluation</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Reduces redundancy and reduces total interview 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AutoNum type="arabicPeriod"/>
            </a:pPr>
            <a:r>
              <a:rPr lang="en" b="1">
                <a:solidFill>
                  <a:schemeClr val="dk1"/>
                </a:solidFill>
              </a:rPr>
              <a:t>Better experiences</a:t>
            </a:r>
            <a:endParaRPr b="1">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Candidates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Recruiter</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Interviewers</a:t>
            </a:r>
            <a:endParaRPr>
              <a:solidFill>
                <a:schemeClr val="dk1"/>
              </a:solidFill>
            </a:endParaRPr>
          </a:p>
          <a:p>
            <a:pPr marL="914400" lvl="0" indent="-298450" algn="l" rtl="0">
              <a:spcBef>
                <a:spcPts val="0"/>
              </a:spcBef>
              <a:spcAft>
                <a:spcPts val="0"/>
              </a:spcAft>
              <a:buClr>
                <a:schemeClr val="dk1"/>
              </a:buClr>
              <a:buSzPts val="1100"/>
              <a:buChar char="●"/>
            </a:pPr>
            <a:r>
              <a:rPr lang="en">
                <a:solidFill>
                  <a:schemeClr val="dk1"/>
                </a:solidFill>
              </a:rPr>
              <a:t>Hiring Managers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71b7ed410d_0_2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71b7ed410d_0_2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71b7ed410d_0_2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271b7ed410d_0_2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Email your users invitations prior to this training session!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71b7ed410d_0_2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71b7ed410d_0_2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Referrals are an effective way to build your pipeline. Invest your team in why they should make referrals. If you have a referral program, discuss it here.</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ster"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a:buNone/>
              <a:defRPr sz="700">
                <a:solidFill>
                  <a:srgbClr val="15372C"/>
                </a:solidFill>
                <a:latin typeface="Nunito Sans"/>
                <a:ea typeface="Nunito Sans"/>
                <a:cs typeface="Nunito Sans"/>
                <a:sym typeface="Nunito Sans"/>
              </a:defRPr>
            </a:lvl1pPr>
            <a:lvl2pPr lvl="1">
              <a:buNone/>
              <a:defRPr sz="700">
                <a:solidFill>
                  <a:srgbClr val="15372C"/>
                </a:solidFill>
                <a:latin typeface="Nunito Sans"/>
                <a:ea typeface="Nunito Sans"/>
                <a:cs typeface="Nunito Sans"/>
                <a:sym typeface="Nunito Sans"/>
              </a:defRPr>
            </a:lvl2pPr>
            <a:lvl3pPr lvl="2">
              <a:buNone/>
              <a:defRPr sz="700">
                <a:solidFill>
                  <a:srgbClr val="15372C"/>
                </a:solidFill>
                <a:latin typeface="Nunito Sans"/>
                <a:ea typeface="Nunito Sans"/>
                <a:cs typeface="Nunito Sans"/>
                <a:sym typeface="Nunito Sans"/>
              </a:defRPr>
            </a:lvl3pPr>
            <a:lvl4pPr lvl="3">
              <a:buNone/>
              <a:defRPr sz="700">
                <a:solidFill>
                  <a:srgbClr val="15372C"/>
                </a:solidFill>
                <a:latin typeface="Nunito Sans"/>
                <a:ea typeface="Nunito Sans"/>
                <a:cs typeface="Nunito Sans"/>
                <a:sym typeface="Nunito Sans"/>
              </a:defRPr>
            </a:lvl4pPr>
            <a:lvl5pPr lvl="4">
              <a:buNone/>
              <a:defRPr sz="700">
                <a:solidFill>
                  <a:srgbClr val="15372C"/>
                </a:solidFill>
                <a:latin typeface="Nunito Sans"/>
                <a:ea typeface="Nunito Sans"/>
                <a:cs typeface="Nunito Sans"/>
                <a:sym typeface="Nunito Sans"/>
              </a:defRPr>
            </a:lvl5pPr>
            <a:lvl6pPr lvl="5">
              <a:buNone/>
              <a:defRPr sz="700">
                <a:solidFill>
                  <a:srgbClr val="15372C"/>
                </a:solidFill>
                <a:latin typeface="Nunito Sans"/>
                <a:ea typeface="Nunito Sans"/>
                <a:cs typeface="Nunito Sans"/>
                <a:sym typeface="Nunito Sans"/>
              </a:defRPr>
            </a:lvl6pPr>
            <a:lvl7pPr lvl="6">
              <a:buNone/>
              <a:defRPr sz="700">
                <a:solidFill>
                  <a:srgbClr val="15372C"/>
                </a:solidFill>
                <a:latin typeface="Nunito Sans"/>
                <a:ea typeface="Nunito Sans"/>
                <a:cs typeface="Nunito Sans"/>
                <a:sym typeface="Nunito Sans"/>
              </a:defRPr>
            </a:lvl7pPr>
            <a:lvl8pPr lvl="7">
              <a:buNone/>
              <a:defRPr sz="700">
                <a:solidFill>
                  <a:srgbClr val="15372C"/>
                </a:solidFill>
                <a:latin typeface="Nunito Sans"/>
                <a:ea typeface="Nunito Sans"/>
                <a:cs typeface="Nunito Sans"/>
                <a:sym typeface="Nunito Sans"/>
              </a:defRPr>
            </a:lvl8pPr>
            <a:lvl9pPr lvl="8">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2" name="Google Shape;12;p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 name="Google Shape;13;p2"/>
          <p:cNvSpPr txBox="1">
            <a:spLocks noGrp="1"/>
          </p:cNvSpPr>
          <p:nvPr>
            <p:ph type="body" idx="2"/>
          </p:nvPr>
        </p:nvSpPr>
        <p:spPr>
          <a:xfrm>
            <a:off x="461828" y="1599300"/>
            <a:ext cx="59325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14" name="Google Shape;14;p2"/>
          <p:cNvPicPr preferRelativeResize="0"/>
          <p:nvPr/>
        </p:nvPicPr>
        <p:blipFill>
          <a:blip r:embed="rId2">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 Title + Photo">
  <p:cSld name="TITLE_4_1_1_1">
    <p:bg>
      <p:bgPr>
        <a:blipFill>
          <a:blip r:embed="rId2">
            <a:alphaModFix/>
          </a:blip>
          <a:stretch>
            <a:fillRect/>
          </a:stretch>
        </a:blipFill>
        <a:effectLst/>
      </p:bgPr>
    </p:bg>
    <p:spTree>
      <p:nvGrpSpPr>
        <p:cNvPr id="1" name="Shape 59"/>
        <p:cNvGrpSpPr/>
        <p:nvPr/>
      </p:nvGrpSpPr>
      <p:grpSpPr>
        <a:xfrm>
          <a:off x="0" y="0"/>
          <a:ext cx="0" cy="0"/>
          <a:chOff x="0" y="0"/>
          <a:chExt cx="0" cy="0"/>
        </a:xfrm>
      </p:grpSpPr>
      <p:pic>
        <p:nvPicPr>
          <p:cNvPr id="60" name="Google Shape;60;p11"/>
          <p:cNvPicPr preferRelativeResize="0"/>
          <p:nvPr/>
        </p:nvPicPr>
        <p:blipFill>
          <a:blip r:embed="rId3">
            <a:alphaModFix/>
          </a:blip>
          <a:stretch>
            <a:fillRect/>
          </a:stretch>
        </p:blipFill>
        <p:spPr>
          <a:xfrm>
            <a:off x="5191763" y="4430453"/>
            <a:ext cx="904387" cy="203200"/>
          </a:xfrm>
          <a:prstGeom prst="rect">
            <a:avLst/>
          </a:prstGeom>
          <a:noFill/>
          <a:ln>
            <a:noFill/>
          </a:ln>
        </p:spPr>
      </p:pic>
      <p:sp>
        <p:nvSpPr>
          <p:cNvPr id="61" name="Google Shape;61;p11"/>
          <p:cNvSpPr txBox="1">
            <a:spLocks noGrp="1"/>
          </p:cNvSpPr>
          <p:nvPr>
            <p:ph type="title"/>
          </p:nvPr>
        </p:nvSpPr>
        <p:spPr>
          <a:xfrm>
            <a:off x="5086075" y="10184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chemeClr val="lt1"/>
                </a:solidFill>
                <a:latin typeface="Merriweather"/>
                <a:ea typeface="Merriweather"/>
                <a:cs typeface="Merriweather"/>
                <a:sym typeface="Merriweather"/>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62" name="Google Shape;62;p11"/>
          <p:cNvSpPr txBox="1">
            <a:spLocks noGrp="1"/>
          </p:cNvSpPr>
          <p:nvPr>
            <p:ph type="subTitle" idx="1"/>
          </p:nvPr>
        </p:nvSpPr>
        <p:spPr>
          <a:xfrm>
            <a:off x="5086075" y="33907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lt1"/>
                </a:solidFill>
                <a:latin typeface="Nunito Sans"/>
                <a:ea typeface="Nunito Sans"/>
                <a:cs typeface="Nunito Sans"/>
                <a:sym typeface="Nunito Sans"/>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8. Text with image 14">
  <p:cSld name="TITLE_3_1_1_1_1_1_1_1_1_1_1_1_1_3_1_1_4">
    <p:bg>
      <p:bgPr>
        <a:blipFill>
          <a:blip r:embed="rId2">
            <a:alphaModFix/>
          </a:blip>
          <a:stretch>
            <a:fillRect/>
          </a:stretch>
        </a:blipFill>
        <a:effectLst/>
      </p:bgPr>
    </p:bg>
    <p:spTree>
      <p:nvGrpSpPr>
        <p:cNvPr id="1" name="Shape 618"/>
        <p:cNvGrpSpPr/>
        <p:nvPr/>
      </p:nvGrpSpPr>
      <p:grpSpPr>
        <a:xfrm>
          <a:off x="0" y="0"/>
          <a:ext cx="0" cy="0"/>
          <a:chOff x="0" y="0"/>
          <a:chExt cx="0" cy="0"/>
        </a:xfrm>
      </p:grpSpPr>
      <p:sp>
        <p:nvSpPr>
          <p:cNvPr id="619" name="Google Shape;619;p101"/>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20" name="Google Shape;620;p10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21" name="Google Shape;621;p101"/>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22" name="Google Shape;622;p10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23" name="Google Shape;623;p101"/>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8. Text with image 15">
  <p:cSld name="TITLE_3_1_1_1_1_1_1_1_1_1_1_1_1_3_1_1_5">
    <p:bg>
      <p:bgPr>
        <a:blipFill>
          <a:blip r:embed="rId2">
            <a:alphaModFix/>
          </a:blip>
          <a:stretch>
            <a:fillRect/>
          </a:stretch>
        </a:blipFill>
        <a:effectLst/>
      </p:bgPr>
    </p:bg>
    <p:spTree>
      <p:nvGrpSpPr>
        <p:cNvPr id="1" name="Shape 624"/>
        <p:cNvGrpSpPr/>
        <p:nvPr/>
      </p:nvGrpSpPr>
      <p:grpSpPr>
        <a:xfrm>
          <a:off x="0" y="0"/>
          <a:ext cx="0" cy="0"/>
          <a:chOff x="0" y="0"/>
          <a:chExt cx="0" cy="0"/>
        </a:xfrm>
      </p:grpSpPr>
      <p:sp>
        <p:nvSpPr>
          <p:cNvPr id="625" name="Google Shape;625;p102"/>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26" name="Google Shape;626;p10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27" name="Google Shape;627;p102"/>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28" name="Google Shape;628;p10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29" name="Google Shape;629;p102"/>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8. Text with image 16">
  <p:cSld name="TITLE_3_1_1_1_1_1_1_1_1_1_1_1_1_3_1_1_5_1">
    <p:bg>
      <p:bgPr>
        <a:blipFill>
          <a:blip r:embed="rId2">
            <a:alphaModFix/>
          </a:blip>
          <a:stretch>
            <a:fillRect/>
          </a:stretch>
        </a:blipFill>
        <a:effectLst/>
      </p:bgPr>
    </p:bg>
    <p:spTree>
      <p:nvGrpSpPr>
        <p:cNvPr id="1" name="Shape 630"/>
        <p:cNvGrpSpPr/>
        <p:nvPr/>
      </p:nvGrpSpPr>
      <p:grpSpPr>
        <a:xfrm>
          <a:off x="0" y="0"/>
          <a:ext cx="0" cy="0"/>
          <a:chOff x="0" y="0"/>
          <a:chExt cx="0" cy="0"/>
        </a:xfrm>
      </p:grpSpPr>
      <p:sp>
        <p:nvSpPr>
          <p:cNvPr id="631" name="Google Shape;631;p103"/>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32" name="Google Shape;632;p10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33" name="Google Shape;633;p103"/>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34" name="Google Shape;634;p10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35" name="Google Shape;635;p103"/>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8. Text with image 17">
  <p:cSld name="TITLE_3_1_1_1_1_1_1_1_1_1_1_1_1_3_1_1_5_1_1_1_1_2_1_1">
    <p:bg>
      <p:bgPr>
        <a:blipFill>
          <a:blip r:embed="rId2">
            <a:alphaModFix/>
          </a:blip>
          <a:stretch>
            <a:fillRect/>
          </a:stretch>
        </a:blipFill>
        <a:effectLst/>
      </p:bgPr>
    </p:bg>
    <p:spTree>
      <p:nvGrpSpPr>
        <p:cNvPr id="1" name="Shape 636"/>
        <p:cNvGrpSpPr/>
        <p:nvPr/>
      </p:nvGrpSpPr>
      <p:grpSpPr>
        <a:xfrm>
          <a:off x="0" y="0"/>
          <a:ext cx="0" cy="0"/>
          <a:chOff x="0" y="0"/>
          <a:chExt cx="0" cy="0"/>
        </a:xfrm>
      </p:grpSpPr>
      <p:sp>
        <p:nvSpPr>
          <p:cNvPr id="637" name="Google Shape;637;p104"/>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38" name="Google Shape;638;p10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39" name="Google Shape;639;p104"/>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40" name="Google Shape;640;p10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41" name="Google Shape;641;p104"/>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8. Text with image 18">
  <p:cSld name="TITLE_3_1_1_1_1_1_1_1_1_1_1_1_1_3_1_1_5_1_1_1_1_1_1">
    <p:bg>
      <p:bgPr>
        <a:blipFill>
          <a:blip r:embed="rId2">
            <a:alphaModFix/>
          </a:blip>
          <a:stretch>
            <a:fillRect/>
          </a:stretch>
        </a:blipFill>
        <a:effectLst/>
      </p:bgPr>
    </p:bg>
    <p:spTree>
      <p:nvGrpSpPr>
        <p:cNvPr id="1" name="Shape 642"/>
        <p:cNvGrpSpPr/>
        <p:nvPr/>
      </p:nvGrpSpPr>
      <p:grpSpPr>
        <a:xfrm>
          <a:off x="0" y="0"/>
          <a:ext cx="0" cy="0"/>
          <a:chOff x="0" y="0"/>
          <a:chExt cx="0" cy="0"/>
        </a:xfrm>
      </p:grpSpPr>
      <p:sp>
        <p:nvSpPr>
          <p:cNvPr id="643" name="Google Shape;643;p105"/>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44" name="Google Shape;644;p10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45" name="Google Shape;645;p105"/>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46" name="Google Shape;646;p10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47" name="Google Shape;647;p105"/>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8. Text with image 19">
  <p:cSld name="TITLE_3_1_1_1_1_1_1_1_1_1_1_1_1_3_1_1_5_1_1_1_1_2_1_1_1">
    <p:bg>
      <p:bgPr>
        <a:blipFill>
          <a:blip r:embed="rId2">
            <a:alphaModFix/>
          </a:blip>
          <a:stretch>
            <a:fillRect/>
          </a:stretch>
        </a:blipFill>
        <a:effectLst/>
      </p:bgPr>
    </p:bg>
    <p:spTree>
      <p:nvGrpSpPr>
        <p:cNvPr id="1" name="Shape 648"/>
        <p:cNvGrpSpPr/>
        <p:nvPr/>
      </p:nvGrpSpPr>
      <p:grpSpPr>
        <a:xfrm>
          <a:off x="0" y="0"/>
          <a:ext cx="0" cy="0"/>
          <a:chOff x="0" y="0"/>
          <a:chExt cx="0" cy="0"/>
        </a:xfrm>
      </p:grpSpPr>
      <p:sp>
        <p:nvSpPr>
          <p:cNvPr id="649" name="Google Shape;649;p106"/>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50" name="Google Shape;650;p10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51" name="Google Shape;651;p106"/>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52" name="Google Shape;652;p10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53" name="Google Shape;653;p106"/>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8. Text with image 20">
  <p:cSld name="TITLE_3_1_1_1_1_1_1_1_1_1_1_1_1_3_1_1_5_1_1_1_1_2_1_1_1_1_1_1">
    <p:bg>
      <p:bgPr>
        <a:blipFill>
          <a:blip r:embed="rId2">
            <a:alphaModFix/>
          </a:blip>
          <a:stretch>
            <a:fillRect/>
          </a:stretch>
        </a:blipFill>
        <a:effectLst/>
      </p:bgPr>
    </p:bg>
    <p:spTree>
      <p:nvGrpSpPr>
        <p:cNvPr id="1" name="Shape 654"/>
        <p:cNvGrpSpPr/>
        <p:nvPr/>
      </p:nvGrpSpPr>
      <p:grpSpPr>
        <a:xfrm>
          <a:off x="0" y="0"/>
          <a:ext cx="0" cy="0"/>
          <a:chOff x="0" y="0"/>
          <a:chExt cx="0" cy="0"/>
        </a:xfrm>
      </p:grpSpPr>
      <p:sp>
        <p:nvSpPr>
          <p:cNvPr id="655" name="Google Shape;655;p107"/>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56" name="Google Shape;656;p10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57" name="Google Shape;657;p107"/>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58" name="Google Shape;658;p10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59" name="Google Shape;659;p107"/>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8. Text with image 21">
  <p:cSld name="TITLE_7_2">
    <p:bg>
      <p:bgPr>
        <a:blipFill>
          <a:blip r:embed="rId2">
            <a:alphaModFix/>
          </a:blip>
          <a:stretch>
            <a:fillRect/>
          </a:stretch>
        </a:blipFill>
        <a:effectLst/>
      </p:bgPr>
    </p:bg>
    <p:spTree>
      <p:nvGrpSpPr>
        <p:cNvPr id="1" name="Shape 660"/>
        <p:cNvGrpSpPr/>
        <p:nvPr/>
      </p:nvGrpSpPr>
      <p:grpSpPr>
        <a:xfrm>
          <a:off x="0" y="0"/>
          <a:ext cx="0" cy="0"/>
          <a:chOff x="0" y="0"/>
          <a:chExt cx="0" cy="0"/>
        </a:xfrm>
      </p:grpSpPr>
      <p:sp>
        <p:nvSpPr>
          <p:cNvPr id="661" name="Google Shape;661;p10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62" name="Google Shape;662;p108"/>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663" name="Google Shape;663;p108"/>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664" name="Google Shape;664;p108"/>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8. Text with image 22">
  <p:cSld name="TITLE_7_2_1">
    <p:bg>
      <p:bgPr>
        <a:blipFill>
          <a:blip r:embed="rId2">
            <a:alphaModFix/>
          </a:blip>
          <a:stretch>
            <a:fillRect/>
          </a:stretch>
        </a:blipFill>
        <a:effectLst/>
      </p:bgPr>
    </p:bg>
    <p:spTree>
      <p:nvGrpSpPr>
        <p:cNvPr id="1" name="Shape 665"/>
        <p:cNvGrpSpPr/>
        <p:nvPr/>
      </p:nvGrpSpPr>
      <p:grpSpPr>
        <a:xfrm>
          <a:off x="0" y="0"/>
          <a:ext cx="0" cy="0"/>
          <a:chOff x="0" y="0"/>
          <a:chExt cx="0" cy="0"/>
        </a:xfrm>
      </p:grpSpPr>
      <p:sp>
        <p:nvSpPr>
          <p:cNvPr id="666" name="Google Shape;666;p10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67" name="Google Shape;667;p109"/>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668" name="Google Shape;668;p109"/>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669" name="Google Shape;669;p109"/>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reaker -- green 1">
  <p:cSld name="TITLE_1_1_3_2">
    <p:bg>
      <p:bgPr>
        <a:blipFill>
          <a:blip r:embed="rId2">
            <a:alphaModFix/>
          </a:blip>
          <a:stretch>
            <a:fillRect/>
          </a:stretch>
        </a:blipFill>
        <a:effectLst/>
      </p:bgPr>
    </p:bg>
    <p:spTree>
      <p:nvGrpSpPr>
        <p:cNvPr id="1" name="Shape 670"/>
        <p:cNvGrpSpPr/>
        <p:nvPr/>
      </p:nvGrpSpPr>
      <p:grpSpPr>
        <a:xfrm>
          <a:off x="0" y="0"/>
          <a:ext cx="0" cy="0"/>
          <a:chOff x="0" y="0"/>
          <a:chExt cx="0" cy="0"/>
        </a:xfrm>
      </p:grpSpPr>
      <p:sp>
        <p:nvSpPr>
          <p:cNvPr id="671" name="Google Shape;671;p11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72" name="Google Shape;672;p11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73" name="Google Shape;673;p110"/>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674" name="Google Shape;674;p110"/>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Title + Photo 2">
  <p:cSld name="TITLE_4_1_1_1_1">
    <p:bg>
      <p:bgPr>
        <a:blipFill>
          <a:blip r:embed="rId2">
            <a:alphaModFix/>
          </a:blip>
          <a:stretch>
            <a:fillRect/>
          </a:stretch>
        </a:blipFill>
        <a:effectLst/>
      </p:bgPr>
    </p:bg>
    <p:spTree>
      <p:nvGrpSpPr>
        <p:cNvPr id="1" name="Shape 63"/>
        <p:cNvGrpSpPr/>
        <p:nvPr/>
      </p:nvGrpSpPr>
      <p:grpSpPr>
        <a:xfrm>
          <a:off x="0" y="0"/>
          <a:ext cx="0" cy="0"/>
          <a:chOff x="0" y="0"/>
          <a:chExt cx="0" cy="0"/>
        </a:xfrm>
      </p:grpSpPr>
      <p:pic>
        <p:nvPicPr>
          <p:cNvPr id="64" name="Google Shape;64;p12"/>
          <p:cNvPicPr preferRelativeResize="0"/>
          <p:nvPr/>
        </p:nvPicPr>
        <p:blipFill>
          <a:blip r:embed="rId3">
            <a:alphaModFix/>
          </a:blip>
          <a:stretch>
            <a:fillRect/>
          </a:stretch>
        </p:blipFill>
        <p:spPr>
          <a:xfrm>
            <a:off x="5191763" y="4430453"/>
            <a:ext cx="904387" cy="203200"/>
          </a:xfrm>
          <a:prstGeom prst="rect">
            <a:avLst/>
          </a:prstGeom>
          <a:noFill/>
          <a:ln>
            <a:noFill/>
          </a:ln>
        </p:spPr>
      </p:pic>
      <p:sp>
        <p:nvSpPr>
          <p:cNvPr id="65" name="Google Shape;65;p12"/>
          <p:cNvSpPr txBox="1">
            <a:spLocks noGrp="1"/>
          </p:cNvSpPr>
          <p:nvPr>
            <p:ph type="title"/>
          </p:nvPr>
        </p:nvSpPr>
        <p:spPr>
          <a:xfrm>
            <a:off x="5086075" y="10184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chemeClr val="lt1"/>
                </a:solidFill>
                <a:latin typeface="Merriweather"/>
                <a:ea typeface="Merriweather"/>
                <a:cs typeface="Merriweather"/>
                <a:sym typeface="Merriweather"/>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66" name="Google Shape;66;p12"/>
          <p:cNvSpPr txBox="1">
            <a:spLocks noGrp="1"/>
          </p:cNvSpPr>
          <p:nvPr>
            <p:ph type="subTitle" idx="1"/>
          </p:nvPr>
        </p:nvSpPr>
        <p:spPr>
          <a:xfrm>
            <a:off x="5086075" y="33907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lt1"/>
                </a:solidFill>
                <a:latin typeface="Nunito Sans"/>
                <a:ea typeface="Nunito Sans"/>
                <a:cs typeface="Nunito Sans"/>
                <a:sym typeface="Nunito Sans"/>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reaker -- green 4">
  <p:cSld name="TITLE_1_1_3_1_1_1_1">
    <p:bg>
      <p:bgPr>
        <a:blipFill>
          <a:blip r:embed="rId2">
            <a:alphaModFix/>
          </a:blip>
          <a:stretch>
            <a:fillRect/>
          </a:stretch>
        </a:blipFill>
        <a:effectLst/>
      </p:bgPr>
    </p:bg>
    <p:spTree>
      <p:nvGrpSpPr>
        <p:cNvPr id="1" name="Shape 675"/>
        <p:cNvGrpSpPr/>
        <p:nvPr/>
      </p:nvGrpSpPr>
      <p:grpSpPr>
        <a:xfrm>
          <a:off x="0" y="0"/>
          <a:ext cx="0" cy="0"/>
          <a:chOff x="0" y="0"/>
          <a:chExt cx="0" cy="0"/>
        </a:xfrm>
      </p:grpSpPr>
      <p:sp>
        <p:nvSpPr>
          <p:cNvPr id="676" name="Google Shape;676;p11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77" name="Google Shape;677;p11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78" name="Google Shape;678;p111"/>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679" name="Google Shape;679;p111"/>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reaker -- green 2">
  <p:cSld name="TITLE_1_1_3_1_2">
    <p:bg>
      <p:bgPr>
        <a:blipFill>
          <a:blip r:embed="rId2">
            <a:alphaModFix/>
          </a:blip>
          <a:stretch>
            <a:fillRect/>
          </a:stretch>
        </a:blipFill>
        <a:effectLst/>
      </p:bgPr>
    </p:bg>
    <p:spTree>
      <p:nvGrpSpPr>
        <p:cNvPr id="1" name="Shape 680"/>
        <p:cNvGrpSpPr/>
        <p:nvPr/>
      </p:nvGrpSpPr>
      <p:grpSpPr>
        <a:xfrm>
          <a:off x="0" y="0"/>
          <a:ext cx="0" cy="0"/>
          <a:chOff x="0" y="0"/>
          <a:chExt cx="0" cy="0"/>
        </a:xfrm>
      </p:grpSpPr>
      <p:sp>
        <p:nvSpPr>
          <p:cNvPr id="681" name="Google Shape;681;p11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82" name="Google Shape;682;p11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83" name="Google Shape;683;p112"/>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684" name="Google Shape;684;p112"/>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 evergreen">
  <p:cSld name="TITLE_1_1">
    <p:bg>
      <p:bgPr>
        <a:blipFill>
          <a:blip r:embed="rId2">
            <a:alphaModFix/>
          </a:blip>
          <a:stretch>
            <a:fillRect/>
          </a:stretch>
        </a:blipFill>
        <a:effectLst/>
      </p:bgPr>
    </p:bg>
    <p:spTree>
      <p:nvGrpSpPr>
        <p:cNvPr id="1" name="Shape 685"/>
        <p:cNvGrpSpPr/>
        <p:nvPr/>
      </p:nvGrpSpPr>
      <p:grpSpPr>
        <a:xfrm>
          <a:off x="0" y="0"/>
          <a:ext cx="0" cy="0"/>
          <a:chOff x="0" y="0"/>
          <a:chExt cx="0" cy="0"/>
        </a:xfrm>
      </p:grpSpPr>
      <p:sp>
        <p:nvSpPr>
          <p:cNvPr id="686" name="Google Shape;686;p11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87" name="Google Shape;687;p113"/>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688" name="Google Shape;688;p11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89" name="Google Shape;689;p113"/>
          <p:cNvSpPr txBox="1">
            <a:spLocks noGrp="1"/>
          </p:cNvSpPr>
          <p:nvPr>
            <p:ph type="body" idx="2"/>
          </p:nvPr>
        </p:nvSpPr>
        <p:spPr>
          <a:xfrm>
            <a:off x="470375" y="1599300"/>
            <a:ext cx="59238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690" name="Google Shape;690;p113"/>
          <p:cNvSpPr/>
          <p:nvPr/>
        </p:nvSpPr>
        <p:spPr>
          <a:xfrm>
            <a:off x="8164253" y="4812378"/>
            <a:ext cx="423709" cy="95200"/>
          </a:xfrm>
          <a:prstGeom prst="rect">
            <a:avLst/>
          </a:prstGeom>
          <a:noFill/>
          <a:ln>
            <a:noFill/>
          </a:ln>
        </p:spPr>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 green title">
  <p:cSld name="TITLE_9_1">
    <p:spTree>
      <p:nvGrpSpPr>
        <p:cNvPr id="1" name="Shape 691"/>
        <p:cNvGrpSpPr/>
        <p:nvPr/>
      </p:nvGrpSpPr>
      <p:grpSpPr>
        <a:xfrm>
          <a:off x="0" y="0"/>
          <a:ext cx="0" cy="0"/>
          <a:chOff x="0" y="0"/>
          <a:chExt cx="0" cy="0"/>
        </a:xfrm>
      </p:grpSpPr>
      <p:sp>
        <p:nvSpPr>
          <p:cNvPr id="692" name="Google Shape;692;p11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93" name="Google Shape;693;p114"/>
          <p:cNvSpPr txBox="1">
            <a:spLocks noGrp="1"/>
          </p:cNvSpPr>
          <p:nvPr>
            <p:ph type="title"/>
          </p:nvPr>
        </p:nvSpPr>
        <p:spPr>
          <a:xfrm>
            <a:off x="458700" y="445025"/>
            <a:ext cx="82266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lt2"/>
                </a:solidFill>
              </a:defRPr>
            </a:lvl1pPr>
            <a:lvl2pPr lvl="1" rtl="0">
              <a:spcBef>
                <a:spcPts val="0"/>
              </a:spcBef>
              <a:spcAft>
                <a:spcPts val="0"/>
              </a:spcAft>
              <a:buNone/>
              <a:defRPr sz="2400">
                <a:solidFill>
                  <a:schemeClr val="lt2"/>
                </a:solidFill>
                <a:latin typeface="Nunito Sans"/>
                <a:ea typeface="Nunito Sans"/>
                <a:cs typeface="Nunito Sans"/>
                <a:sym typeface="Nunito Sans"/>
              </a:defRPr>
            </a:lvl2pPr>
            <a:lvl3pPr lvl="2" rtl="0">
              <a:spcBef>
                <a:spcPts val="0"/>
              </a:spcBef>
              <a:spcAft>
                <a:spcPts val="0"/>
              </a:spcAft>
              <a:buNone/>
              <a:defRPr sz="2400">
                <a:solidFill>
                  <a:schemeClr val="lt2"/>
                </a:solidFill>
                <a:latin typeface="Nunito Sans"/>
                <a:ea typeface="Nunito Sans"/>
                <a:cs typeface="Nunito Sans"/>
                <a:sym typeface="Nunito Sans"/>
              </a:defRPr>
            </a:lvl3pPr>
            <a:lvl4pPr lvl="3" rtl="0">
              <a:spcBef>
                <a:spcPts val="0"/>
              </a:spcBef>
              <a:spcAft>
                <a:spcPts val="0"/>
              </a:spcAft>
              <a:buNone/>
              <a:defRPr sz="2400">
                <a:solidFill>
                  <a:schemeClr val="lt2"/>
                </a:solidFill>
                <a:latin typeface="Nunito Sans"/>
                <a:ea typeface="Nunito Sans"/>
                <a:cs typeface="Nunito Sans"/>
                <a:sym typeface="Nunito Sans"/>
              </a:defRPr>
            </a:lvl4pPr>
            <a:lvl5pPr lvl="4" rtl="0">
              <a:spcBef>
                <a:spcPts val="0"/>
              </a:spcBef>
              <a:spcAft>
                <a:spcPts val="0"/>
              </a:spcAft>
              <a:buNone/>
              <a:defRPr sz="2400">
                <a:solidFill>
                  <a:schemeClr val="lt2"/>
                </a:solidFill>
                <a:latin typeface="Nunito Sans"/>
                <a:ea typeface="Nunito Sans"/>
                <a:cs typeface="Nunito Sans"/>
                <a:sym typeface="Nunito Sans"/>
              </a:defRPr>
            </a:lvl5pPr>
            <a:lvl6pPr lvl="5" rtl="0">
              <a:spcBef>
                <a:spcPts val="0"/>
              </a:spcBef>
              <a:spcAft>
                <a:spcPts val="0"/>
              </a:spcAft>
              <a:buNone/>
              <a:defRPr sz="2400">
                <a:solidFill>
                  <a:schemeClr val="lt2"/>
                </a:solidFill>
                <a:latin typeface="Nunito Sans"/>
                <a:ea typeface="Nunito Sans"/>
                <a:cs typeface="Nunito Sans"/>
                <a:sym typeface="Nunito Sans"/>
              </a:defRPr>
            </a:lvl6pPr>
            <a:lvl7pPr lvl="6" rtl="0">
              <a:spcBef>
                <a:spcPts val="0"/>
              </a:spcBef>
              <a:spcAft>
                <a:spcPts val="0"/>
              </a:spcAft>
              <a:buNone/>
              <a:defRPr sz="2400">
                <a:solidFill>
                  <a:schemeClr val="lt2"/>
                </a:solidFill>
                <a:latin typeface="Nunito Sans"/>
                <a:ea typeface="Nunito Sans"/>
                <a:cs typeface="Nunito Sans"/>
                <a:sym typeface="Nunito Sans"/>
              </a:defRPr>
            </a:lvl7pPr>
            <a:lvl8pPr lvl="7" rtl="0">
              <a:spcBef>
                <a:spcPts val="0"/>
              </a:spcBef>
              <a:spcAft>
                <a:spcPts val="0"/>
              </a:spcAft>
              <a:buNone/>
              <a:defRPr sz="2400">
                <a:solidFill>
                  <a:schemeClr val="lt2"/>
                </a:solidFill>
                <a:latin typeface="Nunito Sans"/>
                <a:ea typeface="Nunito Sans"/>
                <a:cs typeface="Nunito Sans"/>
                <a:sym typeface="Nunito Sans"/>
              </a:defRPr>
            </a:lvl8pPr>
            <a:lvl9pPr lvl="8" rtl="0">
              <a:spcBef>
                <a:spcPts val="0"/>
              </a:spcBef>
              <a:spcAft>
                <a:spcPts val="0"/>
              </a:spcAft>
              <a:buNone/>
              <a:defRPr sz="2400">
                <a:solidFill>
                  <a:schemeClr val="lt2"/>
                </a:solidFill>
                <a:latin typeface="Nunito Sans"/>
                <a:ea typeface="Nunito Sans"/>
                <a:cs typeface="Nunito Sans"/>
                <a:sym typeface="Nunito Sans"/>
              </a:defRPr>
            </a:lvl9pPr>
          </a:lstStyle>
          <a:p>
            <a:endParaRPr/>
          </a:p>
        </p:txBody>
      </p:sp>
      <p:pic>
        <p:nvPicPr>
          <p:cNvPr id="694" name="Google Shape;694;p114"/>
          <p:cNvPicPr preferRelativeResize="0"/>
          <p:nvPr/>
        </p:nvPicPr>
        <p:blipFill>
          <a:blip r:embed="rId2">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 white title">
  <p:cSld name="TITLE_9_2">
    <p:spTree>
      <p:nvGrpSpPr>
        <p:cNvPr id="1" name="Shape 695"/>
        <p:cNvGrpSpPr/>
        <p:nvPr/>
      </p:nvGrpSpPr>
      <p:grpSpPr>
        <a:xfrm>
          <a:off x="0" y="0"/>
          <a:ext cx="0" cy="0"/>
          <a:chOff x="0" y="0"/>
          <a:chExt cx="0" cy="0"/>
        </a:xfrm>
      </p:grpSpPr>
      <p:sp>
        <p:nvSpPr>
          <p:cNvPr id="696" name="Google Shape;696;p11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97" name="Google Shape;697;p115"/>
          <p:cNvSpPr txBox="1">
            <a:spLocks noGrp="1"/>
          </p:cNvSpPr>
          <p:nvPr>
            <p:ph type="title"/>
          </p:nvPr>
        </p:nvSpPr>
        <p:spPr>
          <a:xfrm>
            <a:off x="458700" y="445025"/>
            <a:ext cx="82266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atin typeface="Nunito Sans"/>
                <a:ea typeface="Nunito Sans"/>
                <a:cs typeface="Nunito Sans"/>
                <a:sym typeface="Nunito Sans"/>
              </a:defRPr>
            </a:lvl2pPr>
            <a:lvl3pPr lvl="2" rtl="0">
              <a:spcBef>
                <a:spcPts val="0"/>
              </a:spcBef>
              <a:spcAft>
                <a:spcPts val="0"/>
              </a:spcAft>
              <a:buNone/>
              <a:defRPr sz="2400">
                <a:latin typeface="Nunito Sans"/>
                <a:ea typeface="Nunito Sans"/>
                <a:cs typeface="Nunito Sans"/>
                <a:sym typeface="Nunito Sans"/>
              </a:defRPr>
            </a:lvl3pPr>
            <a:lvl4pPr lvl="3" rtl="0">
              <a:spcBef>
                <a:spcPts val="0"/>
              </a:spcBef>
              <a:spcAft>
                <a:spcPts val="0"/>
              </a:spcAft>
              <a:buNone/>
              <a:defRPr sz="2400">
                <a:latin typeface="Nunito Sans"/>
                <a:ea typeface="Nunito Sans"/>
                <a:cs typeface="Nunito Sans"/>
                <a:sym typeface="Nunito Sans"/>
              </a:defRPr>
            </a:lvl4pPr>
            <a:lvl5pPr lvl="4" rtl="0">
              <a:spcBef>
                <a:spcPts val="0"/>
              </a:spcBef>
              <a:spcAft>
                <a:spcPts val="0"/>
              </a:spcAft>
              <a:buNone/>
              <a:defRPr sz="2400">
                <a:latin typeface="Nunito Sans"/>
                <a:ea typeface="Nunito Sans"/>
                <a:cs typeface="Nunito Sans"/>
                <a:sym typeface="Nunito Sans"/>
              </a:defRPr>
            </a:lvl5pPr>
            <a:lvl6pPr lvl="5" rtl="0">
              <a:spcBef>
                <a:spcPts val="0"/>
              </a:spcBef>
              <a:spcAft>
                <a:spcPts val="0"/>
              </a:spcAft>
              <a:buNone/>
              <a:defRPr sz="2400">
                <a:latin typeface="Nunito Sans"/>
                <a:ea typeface="Nunito Sans"/>
                <a:cs typeface="Nunito Sans"/>
                <a:sym typeface="Nunito Sans"/>
              </a:defRPr>
            </a:lvl6pPr>
            <a:lvl7pPr lvl="6" rtl="0">
              <a:spcBef>
                <a:spcPts val="0"/>
              </a:spcBef>
              <a:spcAft>
                <a:spcPts val="0"/>
              </a:spcAft>
              <a:buNone/>
              <a:defRPr sz="2400">
                <a:latin typeface="Nunito Sans"/>
                <a:ea typeface="Nunito Sans"/>
                <a:cs typeface="Nunito Sans"/>
                <a:sym typeface="Nunito Sans"/>
              </a:defRPr>
            </a:lvl7pPr>
            <a:lvl8pPr lvl="7" rtl="0">
              <a:spcBef>
                <a:spcPts val="0"/>
              </a:spcBef>
              <a:spcAft>
                <a:spcPts val="0"/>
              </a:spcAft>
              <a:buNone/>
              <a:defRPr sz="2400">
                <a:latin typeface="Nunito Sans"/>
                <a:ea typeface="Nunito Sans"/>
                <a:cs typeface="Nunito Sans"/>
                <a:sym typeface="Nunito Sans"/>
              </a:defRPr>
            </a:lvl8pPr>
            <a:lvl9pPr lvl="8" rtl="0">
              <a:spcBef>
                <a:spcPts val="0"/>
              </a:spcBef>
              <a:spcAft>
                <a:spcPts val="0"/>
              </a:spcAft>
              <a:buNone/>
              <a:defRPr sz="2400">
                <a:latin typeface="Nunito Sans"/>
                <a:ea typeface="Nunito Sans"/>
                <a:cs typeface="Nunito Sans"/>
                <a:sym typeface="Nunito Sans"/>
              </a:defRPr>
            </a:lvl9pPr>
          </a:lstStyle>
          <a:p>
            <a:endParaRPr/>
          </a:p>
        </p:txBody>
      </p:sp>
      <p:pic>
        <p:nvPicPr>
          <p:cNvPr id="698" name="Google Shape;698;p115"/>
          <p:cNvPicPr preferRelativeResize="0"/>
          <p:nvPr/>
        </p:nvPicPr>
        <p:blipFill>
          <a:blip r:embed="rId2">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reaker -- evergreen 1">
  <p:cSld name="TITLE_1_1_3_3">
    <p:bg>
      <p:bgPr>
        <a:blipFill>
          <a:blip r:embed="rId2">
            <a:alphaModFix/>
          </a:blip>
          <a:stretch>
            <a:fillRect/>
          </a:stretch>
        </a:blipFill>
        <a:effectLst/>
      </p:bgPr>
    </p:bg>
    <p:spTree>
      <p:nvGrpSpPr>
        <p:cNvPr id="1" name="Shape 699"/>
        <p:cNvGrpSpPr/>
        <p:nvPr/>
      </p:nvGrpSpPr>
      <p:grpSpPr>
        <a:xfrm>
          <a:off x="0" y="0"/>
          <a:ext cx="0" cy="0"/>
          <a:chOff x="0" y="0"/>
          <a:chExt cx="0" cy="0"/>
        </a:xfrm>
      </p:grpSpPr>
      <p:sp>
        <p:nvSpPr>
          <p:cNvPr id="700" name="Google Shape;700;p11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01" name="Google Shape;701;p11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702" name="Google Shape;702;p116"/>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703" name="Google Shape;703;p116"/>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Leaf background split 2">
  <p:cSld name="TITLE_2_1_1_2_2">
    <p:bg>
      <p:bgPr>
        <a:blipFill>
          <a:blip r:embed="rId2">
            <a:alphaModFix/>
          </a:blip>
          <a:stretch>
            <a:fillRect/>
          </a:stretch>
        </a:blipFill>
        <a:effectLst/>
      </p:bgPr>
    </p:bg>
    <p:spTree>
      <p:nvGrpSpPr>
        <p:cNvPr id="1" name="Shape 704"/>
        <p:cNvGrpSpPr/>
        <p:nvPr/>
      </p:nvGrpSpPr>
      <p:grpSpPr>
        <a:xfrm>
          <a:off x="0" y="0"/>
          <a:ext cx="0" cy="0"/>
          <a:chOff x="0" y="0"/>
          <a:chExt cx="0" cy="0"/>
        </a:xfrm>
      </p:grpSpPr>
      <p:sp>
        <p:nvSpPr>
          <p:cNvPr id="705" name="Google Shape;705;p11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06" name="Google Shape;706;p117"/>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07" name="Google Shape;707;p117"/>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708" name="Google Shape;708;p117"/>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evergreen">
  <p:cSld name="TITLE_4_1_3">
    <p:bg>
      <p:bgPr>
        <a:blipFill>
          <a:blip r:embed="rId2">
            <a:alphaModFix/>
          </a:blip>
          <a:stretch>
            <a:fillRect/>
          </a:stretch>
        </a:blipFill>
        <a:effectLst/>
      </p:bgPr>
    </p:bg>
    <p:spTree>
      <p:nvGrpSpPr>
        <p:cNvPr id="1" name="Shape 709"/>
        <p:cNvGrpSpPr/>
        <p:nvPr/>
      </p:nvGrpSpPr>
      <p:grpSpPr>
        <a:xfrm>
          <a:off x="0" y="0"/>
          <a:ext cx="0" cy="0"/>
          <a:chOff x="0" y="0"/>
          <a:chExt cx="0" cy="0"/>
        </a:xfrm>
      </p:grpSpPr>
      <p:sp>
        <p:nvSpPr>
          <p:cNvPr id="710" name="Google Shape;710;p118"/>
          <p:cNvSpPr/>
          <p:nvPr/>
        </p:nvSpPr>
        <p:spPr>
          <a:xfrm>
            <a:off x="4574050" y="-367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8"/>
          <p:cNvSpPr txBox="1">
            <a:spLocks noGrp="1"/>
          </p:cNvSpPr>
          <p:nvPr>
            <p:ph type="title"/>
          </p:nvPr>
        </p:nvSpPr>
        <p:spPr>
          <a:xfrm>
            <a:off x="5086075" y="10184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712" name="Google Shape;712;p118"/>
          <p:cNvSpPr txBox="1">
            <a:spLocks noGrp="1"/>
          </p:cNvSpPr>
          <p:nvPr>
            <p:ph type="subTitle" idx="1"/>
          </p:nvPr>
        </p:nvSpPr>
        <p:spPr>
          <a:xfrm>
            <a:off x="5086075" y="33907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713" name="Google Shape;713;p118"/>
          <p:cNvPicPr preferRelativeResize="0"/>
          <p:nvPr/>
        </p:nvPicPr>
        <p:blipFill>
          <a:blip r:embed="rId3">
            <a:alphaModFix/>
          </a:blip>
          <a:stretch>
            <a:fillRect/>
          </a:stretch>
        </p:blipFill>
        <p:spPr>
          <a:xfrm>
            <a:off x="5191763" y="4430453"/>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plit text -- image 9">
  <p:cSld name="TITLE_1_5_1_1_1">
    <p:bg>
      <p:bgPr>
        <a:blipFill>
          <a:blip r:embed="rId2">
            <a:alphaModFix/>
          </a:blip>
          <a:stretch>
            <a:fillRect/>
          </a:stretch>
        </a:blipFill>
        <a:effectLst/>
      </p:bgPr>
    </p:bg>
    <p:spTree>
      <p:nvGrpSpPr>
        <p:cNvPr id="1" name="Shape 714"/>
        <p:cNvGrpSpPr/>
        <p:nvPr/>
      </p:nvGrpSpPr>
      <p:grpSpPr>
        <a:xfrm>
          <a:off x="0" y="0"/>
          <a:ext cx="0" cy="0"/>
          <a:chOff x="0" y="0"/>
          <a:chExt cx="0" cy="0"/>
        </a:xfrm>
      </p:grpSpPr>
      <p:sp>
        <p:nvSpPr>
          <p:cNvPr id="715" name="Google Shape;715;p119"/>
          <p:cNvSpPr/>
          <p:nvPr/>
        </p:nvSpPr>
        <p:spPr>
          <a:xfrm>
            <a:off x="-71321" y="-56405"/>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9"/>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717" name="Google Shape;717;p11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718" name="Google Shape;718;p119"/>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719" name="Google Shape;719;p11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720" name="Google Shape;720;p119"/>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Leaf background split 4">
  <p:cSld name="TITLE_2_1_1_2_1_1">
    <p:bg>
      <p:bgPr>
        <a:blipFill>
          <a:blip r:embed="rId2">
            <a:alphaModFix/>
          </a:blip>
          <a:stretch>
            <a:fillRect/>
          </a:stretch>
        </a:blipFill>
        <a:effectLst/>
      </p:bgPr>
    </p:bg>
    <p:spTree>
      <p:nvGrpSpPr>
        <p:cNvPr id="1" name="Shape 721"/>
        <p:cNvGrpSpPr/>
        <p:nvPr/>
      </p:nvGrpSpPr>
      <p:grpSpPr>
        <a:xfrm>
          <a:off x="0" y="0"/>
          <a:ext cx="0" cy="0"/>
          <a:chOff x="0" y="0"/>
          <a:chExt cx="0" cy="0"/>
        </a:xfrm>
      </p:grpSpPr>
      <p:sp>
        <p:nvSpPr>
          <p:cNvPr id="722" name="Google Shape;722;p12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23" name="Google Shape;723;p120"/>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24" name="Google Shape;724;p120"/>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725" name="Google Shape;725;p120"/>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Title + Fingerprint">
  <p:cSld name="TITLE_1_1_3_1_2_1_1_1_1_1">
    <p:bg>
      <p:bgPr>
        <a:blipFill>
          <a:blip r:embed="rId2">
            <a:alphaModFix/>
          </a:blip>
          <a:stretch>
            <a:fillRect/>
          </a:stretch>
        </a:blipFill>
        <a:effectLst/>
      </p:bgPr>
    </p:bg>
    <p:spTree>
      <p:nvGrpSpPr>
        <p:cNvPr id="1" name="Shape 67"/>
        <p:cNvGrpSpPr/>
        <p:nvPr/>
      </p:nvGrpSpPr>
      <p:grpSpPr>
        <a:xfrm>
          <a:off x="0" y="0"/>
          <a:ext cx="0" cy="0"/>
          <a:chOff x="0" y="0"/>
          <a:chExt cx="0" cy="0"/>
        </a:xfrm>
      </p:grpSpPr>
      <p:pic>
        <p:nvPicPr>
          <p:cNvPr id="68" name="Google Shape;68;p13"/>
          <p:cNvPicPr preferRelativeResize="0"/>
          <p:nvPr/>
        </p:nvPicPr>
        <p:blipFill>
          <a:blip r:embed="rId3">
            <a:alphaModFix/>
          </a:blip>
          <a:stretch>
            <a:fillRect/>
          </a:stretch>
        </p:blipFill>
        <p:spPr>
          <a:xfrm>
            <a:off x="533425" y="3865606"/>
            <a:ext cx="904387" cy="203200"/>
          </a:xfrm>
          <a:prstGeom prst="rect">
            <a:avLst/>
          </a:prstGeom>
          <a:noFill/>
          <a:ln>
            <a:noFill/>
          </a:ln>
        </p:spPr>
      </p:pic>
      <p:sp>
        <p:nvSpPr>
          <p:cNvPr id="69" name="Google Shape;69;p13"/>
          <p:cNvSpPr txBox="1">
            <a:spLocks noGrp="1"/>
          </p:cNvSpPr>
          <p:nvPr>
            <p:ph type="title"/>
          </p:nvPr>
        </p:nvSpPr>
        <p:spPr>
          <a:xfrm>
            <a:off x="457202" y="1027210"/>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Leaf background split 3">
  <p:cSld name="TITLE_2_1_1_3_3">
    <p:bg>
      <p:bgPr>
        <a:blipFill>
          <a:blip r:embed="rId2">
            <a:alphaModFix/>
          </a:blip>
          <a:stretch>
            <a:fillRect/>
          </a:stretch>
        </a:blipFill>
        <a:effectLst/>
      </p:bgPr>
    </p:bg>
    <p:spTree>
      <p:nvGrpSpPr>
        <p:cNvPr id="1" name="Shape 726"/>
        <p:cNvGrpSpPr/>
        <p:nvPr/>
      </p:nvGrpSpPr>
      <p:grpSpPr>
        <a:xfrm>
          <a:off x="0" y="0"/>
          <a:ext cx="0" cy="0"/>
          <a:chOff x="0" y="0"/>
          <a:chExt cx="0" cy="0"/>
        </a:xfrm>
      </p:grpSpPr>
      <p:sp>
        <p:nvSpPr>
          <p:cNvPr id="727" name="Google Shape;727;p12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28" name="Google Shape;728;p121"/>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29" name="Google Shape;729;p121"/>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730" name="Google Shape;730;p121"/>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plit text -- image 1">
  <p:cSld name="TITLE_3">
    <p:bg>
      <p:bgPr>
        <a:blipFill>
          <a:blip r:embed="rId2">
            <a:alphaModFix/>
          </a:blip>
          <a:stretch>
            <a:fillRect/>
          </a:stretch>
        </a:blipFill>
        <a:effectLst/>
      </p:bgPr>
    </p:bg>
    <p:spTree>
      <p:nvGrpSpPr>
        <p:cNvPr id="1" name="Shape 731"/>
        <p:cNvGrpSpPr/>
        <p:nvPr/>
      </p:nvGrpSpPr>
      <p:grpSpPr>
        <a:xfrm>
          <a:off x="0" y="0"/>
          <a:ext cx="0" cy="0"/>
          <a:chOff x="0" y="0"/>
          <a:chExt cx="0" cy="0"/>
        </a:xfrm>
      </p:grpSpPr>
      <p:sp>
        <p:nvSpPr>
          <p:cNvPr id="732" name="Google Shape;732;p12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33" name="Google Shape;733;p122"/>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34" name="Google Shape;734;p122"/>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735" name="Google Shape;735;p122"/>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 evergreen">
  <p:cSld name="TITLE_1_1_2_1_1_1_3">
    <p:bg>
      <p:bgPr>
        <a:blipFill>
          <a:blip r:embed="rId2">
            <a:alphaModFix/>
          </a:blip>
          <a:stretch>
            <a:fillRect/>
          </a:stretch>
        </a:blipFill>
        <a:effectLst/>
      </p:bgPr>
    </p:bg>
    <p:spTree>
      <p:nvGrpSpPr>
        <p:cNvPr id="1" name="Shape 736"/>
        <p:cNvGrpSpPr/>
        <p:nvPr/>
      </p:nvGrpSpPr>
      <p:grpSpPr>
        <a:xfrm>
          <a:off x="0" y="0"/>
          <a:ext cx="0" cy="0"/>
          <a:chOff x="0" y="0"/>
          <a:chExt cx="0" cy="0"/>
        </a:xfrm>
      </p:grpSpPr>
      <p:sp>
        <p:nvSpPr>
          <p:cNvPr id="737" name="Google Shape;737;p123"/>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738" name="Google Shape;738;p123"/>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739" name="Google Shape;739;p123"/>
          <p:cNvSpPr txBox="1">
            <a:spLocks noGrp="1"/>
          </p:cNvSpPr>
          <p:nvPr>
            <p:ph type="body" idx="2"/>
          </p:nvPr>
        </p:nvSpPr>
        <p:spPr>
          <a:xfrm>
            <a:off x="453150" y="18775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740" name="Google Shape;740;p12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741" name="Google Shape;741;p123"/>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 white 2">
  <p:cSld name="TITLE_1_1_2_2_1_2_1">
    <p:bg>
      <p:bgPr>
        <a:blipFill>
          <a:blip r:embed="rId2">
            <a:alphaModFix/>
          </a:blip>
          <a:stretch>
            <a:fillRect/>
          </a:stretch>
        </a:blipFill>
        <a:effectLst/>
      </p:bgPr>
    </p:bg>
    <p:spTree>
      <p:nvGrpSpPr>
        <p:cNvPr id="1" name="Shape 742"/>
        <p:cNvGrpSpPr/>
        <p:nvPr/>
      </p:nvGrpSpPr>
      <p:grpSpPr>
        <a:xfrm>
          <a:off x="0" y="0"/>
          <a:ext cx="0" cy="0"/>
          <a:chOff x="0" y="0"/>
          <a:chExt cx="0" cy="0"/>
        </a:xfrm>
      </p:grpSpPr>
      <p:pic>
        <p:nvPicPr>
          <p:cNvPr id="743" name="Google Shape;743;p124"/>
          <p:cNvPicPr preferRelativeResize="0"/>
          <p:nvPr/>
        </p:nvPicPr>
        <p:blipFill>
          <a:blip r:embed="rId3">
            <a:alphaModFix/>
          </a:blip>
          <a:stretch>
            <a:fillRect/>
          </a:stretch>
        </p:blipFill>
        <p:spPr>
          <a:xfrm>
            <a:off x="562888" y="4429620"/>
            <a:ext cx="904387" cy="203200"/>
          </a:xfrm>
          <a:prstGeom prst="rect">
            <a:avLst/>
          </a:prstGeom>
          <a:noFill/>
          <a:ln>
            <a:noFill/>
          </a:ln>
        </p:spPr>
      </p:pic>
      <p:sp>
        <p:nvSpPr>
          <p:cNvPr id="744" name="Google Shape;744;p124"/>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45" name="Google Shape;745;p124"/>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reaker -- evergreen 1 1">
  <p:cSld name="TITLE_1_1_3_4">
    <p:bg>
      <p:bgPr>
        <a:blipFill>
          <a:blip r:embed="rId2">
            <a:alphaModFix/>
          </a:blip>
          <a:stretch>
            <a:fillRect/>
          </a:stretch>
        </a:blipFill>
        <a:effectLst/>
      </p:bgPr>
    </p:bg>
    <p:spTree>
      <p:nvGrpSpPr>
        <p:cNvPr id="1" name="Shape 746"/>
        <p:cNvGrpSpPr/>
        <p:nvPr/>
      </p:nvGrpSpPr>
      <p:grpSpPr>
        <a:xfrm>
          <a:off x="0" y="0"/>
          <a:ext cx="0" cy="0"/>
          <a:chOff x="0" y="0"/>
          <a:chExt cx="0" cy="0"/>
        </a:xfrm>
      </p:grpSpPr>
      <p:sp>
        <p:nvSpPr>
          <p:cNvPr id="747" name="Google Shape;747;p12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48" name="Google Shape;748;p12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749" name="Google Shape;749;p125"/>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750" name="Google Shape;750;p125"/>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Leaf background split 2 1">
  <p:cSld name="TITLE_2_1_1_2_3">
    <p:bg>
      <p:bgPr>
        <a:blipFill>
          <a:blip r:embed="rId2">
            <a:alphaModFix/>
          </a:blip>
          <a:stretch>
            <a:fillRect/>
          </a:stretch>
        </a:blipFill>
        <a:effectLst/>
      </p:bgPr>
    </p:bg>
    <p:spTree>
      <p:nvGrpSpPr>
        <p:cNvPr id="1" name="Shape 751"/>
        <p:cNvGrpSpPr/>
        <p:nvPr/>
      </p:nvGrpSpPr>
      <p:grpSpPr>
        <a:xfrm>
          <a:off x="0" y="0"/>
          <a:ext cx="0" cy="0"/>
          <a:chOff x="0" y="0"/>
          <a:chExt cx="0" cy="0"/>
        </a:xfrm>
      </p:grpSpPr>
      <p:sp>
        <p:nvSpPr>
          <p:cNvPr id="752" name="Google Shape;752;p12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53" name="Google Shape;753;p126"/>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54" name="Google Shape;754;p126"/>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755" name="Google Shape;755;p126"/>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 evergreen 1">
  <p:cSld name="TITLE_4_1_4">
    <p:bg>
      <p:bgPr>
        <a:blipFill>
          <a:blip r:embed="rId2">
            <a:alphaModFix/>
          </a:blip>
          <a:stretch>
            <a:fillRect/>
          </a:stretch>
        </a:blipFill>
        <a:effectLst/>
      </p:bgPr>
    </p:bg>
    <p:spTree>
      <p:nvGrpSpPr>
        <p:cNvPr id="1" name="Shape 756"/>
        <p:cNvGrpSpPr/>
        <p:nvPr/>
      </p:nvGrpSpPr>
      <p:grpSpPr>
        <a:xfrm>
          <a:off x="0" y="0"/>
          <a:ext cx="0" cy="0"/>
          <a:chOff x="0" y="0"/>
          <a:chExt cx="0" cy="0"/>
        </a:xfrm>
      </p:grpSpPr>
      <p:sp>
        <p:nvSpPr>
          <p:cNvPr id="757" name="Google Shape;757;p127"/>
          <p:cNvSpPr/>
          <p:nvPr/>
        </p:nvSpPr>
        <p:spPr>
          <a:xfrm>
            <a:off x="4574050" y="-367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27"/>
          <p:cNvSpPr txBox="1">
            <a:spLocks noGrp="1"/>
          </p:cNvSpPr>
          <p:nvPr>
            <p:ph type="title"/>
          </p:nvPr>
        </p:nvSpPr>
        <p:spPr>
          <a:xfrm>
            <a:off x="5086075" y="10184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759" name="Google Shape;759;p127"/>
          <p:cNvSpPr txBox="1">
            <a:spLocks noGrp="1"/>
          </p:cNvSpPr>
          <p:nvPr>
            <p:ph type="subTitle" idx="1"/>
          </p:nvPr>
        </p:nvSpPr>
        <p:spPr>
          <a:xfrm>
            <a:off x="5086075" y="33907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760" name="Google Shape;760;p127"/>
          <p:cNvPicPr preferRelativeResize="0"/>
          <p:nvPr/>
        </p:nvPicPr>
        <p:blipFill>
          <a:blip r:embed="rId3">
            <a:alphaModFix/>
          </a:blip>
          <a:stretch>
            <a:fillRect/>
          </a:stretch>
        </p:blipFill>
        <p:spPr>
          <a:xfrm>
            <a:off x="5191763" y="4430453"/>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Leaf background split 4 1">
  <p:cSld name="TITLE_2_1_1_2_1_2">
    <p:bg>
      <p:bgPr>
        <a:blipFill>
          <a:blip r:embed="rId2">
            <a:alphaModFix/>
          </a:blip>
          <a:stretch>
            <a:fillRect/>
          </a:stretch>
        </a:blipFill>
        <a:effectLst/>
      </p:bgPr>
    </p:bg>
    <p:spTree>
      <p:nvGrpSpPr>
        <p:cNvPr id="1" name="Shape 761"/>
        <p:cNvGrpSpPr/>
        <p:nvPr/>
      </p:nvGrpSpPr>
      <p:grpSpPr>
        <a:xfrm>
          <a:off x="0" y="0"/>
          <a:ext cx="0" cy="0"/>
          <a:chOff x="0" y="0"/>
          <a:chExt cx="0" cy="0"/>
        </a:xfrm>
      </p:grpSpPr>
      <p:sp>
        <p:nvSpPr>
          <p:cNvPr id="762" name="Google Shape;762;p12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63" name="Google Shape;763;p128"/>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64" name="Google Shape;764;p128"/>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765" name="Google Shape;765;p128"/>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Leaf background split 3 1">
  <p:cSld name="TITLE_2_1_1_3_4">
    <p:bg>
      <p:bgPr>
        <a:blipFill>
          <a:blip r:embed="rId2">
            <a:alphaModFix/>
          </a:blip>
          <a:stretch>
            <a:fillRect/>
          </a:stretch>
        </a:blipFill>
        <a:effectLst/>
      </p:bgPr>
    </p:bg>
    <p:spTree>
      <p:nvGrpSpPr>
        <p:cNvPr id="1" name="Shape 766"/>
        <p:cNvGrpSpPr/>
        <p:nvPr/>
      </p:nvGrpSpPr>
      <p:grpSpPr>
        <a:xfrm>
          <a:off x="0" y="0"/>
          <a:ext cx="0" cy="0"/>
          <a:chOff x="0" y="0"/>
          <a:chExt cx="0" cy="0"/>
        </a:xfrm>
      </p:grpSpPr>
      <p:sp>
        <p:nvSpPr>
          <p:cNvPr id="767" name="Google Shape;767;p12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68" name="Google Shape;768;p129"/>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69" name="Google Shape;769;p129"/>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770" name="Google Shape;770;p129"/>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One column -- evergreen 1">
  <p:cSld name="TITLE_1_1_2_1_1_1_4">
    <p:bg>
      <p:bgPr>
        <a:blipFill>
          <a:blip r:embed="rId2">
            <a:alphaModFix/>
          </a:blip>
          <a:stretch>
            <a:fillRect/>
          </a:stretch>
        </a:blipFill>
        <a:effectLst/>
      </p:bgPr>
    </p:bg>
    <p:spTree>
      <p:nvGrpSpPr>
        <p:cNvPr id="1" name="Shape 771"/>
        <p:cNvGrpSpPr/>
        <p:nvPr/>
      </p:nvGrpSpPr>
      <p:grpSpPr>
        <a:xfrm>
          <a:off x="0" y="0"/>
          <a:ext cx="0" cy="0"/>
          <a:chOff x="0" y="0"/>
          <a:chExt cx="0" cy="0"/>
        </a:xfrm>
      </p:grpSpPr>
      <p:sp>
        <p:nvSpPr>
          <p:cNvPr id="772" name="Google Shape;772;p130"/>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773" name="Google Shape;773;p130"/>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774" name="Google Shape;774;p130"/>
          <p:cNvSpPr txBox="1">
            <a:spLocks noGrp="1"/>
          </p:cNvSpPr>
          <p:nvPr>
            <p:ph type="body" idx="2"/>
          </p:nvPr>
        </p:nvSpPr>
        <p:spPr>
          <a:xfrm>
            <a:off x="453150" y="18775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775" name="Google Shape;775;p13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776" name="Google Shape;776;p130"/>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Title + Fingerprint + Customer">
  <p:cSld name="TITLE_1_1_3_4_1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457202" y="1027210"/>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72" name="Google Shape;72;p14"/>
          <p:cNvSpPr txBox="1"/>
          <p:nvPr/>
        </p:nvSpPr>
        <p:spPr>
          <a:xfrm>
            <a:off x="1470169" y="3720155"/>
            <a:ext cx="393900" cy="3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Nunito Sans Light"/>
                <a:ea typeface="Nunito Sans Light"/>
                <a:cs typeface="Nunito Sans Light"/>
                <a:sym typeface="Nunito Sans Light"/>
              </a:rPr>
              <a:t>+</a:t>
            </a:r>
            <a:endParaRPr sz="1500">
              <a:solidFill>
                <a:schemeClr val="lt1"/>
              </a:solidFill>
              <a:latin typeface="Nunito Sans Light"/>
              <a:ea typeface="Nunito Sans Light"/>
              <a:cs typeface="Nunito Sans Light"/>
              <a:sym typeface="Nunito Sans Light"/>
            </a:endParaRPr>
          </a:p>
        </p:txBody>
      </p:sp>
      <p:pic>
        <p:nvPicPr>
          <p:cNvPr id="73" name="Google Shape;73;p14"/>
          <p:cNvPicPr preferRelativeResize="0"/>
          <p:nvPr/>
        </p:nvPicPr>
        <p:blipFill>
          <a:blip r:embed="rId3">
            <a:alphaModFix/>
          </a:blip>
          <a:stretch>
            <a:fillRect/>
          </a:stretch>
        </p:blipFill>
        <p:spPr>
          <a:xfrm>
            <a:off x="533425" y="3865606"/>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Leaf background 4">
  <p:cSld name="TITLE_1_1_2_2_1_1_1_1">
    <p:bg>
      <p:bgPr>
        <a:blipFill>
          <a:blip r:embed="rId2">
            <a:alphaModFix/>
          </a:blip>
          <a:stretch>
            <a:fillRect/>
          </a:stretch>
        </a:blipFill>
        <a:effectLst/>
      </p:bgPr>
    </p:bg>
    <p:spTree>
      <p:nvGrpSpPr>
        <p:cNvPr id="1" name="Shape 777"/>
        <p:cNvGrpSpPr/>
        <p:nvPr/>
      </p:nvGrpSpPr>
      <p:grpSpPr>
        <a:xfrm>
          <a:off x="0" y="0"/>
          <a:ext cx="0" cy="0"/>
          <a:chOff x="0" y="0"/>
          <a:chExt cx="0" cy="0"/>
        </a:xfrm>
      </p:grpSpPr>
      <p:sp>
        <p:nvSpPr>
          <p:cNvPr id="778" name="Google Shape;778;p131"/>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779" name="Google Shape;779;p13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80" name="Google Shape;780;p131"/>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781" name="Google Shape;781;p13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782" name="Google Shape;782;p131"/>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 white 2 1">
  <p:cSld name="TITLE_1_1_2_2_1_2_2">
    <p:bg>
      <p:bgPr>
        <a:blipFill>
          <a:blip r:embed="rId2">
            <a:alphaModFix/>
          </a:blip>
          <a:stretch>
            <a:fillRect/>
          </a:stretch>
        </a:blipFill>
        <a:effectLst/>
      </p:bgPr>
    </p:bg>
    <p:spTree>
      <p:nvGrpSpPr>
        <p:cNvPr id="1" name="Shape 783"/>
        <p:cNvGrpSpPr/>
        <p:nvPr/>
      </p:nvGrpSpPr>
      <p:grpSpPr>
        <a:xfrm>
          <a:off x="0" y="0"/>
          <a:ext cx="0" cy="0"/>
          <a:chOff x="0" y="0"/>
          <a:chExt cx="0" cy="0"/>
        </a:xfrm>
      </p:grpSpPr>
      <p:pic>
        <p:nvPicPr>
          <p:cNvPr id="784" name="Google Shape;784;p132"/>
          <p:cNvPicPr preferRelativeResize="0"/>
          <p:nvPr/>
        </p:nvPicPr>
        <p:blipFill>
          <a:blip r:embed="rId3">
            <a:alphaModFix/>
          </a:blip>
          <a:stretch>
            <a:fillRect/>
          </a:stretch>
        </p:blipFill>
        <p:spPr>
          <a:xfrm>
            <a:off x="562888" y="4429620"/>
            <a:ext cx="904387" cy="203200"/>
          </a:xfrm>
          <a:prstGeom prst="rect">
            <a:avLst/>
          </a:prstGeom>
          <a:noFill/>
          <a:ln>
            <a:noFill/>
          </a:ln>
        </p:spPr>
      </p:pic>
      <p:sp>
        <p:nvSpPr>
          <p:cNvPr id="785" name="Google Shape;785;p132"/>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86" name="Google Shape;786;p132"/>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Breaker - Evergreen 1">
  <p:cSld name="TITLE_1_1_3_5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1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77" name="Google Shape;77;p15"/>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78" name="Google Shape;78;p15"/>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 Breaker - Evergreen 2">
  <p:cSld name="TITLE_1_1_3_1_4_1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82" name="Google Shape;82;p16"/>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83" name="Google Shape;83;p16"/>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Breaker - Evergreen 3">
  <p:cSld name="TITLE_1_1_3_1_1_3_1_1">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1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87" name="Google Shape;87;p17"/>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88" name="Google Shape;88;p17"/>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Breaker - Green 1">
  <p:cSld name="TITLE_1_1_3_2_1_1">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1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92" name="Google Shape;92;p18"/>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93" name="Google Shape;93;p18"/>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Breaker - Green 2">
  <p:cSld name="TITLE_1_1_3_1_2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97" name="Google Shape;97;p19"/>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98" name="Google Shape;98;p19"/>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Breaker - Green 3">
  <p:cSld name="TITLE_1_1_3_1_1_1_2_1">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2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102" name="Google Shape;102;p20"/>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103" name="Google Shape;103;p20"/>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Title + Leaf">
  <p:cSld name="TITLE_1_1_2_2_1_2_1_1">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562888" y="4429620"/>
            <a:ext cx="904387" cy="203200"/>
          </a:xfrm>
          <a:prstGeom prst="rect">
            <a:avLst/>
          </a:prstGeom>
          <a:noFill/>
          <a:ln>
            <a:noFill/>
          </a:ln>
        </p:spPr>
      </p:pic>
      <p:sp>
        <p:nvSpPr>
          <p:cNvPr id="17" name="Google Shape;17;p3"/>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Breaker - Green 4">
  <p:cSld name="TITLE_1_1_3_1_1_1_1_1_1">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2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107" name="Google Shape;107;p21"/>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108" name="Google Shape;108;p21"/>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 Blank white 1">
  <p:cSld name="TITLE_8">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2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2" name="Google Shape;112;p22"/>
          <p:cNvSpPr txBox="1">
            <a:spLocks noGrp="1"/>
          </p:cNvSpPr>
          <p:nvPr>
            <p:ph type="body" idx="2"/>
          </p:nvPr>
        </p:nvSpPr>
        <p:spPr>
          <a:xfrm>
            <a:off x="461827" y="1599300"/>
            <a:ext cx="59325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113" name="Google Shape;113;p22"/>
          <p:cNvPicPr preferRelativeResize="0"/>
          <p:nvPr/>
        </p:nvPicPr>
        <p:blipFill>
          <a:blip r:embed="rId2">
            <a:alphaModFix/>
          </a:blip>
          <a:stretch>
            <a:fillRect/>
          </a:stretch>
        </p:blipFill>
        <p:spPr>
          <a:xfrm>
            <a:off x="8164236" y="4812377"/>
            <a:ext cx="423775" cy="95200"/>
          </a:xfrm>
          <a:prstGeom prst="rect">
            <a:avLst/>
          </a:prstGeom>
          <a:noFill/>
          <a:ln>
            <a:noFill/>
          </a:ln>
        </p:spPr>
      </p:pic>
      <p:sp>
        <p:nvSpPr>
          <p:cNvPr id="114" name="Google Shape;114;p22"/>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Blank white larger font">
  <p:cSld name="TITLE_8_1">
    <p:spTree>
      <p:nvGrpSpPr>
        <p:cNvPr id="1" name="Shape 115"/>
        <p:cNvGrpSpPr/>
        <p:nvPr/>
      </p:nvGrpSpPr>
      <p:grpSpPr>
        <a:xfrm>
          <a:off x="0" y="0"/>
          <a:ext cx="0" cy="0"/>
          <a:chOff x="0" y="0"/>
          <a:chExt cx="0" cy="0"/>
        </a:xfrm>
      </p:grpSpPr>
      <p:sp>
        <p:nvSpPr>
          <p:cNvPr id="116" name="Google Shape;116;p2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23"/>
          <p:cNvSpPr txBox="1">
            <a:spLocks noGrp="1"/>
          </p:cNvSpPr>
          <p:nvPr>
            <p:ph type="title"/>
          </p:nvPr>
        </p:nvSpPr>
        <p:spPr>
          <a:xfrm>
            <a:off x="458440" y="1031835"/>
            <a:ext cx="7771200" cy="63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118" name="Google Shape;118;p2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9" name="Google Shape;119;p23"/>
          <p:cNvSpPr txBox="1">
            <a:spLocks noGrp="1"/>
          </p:cNvSpPr>
          <p:nvPr>
            <p:ph type="body" idx="2"/>
          </p:nvPr>
        </p:nvSpPr>
        <p:spPr>
          <a:xfrm>
            <a:off x="461827" y="1751700"/>
            <a:ext cx="5932500" cy="2958600"/>
          </a:xfrm>
          <a:prstGeom prst="rect">
            <a:avLst/>
          </a:prstGeom>
        </p:spPr>
        <p:txBody>
          <a:bodyPr spcFirstLastPara="1" wrap="square" lIns="91425" tIns="91425" rIns="91425" bIns="91425" anchor="t" anchorCtr="0">
            <a:noAutofit/>
          </a:bodyPr>
          <a:lstStyle>
            <a:lvl1pPr marL="457200" lvl="0" indent="-323850" rtl="0">
              <a:lnSpc>
                <a:spcPct val="125000"/>
              </a:lnSpc>
              <a:spcBef>
                <a:spcPts val="0"/>
              </a:spcBef>
              <a:spcAft>
                <a:spcPts val="0"/>
              </a:spcAft>
              <a:buSzPts val="1500"/>
              <a:buChar char="●"/>
              <a:defRPr sz="1500"/>
            </a:lvl1pPr>
            <a:lvl2pPr marL="914400" lvl="1" indent="-323850" rtl="0">
              <a:lnSpc>
                <a:spcPct val="125000"/>
              </a:lnSpc>
              <a:spcBef>
                <a:spcPts val="0"/>
              </a:spcBef>
              <a:spcAft>
                <a:spcPts val="0"/>
              </a:spcAft>
              <a:buSzPts val="1500"/>
              <a:buChar char="○"/>
              <a:defRPr sz="1500"/>
            </a:lvl2pPr>
            <a:lvl3pPr marL="1371600" lvl="2" indent="-323850" rtl="0">
              <a:lnSpc>
                <a:spcPct val="125000"/>
              </a:lnSpc>
              <a:spcBef>
                <a:spcPts val="0"/>
              </a:spcBef>
              <a:spcAft>
                <a:spcPts val="0"/>
              </a:spcAft>
              <a:buSzPts val="1500"/>
              <a:buChar char="■"/>
              <a:defRPr sz="1500"/>
            </a:lvl3pPr>
            <a:lvl4pPr marL="1828800" lvl="3" indent="-323850" rtl="0">
              <a:lnSpc>
                <a:spcPct val="125000"/>
              </a:lnSpc>
              <a:spcBef>
                <a:spcPts val="0"/>
              </a:spcBef>
              <a:spcAft>
                <a:spcPts val="0"/>
              </a:spcAft>
              <a:buSzPts val="1500"/>
              <a:buChar char="●"/>
              <a:defRPr sz="1500"/>
            </a:lvl4pPr>
            <a:lvl5pPr marL="2286000" lvl="4" indent="-323850" rtl="0">
              <a:lnSpc>
                <a:spcPct val="125000"/>
              </a:lnSpc>
              <a:spcBef>
                <a:spcPts val="0"/>
              </a:spcBef>
              <a:spcAft>
                <a:spcPts val="0"/>
              </a:spcAft>
              <a:buSzPts val="1500"/>
              <a:buChar char="○"/>
              <a:defRPr sz="1500"/>
            </a:lvl5pPr>
            <a:lvl6pPr marL="2743200" lvl="5" indent="-323850" rtl="0">
              <a:lnSpc>
                <a:spcPct val="125000"/>
              </a:lnSpc>
              <a:spcBef>
                <a:spcPts val="0"/>
              </a:spcBef>
              <a:spcAft>
                <a:spcPts val="0"/>
              </a:spcAft>
              <a:buSzPts val="1500"/>
              <a:buChar char="■"/>
              <a:defRPr sz="1500"/>
            </a:lvl6pPr>
            <a:lvl7pPr marL="3200400" lvl="6" indent="-323850" rtl="0">
              <a:lnSpc>
                <a:spcPct val="125000"/>
              </a:lnSpc>
              <a:spcBef>
                <a:spcPts val="0"/>
              </a:spcBef>
              <a:spcAft>
                <a:spcPts val="0"/>
              </a:spcAft>
              <a:buSzPts val="1500"/>
              <a:buChar char="●"/>
              <a:defRPr sz="1500"/>
            </a:lvl7pPr>
            <a:lvl8pPr marL="3657600" lvl="7" indent="-323850" rtl="0">
              <a:lnSpc>
                <a:spcPct val="125000"/>
              </a:lnSpc>
              <a:spcBef>
                <a:spcPts val="0"/>
              </a:spcBef>
              <a:spcAft>
                <a:spcPts val="0"/>
              </a:spcAft>
              <a:buSzPts val="1500"/>
              <a:buChar char="○"/>
              <a:defRPr sz="1500"/>
            </a:lvl8pPr>
            <a:lvl9pPr marL="4114800" lvl="8" indent="-323850" rtl="0">
              <a:lnSpc>
                <a:spcPct val="125000"/>
              </a:lnSpc>
              <a:spcBef>
                <a:spcPts val="0"/>
              </a:spcBef>
              <a:spcAft>
                <a:spcPts val="0"/>
              </a:spcAft>
              <a:buSzPts val="1500"/>
              <a:buChar char="■"/>
              <a:defRPr sz="1500"/>
            </a:lvl9pPr>
          </a:lstStyle>
          <a:p>
            <a:endParaRPr/>
          </a:p>
        </p:txBody>
      </p:sp>
      <p:pic>
        <p:nvPicPr>
          <p:cNvPr id="120" name="Google Shape;120;p23"/>
          <p:cNvPicPr preferRelativeResize="0"/>
          <p:nvPr/>
        </p:nvPicPr>
        <p:blipFill>
          <a:blip r:embed="rId2">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Blank white with columns">
  <p:cSld name="TITLE_1_1_5_1_1_1">
    <p:spTree>
      <p:nvGrpSpPr>
        <p:cNvPr id="1" name="Shape 121"/>
        <p:cNvGrpSpPr/>
        <p:nvPr/>
      </p:nvGrpSpPr>
      <p:grpSpPr>
        <a:xfrm>
          <a:off x="0" y="0"/>
          <a:ext cx="0" cy="0"/>
          <a:chOff x="0" y="0"/>
          <a:chExt cx="0" cy="0"/>
        </a:xfrm>
      </p:grpSpPr>
      <p:sp>
        <p:nvSpPr>
          <p:cNvPr id="122" name="Google Shape;122;p2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123" name="Google Shape;123;p24"/>
          <p:cNvSpPr txBox="1">
            <a:spLocks noGrp="1"/>
          </p:cNvSpPr>
          <p:nvPr>
            <p:ph type="body" idx="2"/>
          </p:nvPr>
        </p:nvSpPr>
        <p:spPr>
          <a:xfrm>
            <a:off x="470375" y="1599300"/>
            <a:ext cx="73104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124" name="Google Shape;124;p24"/>
          <p:cNvSpPr txBox="1">
            <a:spLocks noGrp="1"/>
          </p:cNvSpPr>
          <p:nvPr>
            <p:ph type="body" idx="3"/>
          </p:nvPr>
        </p:nvSpPr>
        <p:spPr>
          <a:xfrm>
            <a:off x="462150" y="3239675"/>
            <a:ext cx="22170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125" name="Google Shape;125;p24"/>
          <p:cNvSpPr txBox="1">
            <a:spLocks noGrp="1"/>
          </p:cNvSpPr>
          <p:nvPr>
            <p:ph type="body" idx="4"/>
          </p:nvPr>
        </p:nvSpPr>
        <p:spPr>
          <a:xfrm>
            <a:off x="3428075" y="3247000"/>
            <a:ext cx="22170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126" name="Google Shape;126;p24"/>
          <p:cNvSpPr txBox="1">
            <a:spLocks noGrp="1"/>
          </p:cNvSpPr>
          <p:nvPr>
            <p:ph type="body" idx="5"/>
          </p:nvPr>
        </p:nvSpPr>
        <p:spPr>
          <a:xfrm>
            <a:off x="6394000" y="3247000"/>
            <a:ext cx="22170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127" name="Google Shape;127;p2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28" name="Google Shape;128;p24"/>
          <p:cNvPicPr preferRelativeResize="0"/>
          <p:nvPr/>
        </p:nvPicPr>
        <p:blipFill>
          <a:blip r:embed="rId2">
            <a:alphaModFix/>
          </a:blip>
          <a:stretch>
            <a:fillRect/>
          </a:stretch>
        </p:blipFill>
        <p:spPr>
          <a:xfrm>
            <a:off x="8164236" y="4812377"/>
            <a:ext cx="423775" cy="95200"/>
          </a:xfrm>
          <a:prstGeom prst="rect">
            <a:avLst/>
          </a:prstGeom>
          <a:noFill/>
          <a:ln>
            <a:noFill/>
          </a:ln>
        </p:spPr>
      </p:pic>
      <p:sp>
        <p:nvSpPr>
          <p:cNvPr id="129" name="Google Shape;129;p24"/>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Blank white with leaf 1">
  <p:cSld name="TITLE_1_1_2_2_2">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2" name="Google Shape;132;p25"/>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33" name="Google Shape;133;p2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34" name="Google Shape;134;p25"/>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135" name="Google Shape;135;p25"/>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Blank white with leaf 2">
  <p:cSld name="TITLE_1_1_2_2_1_2">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2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6"/>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39" name="Google Shape;139;p2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40" name="Google Shape;140;p26"/>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141" name="Google Shape;141;p26"/>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Blank white with leaf 3">
  <p:cSld name="TITLE_1_1_2_2_1_1_3">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4" name="Google Shape;144;p27"/>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45" name="Google Shape;145;p2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46" name="Google Shape;146;p27"/>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147" name="Google Shape;147;p27"/>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Blank white with leaf 4">
  <p:cSld name="TITLE_1_1_2_2_1_1_2_2">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0" name="Google Shape;150;p28"/>
          <p:cNvSpPr txBox="1">
            <a:spLocks noGrp="1"/>
          </p:cNvSpPr>
          <p:nvPr>
            <p:ph type="body" idx="2"/>
          </p:nvPr>
        </p:nvSpPr>
        <p:spPr>
          <a:xfrm>
            <a:off x="470375" y="1599300"/>
            <a:ext cx="59238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51" name="Google Shape;151;p2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52" name="Google Shape;152;p28"/>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153" name="Google Shape;153;p28"/>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Blank white with leaf 5">
  <p:cSld name="TITLE_1_1_2_2_1_1_2_1_1">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6" name="Google Shape;156;p29"/>
          <p:cNvSpPr txBox="1">
            <a:spLocks noGrp="1"/>
          </p:cNvSpPr>
          <p:nvPr>
            <p:ph type="body" idx="2"/>
          </p:nvPr>
        </p:nvSpPr>
        <p:spPr>
          <a:xfrm>
            <a:off x="470375" y="1599300"/>
            <a:ext cx="5933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57" name="Google Shape;157;p2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58" name="Google Shape;158;p29"/>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159" name="Google Shape;159;p29"/>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Blank evergreen 1">
  <p:cSld name="TITLE_1_1_6_1">
    <p:bg>
      <p:bgPr>
        <a:blipFill>
          <a:blip r:embed="rId2">
            <a:alphaModFix/>
          </a:blip>
          <a:stretch>
            <a:fillRect/>
          </a:stretch>
        </a:blipFill>
        <a:effectLst/>
      </p:bgPr>
    </p:bg>
    <p:spTree>
      <p:nvGrpSpPr>
        <p:cNvPr id="1" name="Shape 160"/>
        <p:cNvGrpSpPr/>
        <p:nvPr/>
      </p:nvGrpSpPr>
      <p:grpSpPr>
        <a:xfrm>
          <a:off x="0" y="0"/>
          <a:ext cx="0" cy="0"/>
          <a:chOff x="0" y="0"/>
          <a:chExt cx="0" cy="0"/>
        </a:xfrm>
      </p:grpSpPr>
      <p:sp>
        <p:nvSpPr>
          <p:cNvPr id="161" name="Google Shape;161;p3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62" name="Google Shape;162;p3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63" name="Google Shape;163;p30"/>
          <p:cNvSpPr txBox="1">
            <a:spLocks noGrp="1"/>
          </p:cNvSpPr>
          <p:nvPr>
            <p:ph type="body" idx="2"/>
          </p:nvPr>
        </p:nvSpPr>
        <p:spPr>
          <a:xfrm>
            <a:off x="470375" y="1599300"/>
            <a:ext cx="59238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pic>
        <p:nvPicPr>
          <p:cNvPr id="164" name="Google Shape;164;p30"/>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165" name="Google Shape;165;p30"/>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Title + Leaf 2">
  <p:cSld name="TITLE_3_1_1_1_1_1_1_1_1_1_1_1_1_2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4"/>
          <p:cNvPicPr preferRelativeResize="0"/>
          <p:nvPr/>
        </p:nvPicPr>
        <p:blipFill>
          <a:blip r:embed="rId3">
            <a:alphaModFix/>
          </a:blip>
          <a:stretch>
            <a:fillRect/>
          </a:stretch>
        </p:blipFill>
        <p:spPr>
          <a:xfrm>
            <a:off x="8164253" y="4812378"/>
            <a:ext cx="423709" cy="95200"/>
          </a:xfrm>
          <a:prstGeom prst="rect">
            <a:avLst/>
          </a:prstGeom>
          <a:noFill/>
          <a:ln>
            <a:noFill/>
          </a:ln>
        </p:spPr>
      </p:pic>
      <p:pic>
        <p:nvPicPr>
          <p:cNvPr id="22" name="Google Shape;22;p4"/>
          <p:cNvPicPr preferRelativeResize="0"/>
          <p:nvPr/>
        </p:nvPicPr>
        <p:blipFill>
          <a:blip r:embed="rId4">
            <a:alphaModFix/>
          </a:blip>
          <a:stretch>
            <a:fillRect/>
          </a:stretch>
        </p:blipFill>
        <p:spPr>
          <a:xfrm>
            <a:off x="562888" y="4429620"/>
            <a:ext cx="904387" cy="203200"/>
          </a:xfrm>
          <a:prstGeom prst="rect">
            <a:avLst/>
          </a:prstGeom>
          <a:noFill/>
          <a:ln>
            <a:noFill/>
          </a:ln>
        </p:spPr>
      </p:pic>
      <p:sp>
        <p:nvSpPr>
          <p:cNvPr id="23" name="Google Shape;23;p4"/>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Blank evergreen with columns">
  <p:cSld name="TITLE_1_1_5_2_1">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3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69" name="Google Shape;169;p31"/>
          <p:cNvSpPr txBox="1">
            <a:spLocks noGrp="1"/>
          </p:cNvSpPr>
          <p:nvPr>
            <p:ph type="body" idx="2"/>
          </p:nvPr>
        </p:nvSpPr>
        <p:spPr>
          <a:xfrm>
            <a:off x="470375" y="1599300"/>
            <a:ext cx="73104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pic>
        <p:nvPicPr>
          <p:cNvPr id="170" name="Google Shape;170;p31"/>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171" name="Google Shape;171;p31"/>
          <p:cNvSpPr txBox="1">
            <a:spLocks noGrp="1"/>
          </p:cNvSpPr>
          <p:nvPr>
            <p:ph type="body" idx="3"/>
          </p:nvPr>
        </p:nvSpPr>
        <p:spPr>
          <a:xfrm>
            <a:off x="462150" y="3239675"/>
            <a:ext cx="22170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72" name="Google Shape;172;p31"/>
          <p:cNvSpPr txBox="1">
            <a:spLocks noGrp="1"/>
          </p:cNvSpPr>
          <p:nvPr>
            <p:ph type="body" idx="4"/>
          </p:nvPr>
        </p:nvSpPr>
        <p:spPr>
          <a:xfrm>
            <a:off x="3428075" y="3247000"/>
            <a:ext cx="22170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73" name="Google Shape;173;p31"/>
          <p:cNvSpPr txBox="1">
            <a:spLocks noGrp="1"/>
          </p:cNvSpPr>
          <p:nvPr>
            <p:ph type="body" idx="5"/>
          </p:nvPr>
        </p:nvSpPr>
        <p:spPr>
          <a:xfrm>
            <a:off x="6394000" y="3247000"/>
            <a:ext cx="2217000" cy="1329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74" name="Google Shape;174;p31"/>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 Blank evergreen larger font">
  <p:cSld name="TITLE_1_1_4_1_1">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p3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77" name="Google Shape;177;p32"/>
          <p:cNvSpPr txBox="1">
            <a:spLocks noGrp="1"/>
          </p:cNvSpPr>
          <p:nvPr>
            <p:ph type="title"/>
          </p:nvPr>
        </p:nvSpPr>
        <p:spPr>
          <a:xfrm>
            <a:off x="458440" y="1031835"/>
            <a:ext cx="8217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178" name="Google Shape;178;p3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79" name="Google Shape;179;p32"/>
          <p:cNvSpPr txBox="1">
            <a:spLocks noGrp="1"/>
          </p:cNvSpPr>
          <p:nvPr>
            <p:ph type="body" idx="2"/>
          </p:nvPr>
        </p:nvSpPr>
        <p:spPr>
          <a:xfrm>
            <a:off x="470375" y="1751700"/>
            <a:ext cx="5923800" cy="2958600"/>
          </a:xfrm>
          <a:prstGeom prst="rect">
            <a:avLst/>
          </a:prstGeom>
        </p:spPr>
        <p:txBody>
          <a:bodyPr spcFirstLastPara="1" wrap="square" lIns="91425" tIns="91425" rIns="91425" bIns="91425" anchor="t" anchorCtr="0">
            <a:noAutofit/>
          </a:bodyPr>
          <a:lstStyle>
            <a:lvl1pPr marL="457200" lvl="0" indent="-323850" rtl="0">
              <a:lnSpc>
                <a:spcPct val="125000"/>
              </a:lnSpc>
              <a:spcBef>
                <a:spcPts val="0"/>
              </a:spcBef>
              <a:spcAft>
                <a:spcPts val="0"/>
              </a:spcAft>
              <a:buClr>
                <a:srgbClr val="FFFFFF"/>
              </a:buClr>
              <a:buSzPts val="1500"/>
              <a:buChar char="●"/>
              <a:defRPr sz="1500">
                <a:solidFill>
                  <a:srgbClr val="FFFFFF"/>
                </a:solidFill>
              </a:defRPr>
            </a:lvl1pPr>
            <a:lvl2pPr marL="914400" lvl="1" indent="-323850" rtl="0">
              <a:lnSpc>
                <a:spcPct val="125000"/>
              </a:lnSpc>
              <a:spcBef>
                <a:spcPts val="0"/>
              </a:spcBef>
              <a:spcAft>
                <a:spcPts val="0"/>
              </a:spcAft>
              <a:buClr>
                <a:srgbClr val="FFFFFF"/>
              </a:buClr>
              <a:buSzPts val="1500"/>
              <a:buChar char="○"/>
              <a:defRPr sz="1500">
                <a:solidFill>
                  <a:srgbClr val="FFFFFF"/>
                </a:solidFill>
              </a:defRPr>
            </a:lvl2pPr>
            <a:lvl3pPr marL="1371600" lvl="2" indent="-323850" rtl="0">
              <a:lnSpc>
                <a:spcPct val="125000"/>
              </a:lnSpc>
              <a:spcBef>
                <a:spcPts val="0"/>
              </a:spcBef>
              <a:spcAft>
                <a:spcPts val="0"/>
              </a:spcAft>
              <a:buClr>
                <a:srgbClr val="FFFFFF"/>
              </a:buClr>
              <a:buSzPts val="1500"/>
              <a:buChar char="■"/>
              <a:defRPr sz="1500">
                <a:solidFill>
                  <a:srgbClr val="FFFFFF"/>
                </a:solidFill>
              </a:defRPr>
            </a:lvl3pPr>
            <a:lvl4pPr marL="1828800" lvl="3" indent="-323850" rtl="0">
              <a:lnSpc>
                <a:spcPct val="125000"/>
              </a:lnSpc>
              <a:spcBef>
                <a:spcPts val="0"/>
              </a:spcBef>
              <a:spcAft>
                <a:spcPts val="0"/>
              </a:spcAft>
              <a:buClr>
                <a:srgbClr val="FFFFFF"/>
              </a:buClr>
              <a:buSzPts val="1500"/>
              <a:buChar char="●"/>
              <a:defRPr sz="1500">
                <a:solidFill>
                  <a:srgbClr val="FFFFFF"/>
                </a:solidFill>
              </a:defRPr>
            </a:lvl4pPr>
            <a:lvl5pPr marL="2286000" lvl="4" indent="-323850" rtl="0">
              <a:lnSpc>
                <a:spcPct val="125000"/>
              </a:lnSpc>
              <a:spcBef>
                <a:spcPts val="0"/>
              </a:spcBef>
              <a:spcAft>
                <a:spcPts val="0"/>
              </a:spcAft>
              <a:buClr>
                <a:srgbClr val="FFFFFF"/>
              </a:buClr>
              <a:buSzPts val="1500"/>
              <a:buChar char="○"/>
              <a:defRPr sz="1500">
                <a:solidFill>
                  <a:srgbClr val="FFFFFF"/>
                </a:solidFill>
              </a:defRPr>
            </a:lvl5pPr>
            <a:lvl6pPr marL="2743200" lvl="5" indent="-323850" rtl="0">
              <a:lnSpc>
                <a:spcPct val="125000"/>
              </a:lnSpc>
              <a:spcBef>
                <a:spcPts val="0"/>
              </a:spcBef>
              <a:spcAft>
                <a:spcPts val="0"/>
              </a:spcAft>
              <a:buClr>
                <a:srgbClr val="FFFFFF"/>
              </a:buClr>
              <a:buSzPts val="1500"/>
              <a:buChar char="■"/>
              <a:defRPr sz="1500">
                <a:solidFill>
                  <a:srgbClr val="FFFFFF"/>
                </a:solidFill>
              </a:defRPr>
            </a:lvl6pPr>
            <a:lvl7pPr marL="3200400" lvl="6" indent="-323850" rtl="0">
              <a:lnSpc>
                <a:spcPct val="125000"/>
              </a:lnSpc>
              <a:spcBef>
                <a:spcPts val="0"/>
              </a:spcBef>
              <a:spcAft>
                <a:spcPts val="0"/>
              </a:spcAft>
              <a:buClr>
                <a:srgbClr val="FFFFFF"/>
              </a:buClr>
              <a:buSzPts val="1500"/>
              <a:buChar char="●"/>
              <a:defRPr sz="1500">
                <a:solidFill>
                  <a:srgbClr val="FFFFFF"/>
                </a:solidFill>
              </a:defRPr>
            </a:lvl7pPr>
            <a:lvl8pPr marL="3657600" lvl="7" indent="-323850" rtl="0">
              <a:lnSpc>
                <a:spcPct val="125000"/>
              </a:lnSpc>
              <a:spcBef>
                <a:spcPts val="0"/>
              </a:spcBef>
              <a:spcAft>
                <a:spcPts val="0"/>
              </a:spcAft>
              <a:buClr>
                <a:srgbClr val="FFFFFF"/>
              </a:buClr>
              <a:buSzPts val="1500"/>
              <a:buChar char="○"/>
              <a:defRPr sz="1500">
                <a:solidFill>
                  <a:srgbClr val="FFFFFF"/>
                </a:solidFill>
              </a:defRPr>
            </a:lvl8pPr>
            <a:lvl9pPr marL="4114800" lvl="8" indent="-323850" rtl="0">
              <a:lnSpc>
                <a:spcPct val="125000"/>
              </a:lnSpc>
              <a:spcBef>
                <a:spcPts val="0"/>
              </a:spcBef>
              <a:spcAft>
                <a:spcPts val="0"/>
              </a:spcAft>
              <a:buClr>
                <a:srgbClr val="FFFFFF"/>
              </a:buClr>
              <a:buSzPts val="1500"/>
              <a:buChar char="■"/>
              <a:defRPr sz="1500">
                <a:solidFill>
                  <a:srgbClr val="FFFFFF"/>
                </a:solidFill>
              </a:defRPr>
            </a:lvl9pPr>
          </a:lstStyle>
          <a:p>
            <a:endParaRPr/>
          </a:p>
        </p:txBody>
      </p:sp>
      <p:pic>
        <p:nvPicPr>
          <p:cNvPr id="180" name="Google Shape;180;p32"/>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Blank evergreen with leaf 1">
  <p:cSld name="TITLE_1_1_3_3_1">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3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83" name="Google Shape;183;p33"/>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184" name="Google Shape;184;p3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85" name="Google Shape;185;p33"/>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86" name="Google Shape;186;p33"/>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Blank evergreen with leaf 2">
  <p:cSld name="TITLE_1_1_3_1_3_1">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89" name="Google Shape;189;p34"/>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190" name="Google Shape;190;p3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91" name="Google Shape;191;p34"/>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92" name="Google Shape;192;p34"/>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 Blank evergreen with leaf 3">
  <p:cSld name="TITLE_1_1_3_1_1_2_1">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3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95" name="Google Shape;195;p35"/>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196" name="Google Shape;196;p35"/>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197" name="Google Shape;197;p3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98" name="Google Shape;198;p35"/>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 Split text 1">
  <p:cSld name="TITLE_7">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01" name="Google Shape;201;p36"/>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02" name="Google Shape;202;p3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3" name="Google Shape;203;p36"/>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204" name="Google Shape;204;p36"/>
          <p:cNvSpPr txBox="1">
            <a:spLocks noGrp="1"/>
          </p:cNvSpPr>
          <p:nvPr>
            <p:ph type="title" idx="3"/>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05" name="Google Shape;205;p36"/>
          <p:cNvSpPr txBox="1">
            <a:spLocks noGrp="1"/>
          </p:cNvSpPr>
          <p:nvPr>
            <p:ph type="body" idx="4"/>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06" name="Google Shape;206;p36"/>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 Split text white">
  <p:cSld name="TITLE_7_3">
    <p:spTree>
      <p:nvGrpSpPr>
        <p:cNvPr id="1" name="Shape 207"/>
        <p:cNvGrpSpPr/>
        <p:nvPr/>
      </p:nvGrpSpPr>
      <p:grpSpPr>
        <a:xfrm>
          <a:off x="0" y="0"/>
          <a:ext cx="0" cy="0"/>
          <a:chOff x="0" y="0"/>
          <a:chExt cx="0" cy="0"/>
        </a:xfrm>
      </p:grpSpPr>
      <p:sp>
        <p:nvSpPr>
          <p:cNvPr id="208" name="Google Shape;208;p3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09" name="Google Shape;209;p37"/>
          <p:cNvSpPr txBox="1">
            <a:spLocks noGrp="1"/>
          </p:cNvSpPr>
          <p:nvPr>
            <p:ph type="title"/>
          </p:nvPr>
        </p:nvSpPr>
        <p:spPr>
          <a:xfrm>
            <a:off x="458450" y="1336625"/>
            <a:ext cx="36618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210" name="Google Shape;210;p3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211" name="Google Shape;211;p37"/>
          <p:cNvSpPr txBox="1">
            <a:spLocks noGrp="1"/>
          </p:cNvSpPr>
          <p:nvPr>
            <p:ph type="body" idx="2"/>
          </p:nvPr>
        </p:nvSpPr>
        <p:spPr>
          <a:xfrm>
            <a:off x="5023750" y="1333500"/>
            <a:ext cx="36405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12" name="Google Shape;212;p37"/>
          <p:cNvPicPr preferRelativeResize="0"/>
          <p:nvPr/>
        </p:nvPicPr>
        <p:blipFill>
          <a:blip r:embed="rId2">
            <a:alphaModFix/>
          </a:blip>
          <a:stretch>
            <a:fillRect/>
          </a:stretch>
        </p:blipFill>
        <p:spPr>
          <a:xfrm>
            <a:off x="8164236" y="4812377"/>
            <a:ext cx="423775" cy="95200"/>
          </a:xfrm>
          <a:prstGeom prst="rect">
            <a:avLst/>
          </a:prstGeom>
          <a:noFill/>
          <a:ln>
            <a:noFill/>
          </a:ln>
        </p:spPr>
      </p:pic>
      <p:cxnSp>
        <p:nvCxnSpPr>
          <p:cNvPr id="213" name="Google Shape;213;p37"/>
          <p:cNvCxnSpPr/>
          <p:nvPr/>
        </p:nvCxnSpPr>
        <p:spPr>
          <a:xfrm>
            <a:off x="4572000" y="1230247"/>
            <a:ext cx="0" cy="29097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Split text evergreen">
  <p:cSld name="TITLE_7_3_1">
    <p:bg>
      <p:bgPr>
        <a:solidFill>
          <a:schemeClr val="dk1"/>
        </a:solidFill>
        <a:effectLst/>
      </p:bgPr>
    </p:bg>
    <p:spTree>
      <p:nvGrpSpPr>
        <p:cNvPr id="1" name="Shape 214"/>
        <p:cNvGrpSpPr/>
        <p:nvPr/>
      </p:nvGrpSpPr>
      <p:grpSpPr>
        <a:xfrm>
          <a:off x="0" y="0"/>
          <a:ext cx="0" cy="0"/>
          <a:chOff x="0" y="0"/>
          <a:chExt cx="0" cy="0"/>
        </a:xfrm>
      </p:grpSpPr>
      <p:sp>
        <p:nvSpPr>
          <p:cNvPr id="215" name="Google Shape;215;p38"/>
          <p:cNvSpPr txBox="1">
            <a:spLocks noGrp="1"/>
          </p:cNvSpPr>
          <p:nvPr>
            <p:ph type="title"/>
          </p:nvPr>
        </p:nvSpPr>
        <p:spPr>
          <a:xfrm>
            <a:off x="458450" y="1336625"/>
            <a:ext cx="36618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216" name="Google Shape;216;p3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217" name="Google Shape;217;p38"/>
          <p:cNvSpPr txBox="1">
            <a:spLocks noGrp="1"/>
          </p:cNvSpPr>
          <p:nvPr>
            <p:ph type="body" idx="2"/>
          </p:nvPr>
        </p:nvSpPr>
        <p:spPr>
          <a:xfrm>
            <a:off x="5023750" y="1333500"/>
            <a:ext cx="36405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cxnSp>
        <p:nvCxnSpPr>
          <p:cNvPr id="218" name="Google Shape;218;p38"/>
          <p:cNvCxnSpPr/>
          <p:nvPr/>
        </p:nvCxnSpPr>
        <p:spPr>
          <a:xfrm>
            <a:off x="4572000" y="1230247"/>
            <a:ext cx="0" cy="2909700"/>
          </a:xfrm>
          <a:prstGeom prst="straightConnector1">
            <a:avLst/>
          </a:prstGeom>
          <a:noFill/>
          <a:ln w="9525" cap="flat" cmpd="sng">
            <a:solidFill>
              <a:schemeClr val="lt2"/>
            </a:solidFill>
            <a:prstDash val="solid"/>
            <a:round/>
            <a:headEnd type="none" w="med" len="med"/>
            <a:tailEnd type="none" w="med" len="med"/>
          </a:ln>
        </p:spPr>
      </p:cxnSp>
      <p:sp>
        <p:nvSpPr>
          <p:cNvPr id="219" name="Google Shape;219;p3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20" name="Google Shape;220;p38"/>
          <p:cNvPicPr preferRelativeResize="0"/>
          <p:nvPr/>
        </p:nvPicPr>
        <p:blipFill>
          <a:blip r:embed="rId2">
            <a:alphaModFix/>
          </a:blip>
          <a:stretch>
            <a:fillRect/>
          </a:stretch>
        </p:blipFill>
        <p:spPr>
          <a:xfrm>
            <a:off x="8164253" y="4812378"/>
            <a:ext cx="423709" cy="952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Split text 2">
  <p:cSld name="TITLE_1_8">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p3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23" name="Google Shape;223;p3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4" name="Google Shape;224;p39"/>
          <p:cNvSpPr txBox="1">
            <a:spLocks noGrp="1"/>
          </p:cNvSpPr>
          <p:nvPr>
            <p:ph type="body" idx="2"/>
          </p:nvPr>
        </p:nvSpPr>
        <p:spPr>
          <a:xfrm>
            <a:off x="461190"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25" name="Google Shape;225;p39"/>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226" name="Google Shape;226;p39"/>
          <p:cNvSpPr txBox="1">
            <a:spLocks noGrp="1"/>
          </p:cNvSpPr>
          <p:nvPr>
            <p:ph type="body" idx="3"/>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pic>
        <p:nvPicPr>
          <p:cNvPr id="227" name="Google Shape;227;p39"/>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228" name="Google Shape;228;p39"/>
          <p:cNvSpPr txBox="1">
            <a:spLocks noGrp="1"/>
          </p:cNvSpPr>
          <p:nvPr>
            <p:ph type="title" idx="4"/>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 Split text 1 larger font">
  <p:cSld name="TITLE_1_7_1">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4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4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2" name="Google Shape;232;p40"/>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323850" rtl="0">
              <a:lnSpc>
                <a:spcPct val="125000"/>
              </a:lnSpc>
              <a:spcBef>
                <a:spcPts val="0"/>
              </a:spcBef>
              <a:spcAft>
                <a:spcPts val="0"/>
              </a:spcAft>
              <a:buSzPts val="1500"/>
              <a:buChar char="●"/>
              <a:defRPr sz="1500"/>
            </a:lvl1pPr>
            <a:lvl2pPr marL="914400" lvl="1" indent="-323850" rtl="0">
              <a:lnSpc>
                <a:spcPct val="125000"/>
              </a:lnSpc>
              <a:spcBef>
                <a:spcPts val="0"/>
              </a:spcBef>
              <a:spcAft>
                <a:spcPts val="0"/>
              </a:spcAft>
              <a:buSzPts val="1500"/>
              <a:buChar char="○"/>
              <a:defRPr sz="1500"/>
            </a:lvl2pPr>
            <a:lvl3pPr marL="1371600" lvl="2" indent="-323850" rtl="0">
              <a:lnSpc>
                <a:spcPct val="125000"/>
              </a:lnSpc>
              <a:spcBef>
                <a:spcPts val="0"/>
              </a:spcBef>
              <a:spcAft>
                <a:spcPts val="0"/>
              </a:spcAft>
              <a:buSzPts val="1500"/>
              <a:buChar char="■"/>
              <a:defRPr sz="1500"/>
            </a:lvl3pPr>
            <a:lvl4pPr marL="1828800" lvl="3" indent="-323850" rtl="0">
              <a:lnSpc>
                <a:spcPct val="125000"/>
              </a:lnSpc>
              <a:spcBef>
                <a:spcPts val="0"/>
              </a:spcBef>
              <a:spcAft>
                <a:spcPts val="0"/>
              </a:spcAft>
              <a:buSzPts val="1500"/>
              <a:buChar char="●"/>
              <a:defRPr sz="1500"/>
            </a:lvl4pPr>
            <a:lvl5pPr marL="2286000" lvl="4" indent="-323850" rtl="0">
              <a:lnSpc>
                <a:spcPct val="125000"/>
              </a:lnSpc>
              <a:spcBef>
                <a:spcPts val="0"/>
              </a:spcBef>
              <a:spcAft>
                <a:spcPts val="0"/>
              </a:spcAft>
              <a:buSzPts val="1500"/>
              <a:buChar char="○"/>
              <a:defRPr sz="1500"/>
            </a:lvl5pPr>
            <a:lvl6pPr marL="2743200" lvl="5" indent="-323850" rtl="0">
              <a:lnSpc>
                <a:spcPct val="125000"/>
              </a:lnSpc>
              <a:spcBef>
                <a:spcPts val="0"/>
              </a:spcBef>
              <a:spcAft>
                <a:spcPts val="0"/>
              </a:spcAft>
              <a:buSzPts val="1500"/>
              <a:buChar char="■"/>
              <a:defRPr sz="1500"/>
            </a:lvl6pPr>
            <a:lvl7pPr marL="3200400" lvl="6" indent="-323850" rtl="0">
              <a:lnSpc>
                <a:spcPct val="125000"/>
              </a:lnSpc>
              <a:spcBef>
                <a:spcPts val="0"/>
              </a:spcBef>
              <a:spcAft>
                <a:spcPts val="0"/>
              </a:spcAft>
              <a:buSzPts val="1500"/>
              <a:buChar char="●"/>
              <a:defRPr sz="1500"/>
            </a:lvl7pPr>
            <a:lvl8pPr marL="3657600" lvl="7" indent="-323850" rtl="0">
              <a:lnSpc>
                <a:spcPct val="125000"/>
              </a:lnSpc>
              <a:spcBef>
                <a:spcPts val="0"/>
              </a:spcBef>
              <a:spcAft>
                <a:spcPts val="0"/>
              </a:spcAft>
              <a:buSzPts val="1500"/>
              <a:buChar char="○"/>
              <a:defRPr sz="1500"/>
            </a:lvl8pPr>
            <a:lvl9pPr marL="4114800" lvl="8" indent="-323850" rtl="0">
              <a:lnSpc>
                <a:spcPct val="125000"/>
              </a:lnSpc>
              <a:spcBef>
                <a:spcPts val="0"/>
              </a:spcBef>
              <a:spcAft>
                <a:spcPts val="0"/>
              </a:spcAft>
              <a:buSzPts val="1500"/>
              <a:buChar char="■"/>
              <a:defRPr sz="1500"/>
            </a:lvl9pPr>
          </a:lstStyle>
          <a:p>
            <a:endParaRPr/>
          </a:p>
        </p:txBody>
      </p:sp>
      <p:sp>
        <p:nvSpPr>
          <p:cNvPr id="233" name="Google Shape;233;p40"/>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234" name="Google Shape;234;p40"/>
          <p:cNvSpPr txBox="1">
            <a:spLocks noGrp="1"/>
          </p:cNvSpPr>
          <p:nvPr>
            <p:ph type="body" idx="3"/>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323850" rtl="0">
              <a:lnSpc>
                <a:spcPct val="125000"/>
              </a:lnSpc>
              <a:spcBef>
                <a:spcPts val="0"/>
              </a:spcBef>
              <a:spcAft>
                <a:spcPts val="0"/>
              </a:spcAft>
              <a:buClr>
                <a:srgbClr val="FFFFFF"/>
              </a:buClr>
              <a:buSzPts val="1500"/>
              <a:buChar char="●"/>
              <a:defRPr sz="1500">
                <a:solidFill>
                  <a:srgbClr val="FFFFFF"/>
                </a:solidFill>
              </a:defRPr>
            </a:lvl1pPr>
            <a:lvl2pPr marL="914400" lvl="1" indent="-323850" rtl="0">
              <a:lnSpc>
                <a:spcPct val="125000"/>
              </a:lnSpc>
              <a:spcBef>
                <a:spcPts val="0"/>
              </a:spcBef>
              <a:spcAft>
                <a:spcPts val="0"/>
              </a:spcAft>
              <a:buClr>
                <a:srgbClr val="FFFFFF"/>
              </a:buClr>
              <a:buSzPts val="1500"/>
              <a:buChar char="○"/>
              <a:defRPr sz="1500">
                <a:solidFill>
                  <a:srgbClr val="FFFFFF"/>
                </a:solidFill>
              </a:defRPr>
            </a:lvl2pPr>
            <a:lvl3pPr marL="1371600" lvl="2" indent="-323850" rtl="0">
              <a:lnSpc>
                <a:spcPct val="125000"/>
              </a:lnSpc>
              <a:spcBef>
                <a:spcPts val="0"/>
              </a:spcBef>
              <a:spcAft>
                <a:spcPts val="0"/>
              </a:spcAft>
              <a:buClr>
                <a:srgbClr val="FFFFFF"/>
              </a:buClr>
              <a:buSzPts val="1500"/>
              <a:buChar char="■"/>
              <a:defRPr sz="1500">
                <a:solidFill>
                  <a:srgbClr val="FFFFFF"/>
                </a:solidFill>
              </a:defRPr>
            </a:lvl3pPr>
            <a:lvl4pPr marL="1828800" lvl="3" indent="-323850" rtl="0">
              <a:lnSpc>
                <a:spcPct val="125000"/>
              </a:lnSpc>
              <a:spcBef>
                <a:spcPts val="0"/>
              </a:spcBef>
              <a:spcAft>
                <a:spcPts val="0"/>
              </a:spcAft>
              <a:buClr>
                <a:srgbClr val="FFFFFF"/>
              </a:buClr>
              <a:buSzPts val="1500"/>
              <a:buChar char="●"/>
              <a:defRPr sz="1500">
                <a:solidFill>
                  <a:srgbClr val="FFFFFF"/>
                </a:solidFill>
              </a:defRPr>
            </a:lvl4pPr>
            <a:lvl5pPr marL="2286000" lvl="4" indent="-323850" rtl="0">
              <a:lnSpc>
                <a:spcPct val="125000"/>
              </a:lnSpc>
              <a:spcBef>
                <a:spcPts val="0"/>
              </a:spcBef>
              <a:spcAft>
                <a:spcPts val="0"/>
              </a:spcAft>
              <a:buClr>
                <a:srgbClr val="FFFFFF"/>
              </a:buClr>
              <a:buSzPts val="1500"/>
              <a:buChar char="○"/>
              <a:defRPr sz="1500">
                <a:solidFill>
                  <a:srgbClr val="FFFFFF"/>
                </a:solidFill>
              </a:defRPr>
            </a:lvl5pPr>
            <a:lvl6pPr marL="2743200" lvl="5" indent="-323850" rtl="0">
              <a:lnSpc>
                <a:spcPct val="125000"/>
              </a:lnSpc>
              <a:spcBef>
                <a:spcPts val="0"/>
              </a:spcBef>
              <a:spcAft>
                <a:spcPts val="0"/>
              </a:spcAft>
              <a:buClr>
                <a:srgbClr val="FFFFFF"/>
              </a:buClr>
              <a:buSzPts val="1500"/>
              <a:buChar char="■"/>
              <a:defRPr sz="1500">
                <a:solidFill>
                  <a:srgbClr val="FFFFFF"/>
                </a:solidFill>
              </a:defRPr>
            </a:lvl6pPr>
            <a:lvl7pPr marL="3200400" lvl="6" indent="-323850" rtl="0">
              <a:lnSpc>
                <a:spcPct val="125000"/>
              </a:lnSpc>
              <a:spcBef>
                <a:spcPts val="0"/>
              </a:spcBef>
              <a:spcAft>
                <a:spcPts val="0"/>
              </a:spcAft>
              <a:buClr>
                <a:srgbClr val="FFFFFF"/>
              </a:buClr>
              <a:buSzPts val="1500"/>
              <a:buChar char="●"/>
              <a:defRPr sz="1500">
                <a:solidFill>
                  <a:srgbClr val="FFFFFF"/>
                </a:solidFill>
              </a:defRPr>
            </a:lvl7pPr>
            <a:lvl8pPr marL="3657600" lvl="7" indent="-323850" rtl="0">
              <a:lnSpc>
                <a:spcPct val="125000"/>
              </a:lnSpc>
              <a:spcBef>
                <a:spcPts val="0"/>
              </a:spcBef>
              <a:spcAft>
                <a:spcPts val="0"/>
              </a:spcAft>
              <a:buClr>
                <a:srgbClr val="FFFFFF"/>
              </a:buClr>
              <a:buSzPts val="1500"/>
              <a:buChar char="○"/>
              <a:defRPr sz="1500">
                <a:solidFill>
                  <a:srgbClr val="FFFFFF"/>
                </a:solidFill>
              </a:defRPr>
            </a:lvl8pPr>
            <a:lvl9pPr marL="4114800" lvl="8" indent="-323850" rtl="0">
              <a:lnSpc>
                <a:spcPct val="125000"/>
              </a:lnSpc>
              <a:spcBef>
                <a:spcPts val="0"/>
              </a:spcBef>
              <a:spcAft>
                <a:spcPts val="0"/>
              </a:spcAft>
              <a:buClr>
                <a:srgbClr val="FFFFFF"/>
              </a:buClr>
              <a:buSzPts val="1500"/>
              <a:buChar char="■"/>
              <a:defRPr sz="1500">
                <a:solidFill>
                  <a:srgbClr val="FFFFFF"/>
                </a:solidFill>
              </a:defRPr>
            </a:lvl9pPr>
          </a:lstStyle>
          <a:p>
            <a:endParaRPr/>
          </a:p>
        </p:txBody>
      </p:sp>
      <p:pic>
        <p:nvPicPr>
          <p:cNvPr id="235" name="Google Shape;235;p40"/>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236" name="Google Shape;236;p40"/>
          <p:cNvSpPr txBox="1">
            <a:spLocks noGrp="1"/>
          </p:cNvSpPr>
          <p:nvPr>
            <p:ph type="title" idx="4"/>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Title + Leaf 3">
  <p:cSld name="TITLE_3_1_1_1_1_1_1_1_1_2">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7" name="Google Shape;27;p5"/>
          <p:cNvPicPr preferRelativeResize="0"/>
          <p:nvPr/>
        </p:nvPicPr>
        <p:blipFill>
          <a:blip r:embed="rId3">
            <a:alphaModFix/>
          </a:blip>
          <a:stretch>
            <a:fillRect/>
          </a:stretch>
        </p:blipFill>
        <p:spPr>
          <a:xfrm>
            <a:off x="8164236" y="4812377"/>
            <a:ext cx="423775" cy="95200"/>
          </a:xfrm>
          <a:prstGeom prst="rect">
            <a:avLst/>
          </a:prstGeom>
          <a:noFill/>
          <a:ln>
            <a:noFill/>
          </a:ln>
        </p:spPr>
      </p:pic>
      <p:pic>
        <p:nvPicPr>
          <p:cNvPr id="28" name="Google Shape;28;p5"/>
          <p:cNvPicPr preferRelativeResize="0"/>
          <p:nvPr/>
        </p:nvPicPr>
        <p:blipFill>
          <a:blip r:embed="rId4">
            <a:alphaModFix/>
          </a:blip>
          <a:stretch>
            <a:fillRect/>
          </a:stretch>
        </p:blipFill>
        <p:spPr>
          <a:xfrm>
            <a:off x="562888" y="4429620"/>
            <a:ext cx="904387" cy="203200"/>
          </a:xfrm>
          <a:prstGeom prst="rect">
            <a:avLst/>
          </a:prstGeom>
          <a:noFill/>
          <a:ln>
            <a:noFill/>
          </a:ln>
        </p:spPr>
      </p:pic>
      <p:sp>
        <p:nvSpPr>
          <p:cNvPr id="29" name="Google Shape;29;p5"/>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 name="Google Shape;30;p5"/>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 Split text big headline">
  <p:cSld name="TITLE_7_1">
    <p:bg>
      <p:bgPr>
        <a:blipFill>
          <a:blip r:embed="rId2">
            <a:alphaModFix/>
          </a:blip>
          <a:stretch>
            <a:fillRect/>
          </a:stretch>
        </a:blipFill>
        <a:effectLst/>
      </p:bgPr>
    </p:bg>
    <p:spTree>
      <p:nvGrpSpPr>
        <p:cNvPr id="1" name="Shape 237"/>
        <p:cNvGrpSpPr/>
        <p:nvPr/>
      </p:nvGrpSpPr>
      <p:grpSpPr>
        <a:xfrm>
          <a:off x="0" y="0"/>
          <a:ext cx="0" cy="0"/>
          <a:chOff x="0" y="0"/>
          <a:chExt cx="0" cy="0"/>
        </a:xfrm>
      </p:grpSpPr>
      <p:sp>
        <p:nvSpPr>
          <p:cNvPr id="238" name="Google Shape;238;p4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39" name="Google Shape;239;p41"/>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40" name="Google Shape;240;p4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1" name="Google Shape;241;p41"/>
          <p:cNvSpPr txBox="1">
            <a:spLocks noGrp="1"/>
          </p:cNvSpPr>
          <p:nvPr>
            <p:ph type="body" idx="2"/>
          </p:nvPr>
        </p:nvSpPr>
        <p:spPr>
          <a:xfrm>
            <a:off x="5014900" y="10216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42" name="Google Shape;242;p41"/>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59">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 Split text big headline 2">
  <p:cSld name="TITLE_1_6_1">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4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4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6" name="Google Shape;246;p42"/>
          <p:cNvSpPr txBox="1">
            <a:spLocks noGrp="1"/>
          </p:cNvSpPr>
          <p:nvPr>
            <p:ph type="body" idx="2"/>
          </p:nvPr>
        </p:nvSpPr>
        <p:spPr>
          <a:xfrm>
            <a:off x="469500" y="10216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47" name="Google Shape;247;p42"/>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248" name="Google Shape;248;p42"/>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 Split text with leaf 1">
  <p:cSld name="TITLE_2_1_1_2_1">
    <p:bg>
      <p:bgPr>
        <a:blipFill>
          <a:blip r:embed="rId2">
            <a:alphaModFix/>
          </a:blip>
          <a:stretch>
            <a:fillRect/>
          </a:stretch>
        </a:blipFill>
        <a:effectLst/>
      </p:bgPr>
    </p:bg>
    <p:spTree>
      <p:nvGrpSpPr>
        <p:cNvPr id="1" name="Shape 249"/>
        <p:cNvGrpSpPr/>
        <p:nvPr/>
      </p:nvGrpSpPr>
      <p:grpSpPr>
        <a:xfrm>
          <a:off x="0" y="0"/>
          <a:ext cx="0" cy="0"/>
          <a:chOff x="0" y="0"/>
          <a:chExt cx="0" cy="0"/>
        </a:xfrm>
      </p:grpSpPr>
      <p:sp>
        <p:nvSpPr>
          <p:cNvPr id="250" name="Google Shape;250;p4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51" name="Google Shape;251;p43"/>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52" name="Google Shape;252;p43"/>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53" name="Google Shape;253;p43"/>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 Split text with leaf 2">
  <p:cSld name="TITLE_2_1_1_3_2">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4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56" name="Google Shape;256;p44"/>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57" name="Google Shape;257;p44"/>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58" name="Google Shape;258;p44"/>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 Split text with leaf 3">
  <p:cSld name="TITLE_2_1_1_3_1_2">
    <p:bg>
      <p:bgPr>
        <a:blipFill>
          <a:blip r:embed="rId2">
            <a:alphaModFix/>
          </a:blip>
          <a:stretch>
            <a:fillRect/>
          </a:stretch>
        </a:blipFill>
        <a:effectLst/>
      </p:bgPr>
    </p:bg>
    <p:spTree>
      <p:nvGrpSpPr>
        <p:cNvPr id="1" name="Shape 259"/>
        <p:cNvGrpSpPr/>
        <p:nvPr/>
      </p:nvGrpSpPr>
      <p:grpSpPr>
        <a:xfrm>
          <a:off x="0" y="0"/>
          <a:ext cx="0" cy="0"/>
          <a:chOff x="0" y="0"/>
          <a:chExt cx="0" cy="0"/>
        </a:xfrm>
      </p:grpSpPr>
      <p:sp>
        <p:nvSpPr>
          <p:cNvPr id="260" name="Google Shape;260;p4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45"/>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62" name="Google Shape;262;p45"/>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63" name="Google Shape;263;p45"/>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 Split text with leaf 4">
  <p:cSld name="TITLE_2_1_1_3_1_1_2">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p4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46"/>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67" name="Google Shape;267;p46"/>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68" name="Google Shape;268;p46"/>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 Split text with leaf 5">
  <p:cSld name="TITLE_2_1_1_3_1_1_1_2">
    <p:bg>
      <p:bgPr>
        <a:blipFill>
          <a:blip r:embed="rId2">
            <a:alphaModFix/>
          </a:blip>
          <a:stretch>
            <a:fillRect/>
          </a:stretch>
        </a:blipFill>
        <a:effectLst/>
      </p:bgPr>
    </p:bg>
    <p:spTree>
      <p:nvGrpSpPr>
        <p:cNvPr id="1" name="Shape 269"/>
        <p:cNvGrpSpPr/>
        <p:nvPr/>
      </p:nvGrpSpPr>
      <p:grpSpPr>
        <a:xfrm>
          <a:off x="0" y="0"/>
          <a:ext cx="0" cy="0"/>
          <a:chOff x="0" y="0"/>
          <a:chExt cx="0" cy="0"/>
        </a:xfrm>
      </p:grpSpPr>
      <p:sp>
        <p:nvSpPr>
          <p:cNvPr id="270" name="Google Shape;270;p4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71" name="Google Shape;271;p47"/>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72" name="Google Shape;272;p47"/>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73" name="Google Shape;273;p47"/>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 Split text with leaf 6">
  <p:cSld name="TITLE_2_1_1_3_1_1_1_1_2">
    <p:bg>
      <p:bgPr>
        <a:blipFill>
          <a:blip r:embed="rId2">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48"/>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77" name="Google Shape;277;p48"/>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78" name="Google Shape;278;p48"/>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 Split text with leaf 7">
  <p:cSld name="TITLE_2_1_1_3_1_1_1_1_1_2">
    <p:bg>
      <p:bgPr>
        <a:blipFill>
          <a:blip r:embed="rId2">
            <a:alphaModFix/>
          </a:blip>
          <a:stretch>
            <a:fillRect/>
          </a:stretch>
        </a:blipFill>
        <a:effectLst/>
      </p:bgPr>
    </p:bg>
    <p:spTree>
      <p:nvGrpSpPr>
        <p:cNvPr id="1" name="Shape 279"/>
        <p:cNvGrpSpPr/>
        <p:nvPr/>
      </p:nvGrpSpPr>
      <p:grpSpPr>
        <a:xfrm>
          <a:off x="0" y="0"/>
          <a:ext cx="0" cy="0"/>
          <a:chOff x="0" y="0"/>
          <a:chExt cx="0" cy="0"/>
        </a:xfrm>
      </p:grpSpPr>
      <p:sp>
        <p:nvSpPr>
          <p:cNvPr id="280" name="Google Shape;280;p4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81" name="Google Shape;281;p49"/>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82" name="Google Shape;282;p49"/>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83" name="Google Shape;283;p49"/>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 Split text with leaf 8">
  <p:cSld name="TITLE_2_1_1_3_1_1_1_1_1_1_2">
    <p:bg>
      <p:bgPr>
        <a:blipFill>
          <a:blip r:embed="rId2">
            <a:alphaModFix/>
          </a:blip>
          <a:stretch>
            <a:fillRect/>
          </a:stretch>
        </a:blipFill>
        <a:effectLst/>
      </p:bgPr>
    </p:bg>
    <p:spTree>
      <p:nvGrpSpPr>
        <p:cNvPr id="1" name="Shape 284"/>
        <p:cNvGrpSpPr/>
        <p:nvPr/>
      </p:nvGrpSpPr>
      <p:grpSpPr>
        <a:xfrm>
          <a:off x="0" y="0"/>
          <a:ext cx="0" cy="0"/>
          <a:chOff x="0" y="0"/>
          <a:chExt cx="0" cy="0"/>
        </a:xfrm>
      </p:grpSpPr>
      <p:sp>
        <p:nvSpPr>
          <p:cNvPr id="285" name="Google Shape;285;p5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86" name="Google Shape;286;p50"/>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87" name="Google Shape;287;p50"/>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88" name="Google Shape;288;p50"/>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Title + Leaf 4">
  <p:cSld name="TITLE_3_1_1_1_1_1_1_1_1_1_1_1_2">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3" name="Google Shape;33;p6"/>
          <p:cNvPicPr preferRelativeResize="0"/>
          <p:nvPr/>
        </p:nvPicPr>
        <p:blipFill>
          <a:blip r:embed="rId3">
            <a:alphaModFix/>
          </a:blip>
          <a:stretch>
            <a:fillRect/>
          </a:stretch>
        </p:blipFill>
        <p:spPr>
          <a:xfrm>
            <a:off x="8164236" y="4812377"/>
            <a:ext cx="423775" cy="95200"/>
          </a:xfrm>
          <a:prstGeom prst="rect">
            <a:avLst/>
          </a:prstGeom>
          <a:noFill/>
          <a:ln>
            <a:noFill/>
          </a:ln>
        </p:spPr>
      </p:pic>
      <p:pic>
        <p:nvPicPr>
          <p:cNvPr id="34" name="Google Shape;34;p6"/>
          <p:cNvPicPr preferRelativeResize="0"/>
          <p:nvPr/>
        </p:nvPicPr>
        <p:blipFill>
          <a:blip r:embed="rId4">
            <a:alphaModFix/>
          </a:blip>
          <a:stretch>
            <a:fillRect/>
          </a:stretch>
        </p:blipFill>
        <p:spPr>
          <a:xfrm>
            <a:off x="562888" y="4429620"/>
            <a:ext cx="904387" cy="203200"/>
          </a:xfrm>
          <a:prstGeom prst="rect">
            <a:avLst/>
          </a:prstGeom>
          <a:noFill/>
          <a:ln>
            <a:noFill/>
          </a:ln>
        </p:spPr>
      </p:pic>
      <p:sp>
        <p:nvSpPr>
          <p:cNvPr id="35" name="Google Shape;35;p6"/>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6" name="Google Shape;36;p6"/>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 Split text with leaf 9">
  <p:cSld name="TITLE_2_1_1_3_1_1_1_1_1_1_1_1">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5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91" name="Google Shape;291;p51"/>
          <p:cNvSpPr txBox="1">
            <a:spLocks noGrp="1"/>
          </p:cNvSpPr>
          <p:nvPr>
            <p:ph type="body" idx="1"/>
          </p:nvPr>
        </p:nvSpPr>
        <p:spPr>
          <a:xfrm>
            <a:off x="458950" y="16063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292" name="Google Shape;292;p51"/>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293" name="Google Shape;293;p51"/>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 Split text 3">
  <p:cSld name="TITLE_2">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5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5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7" name="Google Shape;297;p52"/>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98" name="Google Shape;298;p52"/>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99" name="Google Shape;299;p52"/>
          <p:cNvSpPr txBox="1">
            <a:spLocks noGrp="1"/>
          </p:cNvSpPr>
          <p:nvPr>
            <p:ph type="body" idx="3"/>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00" name="Google Shape;300;p52"/>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301" name="Google Shape;301;p52"/>
          <p:cNvSpPr txBox="1">
            <a:spLocks noGrp="1"/>
          </p:cNvSpPr>
          <p:nvPr>
            <p:ph type="title" idx="4"/>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 Split text 4">
  <p:cSld name="TITLE_2_1">
    <p:bg>
      <p:bgPr>
        <a:blipFill>
          <a:blip r:embed="rId2">
            <a:alphaModFix/>
          </a:blip>
          <a:stretch>
            <a:fillRect/>
          </a:stretch>
        </a:blipFill>
        <a:effectLst/>
      </p:bgPr>
    </p:bg>
    <p:spTree>
      <p:nvGrpSpPr>
        <p:cNvPr id="1" name="Shape 302"/>
        <p:cNvGrpSpPr/>
        <p:nvPr/>
      </p:nvGrpSpPr>
      <p:grpSpPr>
        <a:xfrm>
          <a:off x="0" y="0"/>
          <a:ext cx="0" cy="0"/>
          <a:chOff x="0" y="0"/>
          <a:chExt cx="0" cy="0"/>
        </a:xfrm>
      </p:grpSpPr>
      <p:sp>
        <p:nvSpPr>
          <p:cNvPr id="303" name="Google Shape;303;p5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5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5" name="Google Shape;305;p53"/>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06" name="Google Shape;306;p53"/>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07" name="Google Shape;307;p53"/>
          <p:cNvSpPr txBox="1">
            <a:spLocks noGrp="1"/>
          </p:cNvSpPr>
          <p:nvPr>
            <p:ph type="body" idx="3"/>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08" name="Google Shape;308;p53"/>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309" name="Google Shape;309;p53"/>
          <p:cNvSpPr txBox="1">
            <a:spLocks noGrp="1"/>
          </p:cNvSpPr>
          <p:nvPr>
            <p:ph type="title" idx="4"/>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 Split text 3 larger font">
  <p:cSld name="TITLE_2_1_3">
    <p:bg>
      <p:bgPr>
        <a:blipFill>
          <a:blip r:embed="rId2">
            <a:alphaModFix/>
          </a:blip>
          <a:stretch>
            <a:fillRect/>
          </a:stretch>
        </a:blipFill>
        <a:effectLst/>
      </p:bgPr>
    </p:bg>
    <p:spTree>
      <p:nvGrpSpPr>
        <p:cNvPr id="1" name="Shape 310"/>
        <p:cNvGrpSpPr/>
        <p:nvPr/>
      </p:nvGrpSpPr>
      <p:grpSpPr>
        <a:xfrm>
          <a:off x="0" y="0"/>
          <a:ext cx="0" cy="0"/>
          <a:chOff x="0" y="0"/>
          <a:chExt cx="0" cy="0"/>
        </a:xfrm>
      </p:grpSpPr>
      <p:sp>
        <p:nvSpPr>
          <p:cNvPr id="311" name="Google Shape;311;p5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12" name="Google Shape;312;p5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3" name="Google Shape;313;p54"/>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323850" rtl="0">
              <a:lnSpc>
                <a:spcPct val="125000"/>
              </a:lnSpc>
              <a:spcBef>
                <a:spcPts val="0"/>
              </a:spcBef>
              <a:spcAft>
                <a:spcPts val="0"/>
              </a:spcAft>
              <a:buSzPts val="1500"/>
              <a:buChar char="●"/>
              <a:defRPr sz="1500"/>
            </a:lvl1pPr>
            <a:lvl2pPr marL="914400" lvl="1" indent="-323850" rtl="0">
              <a:lnSpc>
                <a:spcPct val="125000"/>
              </a:lnSpc>
              <a:spcBef>
                <a:spcPts val="0"/>
              </a:spcBef>
              <a:spcAft>
                <a:spcPts val="0"/>
              </a:spcAft>
              <a:buSzPts val="1500"/>
              <a:buChar char="○"/>
              <a:defRPr sz="1500"/>
            </a:lvl2pPr>
            <a:lvl3pPr marL="1371600" lvl="2" indent="-323850" rtl="0">
              <a:lnSpc>
                <a:spcPct val="125000"/>
              </a:lnSpc>
              <a:spcBef>
                <a:spcPts val="0"/>
              </a:spcBef>
              <a:spcAft>
                <a:spcPts val="0"/>
              </a:spcAft>
              <a:buSzPts val="1500"/>
              <a:buChar char="■"/>
              <a:defRPr sz="1500"/>
            </a:lvl3pPr>
            <a:lvl4pPr marL="1828800" lvl="3" indent="-323850" rtl="0">
              <a:lnSpc>
                <a:spcPct val="125000"/>
              </a:lnSpc>
              <a:spcBef>
                <a:spcPts val="0"/>
              </a:spcBef>
              <a:spcAft>
                <a:spcPts val="0"/>
              </a:spcAft>
              <a:buSzPts val="1500"/>
              <a:buChar char="●"/>
              <a:defRPr sz="1500"/>
            </a:lvl4pPr>
            <a:lvl5pPr marL="2286000" lvl="4" indent="-323850" rtl="0">
              <a:lnSpc>
                <a:spcPct val="125000"/>
              </a:lnSpc>
              <a:spcBef>
                <a:spcPts val="0"/>
              </a:spcBef>
              <a:spcAft>
                <a:spcPts val="0"/>
              </a:spcAft>
              <a:buSzPts val="1500"/>
              <a:buChar char="○"/>
              <a:defRPr sz="1500"/>
            </a:lvl5pPr>
            <a:lvl6pPr marL="2743200" lvl="5" indent="-323850" rtl="0">
              <a:lnSpc>
                <a:spcPct val="125000"/>
              </a:lnSpc>
              <a:spcBef>
                <a:spcPts val="0"/>
              </a:spcBef>
              <a:spcAft>
                <a:spcPts val="0"/>
              </a:spcAft>
              <a:buSzPts val="1500"/>
              <a:buChar char="■"/>
              <a:defRPr sz="1500"/>
            </a:lvl6pPr>
            <a:lvl7pPr marL="3200400" lvl="6" indent="-323850" rtl="0">
              <a:lnSpc>
                <a:spcPct val="125000"/>
              </a:lnSpc>
              <a:spcBef>
                <a:spcPts val="0"/>
              </a:spcBef>
              <a:spcAft>
                <a:spcPts val="0"/>
              </a:spcAft>
              <a:buSzPts val="1500"/>
              <a:buChar char="●"/>
              <a:defRPr sz="1500"/>
            </a:lvl7pPr>
            <a:lvl8pPr marL="3657600" lvl="7" indent="-323850" rtl="0">
              <a:lnSpc>
                <a:spcPct val="125000"/>
              </a:lnSpc>
              <a:spcBef>
                <a:spcPts val="0"/>
              </a:spcBef>
              <a:spcAft>
                <a:spcPts val="0"/>
              </a:spcAft>
              <a:buSzPts val="1500"/>
              <a:buChar char="○"/>
              <a:defRPr sz="1500"/>
            </a:lvl8pPr>
            <a:lvl9pPr marL="4114800" lvl="8" indent="-323850" rtl="0">
              <a:lnSpc>
                <a:spcPct val="125000"/>
              </a:lnSpc>
              <a:spcBef>
                <a:spcPts val="0"/>
              </a:spcBef>
              <a:spcAft>
                <a:spcPts val="0"/>
              </a:spcAft>
              <a:buSzPts val="1500"/>
              <a:buChar char="■"/>
              <a:defRPr sz="1500"/>
            </a:lvl9pPr>
          </a:lstStyle>
          <a:p>
            <a:endParaRPr/>
          </a:p>
        </p:txBody>
      </p:sp>
      <p:sp>
        <p:nvSpPr>
          <p:cNvPr id="314" name="Google Shape;314;p54"/>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15" name="Google Shape;315;p54"/>
          <p:cNvSpPr txBox="1">
            <a:spLocks noGrp="1"/>
          </p:cNvSpPr>
          <p:nvPr>
            <p:ph type="body" idx="3"/>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323850" rtl="0">
              <a:lnSpc>
                <a:spcPct val="125000"/>
              </a:lnSpc>
              <a:spcBef>
                <a:spcPts val="0"/>
              </a:spcBef>
              <a:spcAft>
                <a:spcPts val="0"/>
              </a:spcAft>
              <a:buSzPts val="1500"/>
              <a:buChar char="●"/>
              <a:defRPr sz="1500"/>
            </a:lvl1pPr>
            <a:lvl2pPr marL="914400" lvl="1" indent="-323850" rtl="0">
              <a:lnSpc>
                <a:spcPct val="125000"/>
              </a:lnSpc>
              <a:spcBef>
                <a:spcPts val="0"/>
              </a:spcBef>
              <a:spcAft>
                <a:spcPts val="0"/>
              </a:spcAft>
              <a:buSzPts val="1500"/>
              <a:buChar char="○"/>
              <a:defRPr sz="1500"/>
            </a:lvl2pPr>
            <a:lvl3pPr marL="1371600" lvl="2" indent="-323850" rtl="0">
              <a:lnSpc>
                <a:spcPct val="125000"/>
              </a:lnSpc>
              <a:spcBef>
                <a:spcPts val="0"/>
              </a:spcBef>
              <a:spcAft>
                <a:spcPts val="0"/>
              </a:spcAft>
              <a:buSzPts val="1500"/>
              <a:buChar char="■"/>
              <a:defRPr sz="1500"/>
            </a:lvl3pPr>
            <a:lvl4pPr marL="1828800" lvl="3" indent="-323850" rtl="0">
              <a:lnSpc>
                <a:spcPct val="125000"/>
              </a:lnSpc>
              <a:spcBef>
                <a:spcPts val="0"/>
              </a:spcBef>
              <a:spcAft>
                <a:spcPts val="0"/>
              </a:spcAft>
              <a:buSzPts val="1500"/>
              <a:buChar char="●"/>
              <a:defRPr sz="1500"/>
            </a:lvl4pPr>
            <a:lvl5pPr marL="2286000" lvl="4" indent="-323850" rtl="0">
              <a:lnSpc>
                <a:spcPct val="125000"/>
              </a:lnSpc>
              <a:spcBef>
                <a:spcPts val="0"/>
              </a:spcBef>
              <a:spcAft>
                <a:spcPts val="0"/>
              </a:spcAft>
              <a:buSzPts val="1500"/>
              <a:buChar char="○"/>
              <a:defRPr sz="1500"/>
            </a:lvl5pPr>
            <a:lvl6pPr marL="2743200" lvl="5" indent="-323850" rtl="0">
              <a:lnSpc>
                <a:spcPct val="125000"/>
              </a:lnSpc>
              <a:spcBef>
                <a:spcPts val="0"/>
              </a:spcBef>
              <a:spcAft>
                <a:spcPts val="0"/>
              </a:spcAft>
              <a:buSzPts val="1500"/>
              <a:buChar char="■"/>
              <a:defRPr sz="1500"/>
            </a:lvl6pPr>
            <a:lvl7pPr marL="3200400" lvl="6" indent="-323850" rtl="0">
              <a:lnSpc>
                <a:spcPct val="125000"/>
              </a:lnSpc>
              <a:spcBef>
                <a:spcPts val="0"/>
              </a:spcBef>
              <a:spcAft>
                <a:spcPts val="0"/>
              </a:spcAft>
              <a:buSzPts val="1500"/>
              <a:buChar char="●"/>
              <a:defRPr sz="1500"/>
            </a:lvl7pPr>
            <a:lvl8pPr marL="3657600" lvl="7" indent="-323850" rtl="0">
              <a:lnSpc>
                <a:spcPct val="125000"/>
              </a:lnSpc>
              <a:spcBef>
                <a:spcPts val="0"/>
              </a:spcBef>
              <a:spcAft>
                <a:spcPts val="0"/>
              </a:spcAft>
              <a:buSzPts val="1500"/>
              <a:buChar char="○"/>
              <a:defRPr sz="1500"/>
            </a:lvl8pPr>
            <a:lvl9pPr marL="4114800" lvl="8" indent="-323850" rtl="0">
              <a:lnSpc>
                <a:spcPct val="125000"/>
              </a:lnSpc>
              <a:spcBef>
                <a:spcPts val="0"/>
              </a:spcBef>
              <a:spcAft>
                <a:spcPts val="0"/>
              </a:spcAft>
              <a:buSzPts val="1500"/>
              <a:buChar char="■"/>
              <a:defRPr sz="1500"/>
            </a:lvl9pPr>
          </a:lstStyle>
          <a:p>
            <a:endParaRPr/>
          </a:p>
        </p:txBody>
      </p:sp>
      <p:pic>
        <p:nvPicPr>
          <p:cNvPr id="316" name="Google Shape;316;p54"/>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317" name="Google Shape;317;p54"/>
          <p:cNvSpPr txBox="1">
            <a:spLocks noGrp="1"/>
          </p:cNvSpPr>
          <p:nvPr>
            <p:ph type="title" idx="4"/>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 Product screenshot text right">
  <p:cSld name="TITLE_2_1_1">
    <p:bg>
      <p:bgPr>
        <a:blipFill>
          <a:blip r:embed="rId2">
            <a:alphaModFix/>
          </a:blip>
          <a:stretch>
            <a:fillRect/>
          </a:stretch>
        </a:blipFill>
        <a:effectLst/>
      </p:bgPr>
    </p:bg>
    <p:spTree>
      <p:nvGrpSpPr>
        <p:cNvPr id="1" name="Shape 318"/>
        <p:cNvGrpSpPr/>
        <p:nvPr/>
      </p:nvGrpSpPr>
      <p:grpSpPr>
        <a:xfrm>
          <a:off x="0" y="0"/>
          <a:ext cx="0" cy="0"/>
          <a:chOff x="0" y="0"/>
          <a:chExt cx="0" cy="0"/>
        </a:xfrm>
      </p:grpSpPr>
      <p:sp>
        <p:nvSpPr>
          <p:cNvPr id="319" name="Google Shape;319;p5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20" name="Google Shape;320;p55"/>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21" name="Google Shape;321;p55"/>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22" name="Google Shape;322;p55"/>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 Product screenshot text left">
  <p:cSld name="TITLE_1_2">
    <p:bg>
      <p:bgPr>
        <a:blipFill>
          <a:blip r:embed="rId2">
            <a:alphaModFix/>
          </a:blip>
          <a:stretch>
            <a:fillRect/>
          </a:stretch>
        </a:blipFill>
        <a:effectLst/>
      </p:bgPr>
    </p:bg>
    <p:spTree>
      <p:nvGrpSpPr>
        <p:cNvPr id="1" name="Shape 323"/>
        <p:cNvGrpSpPr/>
        <p:nvPr/>
      </p:nvGrpSpPr>
      <p:grpSpPr>
        <a:xfrm>
          <a:off x="0" y="0"/>
          <a:ext cx="0" cy="0"/>
          <a:chOff x="0" y="0"/>
          <a:chExt cx="0" cy="0"/>
        </a:xfrm>
      </p:grpSpPr>
      <p:sp>
        <p:nvSpPr>
          <p:cNvPr id="324" name="Google Shape;324;p5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25" name="Google Shape;325;p5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26" name="Google Shape;326;p56"/>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27" name="Google Shape;327;p56"/>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328" name="Google Shape;328;p56"/>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6. Quote green">
  <p:cSld name="TITLE_1_1_1_1">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5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31" name="Google Shape;331;p57"/>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332" name="Google Shape;332;p57"/>
          <p:cNvSpPr txBox="1"/>
          <p:nvPr/>
        </p:nvSpPr>
        <p:spPr>
          <a:xfrm>
            <a:off x="342250" y="1614230"/>
            <a:ext cx="4935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Merriweather"/>
                <a:ea typeface="Merriweather"/>
                <a:cs typeface="Merriweather"/>
                <a:sym typeface="Merriweather"/>
              </a:rPr>
              <a:t>“</a:t>
            </a:r>
            <a:endParaRPr sz="3000">
              <a:latin typeface="Merriweather"/>
              <a:ea typeface="Merriweather"/>
              <a:cs typeface="Merriweather"/>
              <a:sym typeface="Merriweather"/>
            </a:endParaRPr>
          </a:p>
        </p:txBody>
      </p:sp>
      <p:sp>
        <p:nvSpPr>
          <p:cNvPr id="333" name="Google Shape;333;p57"/>
          <p:cNvSpPr txBox="1">
            <a:spLocks noGrp="1"/>
          </p:cNvSpPr>
          <p:nvPr>
            <p:ph type="title"/>
          </p:nvPr>
        </p:nvSpPr>
        <p:spPr>
          <a:xfrm>
            <a:off x="644717" y="1690416"/>
            <a:ext cx="6624000" cy="2362200"/>
          </a:xfrm>
          <a:prstGeom prst="rect">
            <a:avLst/>
          </a:prstGeom>
        </p:spPr>
        <p:txBody>
          <a:bodyPr spcFirstLastPara="1" wrap="square" lIns="91425" tIns="91425" rIns="91425" bIns="91425" anchor="t" anchorCtr="0">
            <a:noAutofit/>
          </a:bodyPr>
          <a:lstStyle>
            <a:lvl1pPr lvl="0">
              <a:spcBef>
                <a:spcPts val="0"/>
              </a:spcBef>
              <a:spcAft>
                <a:spcPts val="0"/>
              </a:spcAft>
              <a:buNone/>
              <a:defRPr sz="2400">
                <a:solidFill>
                  <a:srgbClr val="FFFFFF"/>
                </a:solidFill>
              </a:defRPr>
            </a:lvl1pPr>
            <a:lvl2pPr lvl="1">
              <a:spcBef>
                <a:spcPts val="0"/>
              </a:spcBef>
              <a:spcAft>
                <a:spcPts val="0"/>
              </a:spcAft>
              <a:buNone/>
              <a:defRPr>
                <a:latin typeface="Nunito Sans"/>
                <a:ea typeface="Nunito Sans"/>
                <a:cs typeface="Nunito Sans"/>
                <a:sym typeface="Nunito Sans"/>
              </a:defRPr>
            </a:lvl2pPr>
            <a:lvl3pPr lvl="2">
              <a:spcBef>
                <a:spcPts val="0"/>
              </a:spcBef>
              <a:spcAft>
                <a:spcPts val="0"/>
              </a:spcAft>
              <a:buNone/>
              <a:defRPr>
                <a:latin typeface="Nunito Sans"/>
                <a:ea typeface="Nunito Sans"/>
                <a:cs typeface="Nunito Sans"/>
                <a:sym typeface="Nunito Sans"/>
              </a:defRPr>
            </a:lvl3pPr>
            <a:lvl4pPr lvl="3">
              <a:spcBef>
                <a:spcPts val="0"/>
              </a:spcBef>
              <a:spcAft>
                <a:spcPts val="0"/>
              </a:spcAft>
              <a:buNone/>
              <a:defRPr>
                <a:latin typeface="Nunito Sans"/>
                <a:ea typeface="Nunito Sans"/>
                <a:cs typeface="Nunito Sans"/>
                <a:sym typeface="Nunito Sans"/>
              </a:defRPr>
            </a:lvl4pPr>
            <a:lvl5pPr lvl="4">
              <a:spcBef>
                <a:spcPts val="0"/>
              </a:spcBef>
              <a:spcAft>
                <a:spcPts val="0"/>
              </a:spcAft>
              <a:buNone/>
              <a:defRPr>
                <a:latin typeface="Nunito Sans"/>
                <a:ea typeface="Nunito Sans"/>
                <a:cs typeface="Nunito Sans"/>
                <a:sym typeface="Nunito Sans"/>
              </a:defRPr>
            </a:lvl5pPr>
            <a:lvl6pPr lvl="5">
              <a:spcBef>
                <a:spcPts val="0"/>
              </a:spcBef>
              <a:spcAft>
                <a:spcPts val="0"/>
              </a:spcAft>
              <a:buNone/>
              <a:defRPr>
                <a:latin typeface="Nunito Sans"/>
                <a:ea typeface="Nunito Sans"/>
                <a:cs typeface="Nunito Sans"/>
                <a:sym typeface="Nunito Sans"/>
              </a:defRPr>
            </a:lvl6pPr>
            <a:lvl7pPr lvl="6">
              <a:spcBef>
                <a:spcPts val="0"/>
              </a:spcBef>
              <a:spcAft>
                <a:spcPts val="0"/>
              </a:spcAft>
              <a:buNone/>
              <a:defRPr>
                <a:latin typeface="Nunito Sans"/>
                <a:ea typeface="Nunito Sans"/>
                <a:cs typeface="Nunito Sans"/>
                <a:sym typeface="Nunito Sans"/>
              </a:defRPr>
            </a:lvl7pPr>
            <a:lvl8pPr lvl="7">
              <a:spcBef>
                <a:spcPts val="0"/>
              </a:spcBef>
              <a:spcAft>
                <a:spcPts val="0"/>
              </a:spcAft>
              <a:buNone/>
              <a:defRPr>
                <a:latin typeface="Nunito Sans"/>
                <a:ea typeface="Nunito Sans"/>
                <a:cs typeface="Nunito Sans"/>
                <a:sym typeface="Nunito Sans"/>
              </a:defRPr>
            </a:lvl8pPr>
            <a:lvl9pPr lvl="8">
              <a:spcBef>
                <a:spcPts val="0"/>
              </a:spcBef>
              <a:spcAft>
                <a:spcPts val="0"/>
              </a:spcAft>
              <a:buNone/>
              <a:defRPr>
                <a:latin typeface="Nunito Sans"/>
                <a:ea typeface="Nunito Sans"/>
                <a:cs typeface="Nunito Sans"/>
                <a:sym typeface="Nunito Sans"/>
              </a:defRPr>
            </a:lvl9pPr>
          </a:lstStyle>
          <a:p>
            <a:endParaRPr/>
          </a:p>
        </p:txBody>
      </p:sp>
      <p:sp>
        <p:nvSpPr>
          <p:cNvPr id="334" name="Google Shape;334;p57"/>
          <p:cNvSpPr txBox="1">
            <a:spLocks noGrp="1"/>
          </p:cNvSpPr>
          <p:nvPr>
            <p:ph type="subTitle" idx="1"/>
          </p:nvPr>
        </p:nvSpPr>
        <p:spPr>
          <a:xfrm>
            <a:off x="650425" y="3555300"/>
            <a:ext cx="6615600" cy="6246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6. Quote evergreen">
  <p:cSld name="TITLE_1_1_1_1_1">
    <p:bg>
      <p:bgPr>
        <a:blipFill>
          <a:blip r:embed="rId2">
            <a:alphaModFix/>
          </a:blip>
          <a:stretch>
            <a:fillRect/>
          </a:stretch>
        </a:blipFill>
        <a:effectLst/>
      </p:bgPr>
    </p:bg>
    <p:spTree>
      <p:nvGrpSpPr>
        <p:cNvPr id="1" name="Shape 335"/>
        <p:cNvGrpSpPr/>
        <p:nvPr/>
      </p:nvGrpSpPr>
      <p:grpSpPr>
        <a:xfrm>
          <a:off x="0" y="0"/>
          <a:ext cx="0" cy="0"/>
          <a:chOff x="0" y="0"/>
          <a:chExt cx="0" cy="0"/>
        </a:xfrm>
      </p:grpSpPr>
      <p:sp>
        <p:nvSpPr>
          <p:cNvPr id="336" name="Google Shape;336;p5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37" name="Google Shape;337;p58"/>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338" name="Google Shape;338;p58"/>
          <p:cNvSpPr txBox="1"/>
          <p:nvPr/>
        </p:nvSpPr>
        <p:spPr>
          <a:xfrm>
            <a:off x="342250" y="1614230"/>
            <a:ext cx="4935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Merriweather"/>
                <a:ea typeface="Merriweather"/>
                <a:cs typeface="Merriweather"/>
                <a:sym typeface="Merriweather"/>
              </a:rPr>
              <a:t>“</a:t>
            </a:r>
            <a:endParaRPr sz="3000">
              <a:latin typeface="Merriweather"/>
              <a:ea typeface="Merriweather"/>
              <a:cs typeface="Merriweather"/>
              <a:sym typeface="Merriweather"/>
            </a:endParaRPr>
          </a:p>
        </p:txBody>
      </p:sp>
      <p:sp>
        <p:nvSpPr>
          <p:cNvPr id="339" name="Google Shape;339;p58"/>
          <p:cNvSpPr txBox="1">
            <a:spLocks noGrp="1"/>
          </p:cNvSpPr>
          <p:nvPr>
            <p:ph type="title"/>
          </p:nvPr>
        </p:nvSpPr>
        <p:spPr>
          <a:xfrm>
            <a:off x="644717" y="1690416"/>
            <a:ext cx="6624000" cy="236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40" name="Google Shape;340;p58"/>
          <p:cNvSpPr txBox="1">
            <a:spLocks noGrp="1"/>
          </p:cNvSpPr>
          <p:nvPr>
            <p:ph type="subTitle" idx="1"/>
          </p:nvPr>
        </p:nvSpPr>
        <p:spPr>
          <a:xfrm>
            <a:off x="650425" y="3555300"/>
            <a:ext cx="6615600" cy="624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7. One column - grey">
  <p:cSld name="TITLE_1_1_2_1">
    <p:bg>
      <p:bgPr>
        <a:blipFill>
          <a:blip r:embed="rId2">
            <a:alphaModFix/>
          </a:blip>
          <a:stretch>
            <a:fillRect/>
          </a:stretch>
        </a:blipFill>
        <a:effectLst/>
      </p:bgPr>
    </p:bg>
    <p:spTree>
      <p:nvGrpSpPr>
        <p:cNvPr id="1" name="Shape 341"/>
        <p:cNvGrpSpPr/>
        <p:nvPr/>
      </p:nvGrpSpPr>
      <p:grpSpPr>
        <a:xfrm>
          <a:off x="0" y="0"/>
          <a:ext cx="0" cy="0"/>
          <a:chOff x="0" y="0"/>
          <a:chExt cx="0" cy="0"/>
        </a:xfrm>
      </p:grpSpPr>
      <p:sp>
        <p:nvSpPr>
          <p:cNvPr id="342" name="Google Shape;342;p59"/>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43" name="Google Shape;343;p59"/>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4" name="Google Shape;344;p59"/>
          <p:cNvSpPr txBox="1">
            <a:spLocks noGrp="1"/>
          </p:cNvSpPr>
          <p:nvPr>
            <p:ph type="body" idx="2"/>
          </p:nvPr>
        </p:nvSpPr>
        <p:spPr>
          <a:xfrm>
            <a:off x="453150" y="18775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45" name="Google Shape;345;p5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46" name="Google Shape;346;p59"/>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7. One column - evergreen">
  <p:cSld name="TITLE_1_1_2_1_1_1_2">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60"/>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349" name="Google Shape;349;p60"/>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350" name="Google Shape;350;p60"/>
          <p:cNvSpPr txBox="1">
            <a:spLocks noGrp="1"/>
          </p:cNvSpPr>
          <p:nvPr>
            <p:ph type="body" idx="2"/>
          </p:nvPr>
        </p:nvSpPr>
        <p:spPr>
          <a:xfrm>
            <a:off x="453150" y="18775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351" name="Google Shape;351;p6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52" name="Google Shape;352;p60"/>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Title + Photo UI">
  <p:cSld name="TITLE_4_1_2">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7"/>
          <p:cNvSpPr/>
          <p:nvPr/>
        </p:nvSpPr>
        <p:spPr>
          <a:xfrm>
            <a:off x="-9284" y="-550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502741" y="10001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0" name="Google Shape;40;p7"/>
          <p:cNvSpPr txBox="1">
            <a:spLocks noGrp="1"/>
          </p:cNvSpPr>
          <p:nvPr>
            <p:ph type="subTitle" idx="1"/>
          </p:nvPr>
        </p:nvSpPr>
        <p:spPr>
          <a:xfrm>
            <a:off x="502741" y="33724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41" name="Google Shape;41;p7"/>
          <p:cNvPicPr preferRelativeResize="0"/>
          <p:nvPr/>
        </p:nvPicPr>
        <p:blipFill>
          <a:blip r:embed="rId3">
            <a:alphaModFix/>
          </a:blip>
          <a:stretch>
            <a:fillRect/>
          </a:stretch>
        </p:blipFill>
        <p:spPr>
          <a:xfrm>
            <a:off x="608429" y="4412153"/>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 Three column evergreen">
  <p:cSld name="TITLE_AND_BODY_1_1_1_1_1_1_1_1_1">
    <p:bg>
      <p:bgPr>
        <a:blipFill>
          <a:blip r:embed="rId2">
            <a:alphaModFix/>
          </a:blip>
          <a:stretch>
            <a:fillRect/>
          </a:stretch>
        </a:blipFill>
        <a:effectLst/>
      </p:bgPr>
    </p:bg>
    <p:spTree>
      <p:nvGrpSpPr>
        <p:cNvPr id="1" name="Shape 353"/>
        <p:cNvGrpSpPr/>
        <p:nvPr/>
      </p:nvGrpSpPr>
      <p:grpSpPr>
        <a:xfrm>
          <a:off x="0" y="0"/>
          <a:ext cx="0" cy="0"/>
          <a:chOff x="0" y="0"/>
          <a:chExt cx="0" cy="0"/>
        </a:xfrm>
      </p:grpSpPr>
      <p:sp>
        <p:nvSpPr>
          <p:cNvPr id="354" name="Google Shape;354;p61"/>
          <p:cNvSpPr txBox="1">
            <a:spLocks noGrp="1"/>
          </p:cNvSpPr>
          <p:nvPr>
            <p:ph type="title"/>
          </p:nvPr>
        </p:nvSpPr>
        <p:spPr>
          <a:xfrm>
            <a:off x="468625"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latin typeface="Nunito Sans"/>
                <a:ea typeface="Nunito Sans"/>
                <a:cs typeface="Nunito Sans"/>
                <a:sym typeface="Nunito Sans"/>
              </a:defRPr>
            </a:lvl2pPr>
            <a:lvl3pPr lvl="2" rtl="0">
              <a:spcBef>
                <a:spcPts val="0"/>
              </a:spcBef>
              <a:spcAft>
                <a:spcPts val="0"/>
              </a:spcAft>
              <a:buNone/>
              <a:defRPr sz="1400">
                <a:solidFill>
                  <a:srgbClr val="FFFFFF"/>
                </a:solidFill>
                <a:latin typeface="Nunito Sans"/>
                <a:ea typeface="Nunito Sans"/>
                <a:cs typeface="Nunito Sans"/>
                <a:sym typeface="Nunito Sans"/>
              </a:defRPr>
            </a:lvl3pPr>
            <a:lvl4pPr lvl="3" rtl="0">
              <a:spcBef>
                <a:spcPts val="0"/>
              </a:spcBef>
              <a:spcAft>
                <a:spcPts val="0"/>
              </a:spcAft>
              <a:buNone/>
              <a:defRPr sz="1400">
                <a:solidFill>
                  <a:srgbClr val="FFFFFF"/>
                </a:solidFill>
                <a:latin typeface="Nunito Sans"/>
                <a:ea typeface="Nunito Sans"/>
                <a:cs typeface="Nunito Sans"/>
                <a:sym typeface="Nunito Sans"/>
              </a:defRPr>
            </a:lvl4pPr>
            <a:lvl5pPr lvl="4" rtl="0">
              <a:spcBef>
                <a:spcPts val="0"/>
              </a:spcBef>
              <a:spcAft>
                <a:spcPts val="0"/>
              </a:spcAft>
              <a:buNone/>
              <a:defRPr sz="1400">
                <a:solidFill>
                  <a:srgbClr val="FFFFFF"/>
                </a:solidFill>
                <a:latin typeface="Nunito Sans"/>
                <a:ea typeface="Nunito Sans"/>
                <a:cs typeface="Nunito Sans"/>
                <a:sym typeface="Nunito Sans"/>
              </a:defRPr>
            </a:lvl5pPr>
            <a:lvl6pPr lvl="5" rtl="0">
              <a:spcBef>
                <a:spcPts val="0"/>
              </a:spcBef>
              <a:spcAft>
                <a:spcPts val="0"/>
              </a:spcAft>
              <a:buNone/>
              <a:defRPr sz="1400">
                <a:solidFill>
                  <a:srgbClr val="FFFFFF"/>
                </a:solidFill>
                <a:latin typeface="Nunito Sans"/>
                <a:ea typeface="Nunito Sans"/>
                <a:cs typeface="Nunito Sans"/>
                <a:sym typeface="Nunito Sans"/>
              </a:defRPr>
            </a:lvl6pPr>
            <a:lvl7pPr lvl="6" rtl="0">
              <a:spcBef>
                <a:spcPts val="0"/>
              </a:spcBef>
              <a:spcAft>
                <a:spcPts val="0"/>
              </a:spcAft>
              <a:buNone/>
              <a:defRPr sz="1400">
                <a:solidFill>
                  <a:srgbClr val="FFFFFF"/>
                </a:solidFill>
                <a:latin typeface="Nunito Sans"/>
                <a:ea typeface="Nunito Sans"/>
                <a:cs typeface="Nunito Sans"/>
                <a:sym typeface="Nunito Sans"/>
              </a:defRPr>
            </a:lvl7pPr>
            <a:lvl8pPr lvl="7" rtl="0">
              <a:spcBef>
                <a:spcPts val="0"/>
              </a:spcBef>
              <a:spcAft>
                <a:spcPts val="0"/>
              </a:spcAft>
              <a:buNone/>
              <a:defRPr sz="1400">
                <a:solidFill>
                  <a:srgbClr val="FFFFFF"/>
                </a:solidFill>
                <a:latin typeface="Nunito Sans"/>
                <a:ea typeface="Nunito Sans"/>
                <a:cs typeface="Nunito Sans"/>
                <a:sym typeface="Nunito Sans"/>
              </a:defRPr>
            </a:lvl8pPr>
            <a:lvl9pPr lvl="8" rtl="0">
              <a:spcBef>
                <a:spcPts val="0"/>
              </a:spcBef>
              <a:spcAft>
                <a:spcPts val="0"/>
              </a:spcAft>
              <a:buNone/>
              <a:defRPr sz="1400">
                <a:solidFill>
                  <a:srgbClr val="FFFFFF"/>
                </a:solidFill>
                <a:latin typeface="Nunito Sans"/>
                <a:ea typeface="Nunito Sans"/>
                <a:cs typeface="Nunito Sans"/>
                <a:sym typeface="Nunito Sans"/>
              </a:defRPr>
            </a:lvl9pPr>
          </a:lstStyle>
          <a:p>
            <a:endParaRPr/>
          </a:p>
        </p:txBody>
      </p:sp>
      <p:sp>
        <p:nvSpPr>
          <p:cNvPr id="355" name="Google Shape;355;p6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56" name="Google Shape;356;p61"/>
          <p:cNvSpPr txBox="1">
            <a:spLocks noGrp="1"/>
          </p:cNvSpPr>
          <p:nvPr>
            <p:ph type="body" idx="2"/>
          </p:nvPr>
        </p:nvSpPr>
        <p:spPr>
          <a:xfrm>
            <a:off x="469800"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357" name="Google Shape;357;p61"/>
          <p:cNvSpPr txBox="1">
            <a:spLocks noGrp="1"/>
          </p:cNvSpPr>
          <p:nvPr>
            <p:ph type="title" idx="3"/>
          </p:nvPr>
        </p:nvSpPr>
        <p:spPr>
          <a:xfrm>
            <a:off x="3355447"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latin typeface="Nunito Sans"/>
                <a:ea typeface="Nunito Sans"/>
                <a:cs typeface="Nunito Sans"/>
                <a:sym typeface="Nunito Sans"/>
              </a:defRPr>
            </a:lvl2pPr>
            <a:lvl3pPr lvl="2" rtl="0">
              <a:spcBef>
                <a:spcPts val="0"/>
              </a:spcBef>
              <a:spcAft>
                <a:spcPts val="0"/>
              </a:spcAft>
              <a:buNone/>
              <a:defRPr sz="1400">
                <a:solidFill>
                  <a:srgbClr val="FFFFFF"/>
                </a:solidFill>
                <a:latin typeface="Nunito Sans"/>
                <a:ea typeface="Nunito Sans"/>
                <a:cs typeface="Nunito Sans"/>
                <a:sym typeface="Nunito Sans"/>
              </a:defRPr>
            </a:lvl3pPr>
            <a:lvl4pPr lvl="3" rtl="0">
              <a:spcBef>
                <a:spcPts val="0"/>
              </a:spcBef>
              <a:spcAft>
                <a:spcPts val="0"/>
              </a:spcAft>
              <a:buNone/>
              <a:defRPr sz="1400">
                <a:solidFill>
                  <a:srgbClr val="FFFFFF"/>
                </a:solidFill>
                <a:latin typeface="Nunito Sans"/>
                <a:ea typeface="Nunito Sans"/>
                <a:cs typeface="Nunito Sans"/>
                <a:sym typeface="Nunito Sans"/>
              </a:defRPr>
            </a:lvl4pPr>
            <a:lvl5pPr lvl="4" rtl="0">
              <a:spcBef>
                <a:spcPts val="0"/>
              </a:spcBef>
              <a:spcAft>
                <a:spcPts val="0"/>
              </a:spcAft>
              <a:buNone/>
              <a:defRPr sz="1400">
                <a:solidFill>
                  <a:srgbClr val="FFFFFF"/>
                </a:solidFill>
                <a:latin typeface="Nunito Sans"/>
                <a:ea typeface="Nunito Sans"/>
                <a:cs typeface="Nunito Sans"/>
                <a:sym typeface="Nunito Sans"/>
              </a:defRPr>
            </a:lvl5pPr>
            <a:lvl6pPr lvl="5" rtl="0">
              <a:spcBef>
                <a:spcPts val="0"/>
              </a:spcBef>
              <a:spcAft>
                <a:spcPts val="0"/>
              </a:spcAft>
              <a:buNone/>
              <a:defRPr sz="1400">
                <a:solidFill>
                  <a:srgbClr val="FFFFFF"/>
                </a:solidFill>
                <a:latin typeface="Nunito Sans"/>
                <a:ea typeface="Nunito Sans"/>
                <a:cs typeface="Nunito Sans"/>
                <a:sym typeface="Nunito Sans"/>
              </a:defRPr>
            </a:lvl6pPr>
            <a:lvl7pPr lvl="6" rtl="0">
              <a:spcBef>
                <a:spcPts val="0"/>
              </a:spcBef>
              <a:spcAft>
                <a:spcPts val="0"/>
              </a:spcAft>
              <a:buNone/>
              <a:defRPr sz="1400">
                <a:solidFill>
                  <a:srgbClr val="FFFFFF"/>
                </a:solidFill>
                <a:latin typeface="Nunito Sans"/>
                <a:ea typeface="Nunito Sans"/>
                <a:cs typeface="Nunito Sans"/>
                <a:sym typeface="Nunito Sans"/>
              </a:defRPr>
            </a:lvl7pPr>
            <a:lvl8pPr lvl="7" rtl="0">
              <a:spcBef>
                <a:spcPts val="0"/>
              </a:spcBef>
              <a:spcAft>
                <a:spcPts val="0"/>
              </a:spcAft>
              <a:buNone/>
              <a:defRPr sz="1400">
                <a:solidFill>
                  <a:srgbClr val="FFFFFF"/>
                </a:solidFill>
                <a:latin typeface="Nunito Sans"/>
                <a:ea typeface="Nunito Sans"/>
                <a:cs typeface="Nunito Sans"/>
                <a:sym typeface="Nunito Sans"/>
              </a:defRPr>
            </a:lvl8pPr>
            <a:lvl9pPr lvl="8" rtl="0">
              <a:spcBef>
                <a:spcPts val="0"/>
              </a:spcBef>
              <a:spcAft>
                <a:spcPts val="0"/>
              </a:spcAft>
              <a:buNone/>
              <a:defRPr sz="1400">
                <a:solidFill>
                  <a:srgbClr val="FFFFFF"/>
                </a:solidFill>
                <a:latin typeface="Nunito Sans"/>
                <a:ea typeface="Nunito Sans"/>
                <a:cs typeface="Nunito Sans"/>
                <a:sym typeface="Nunito Sans"/>
              </a:defRPr>
            </a:lvl9pPr>
          </a:lstStyle>
          <a:p>
            <a:endParaRPr/>
          </a:p>
        </p:txBody>
      </p:sp>
      <p:sp>
        <p:nvSpPr>
          <p:cNvPr id="358" name="Google Shape;358;p61"/>
          <p:cNvSpPr txBox="1">
            <a:spLocks noGrp="1"/>
          </p:cNvSpPr>
          <p:nvPr>
            <p:ph type="body" idx="4"/>
          </p:nvPr>
        </p:nvSpPr>
        <p:spPr>
          <a:xfrm>
            <a:off x="3356627"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359" name="Google Shape;359;p61"/>
          <p:cNvSpPr txBox="1">
            <a:spLocks noGrp="1"/>
          </p:cNvSpPr>
          <p:nvPr>
            <p:ph type="title" idx="5"/>
          </p:nvPr>
        </p:nvSpPr>
        <p:spPr>
          <a:xfrm>
            <a:off x="6243460"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latin typeface="Nunito Sans"/>
                <a:ea typeface="Nunito Sans"/>
                <a:cs typeface="Nunito Sans"/>
                <a:sym typeface="Nunito Sans"/>
              </a:defRPr>
            </a:lvl2pPr>
            <a:lvl3pPr lvl="2" rtl="0">
              <a:spcBef>
                <a:spcPts val="0"/>
              </a:spcBef>
              <a:spcAft>
                <a:spcPts val="0"/>
              </a:spcAft>
              <a:buNone/>
              <a:defRPr sz="1400">
                <a:solidFill>
                  <a:srgbClr val="FFFFFF"/>
                </a:solidFill>
                <a:latin typeface="Nunito Sans"/>
                <a:ea typeface="Nunito Sans"/>
                <a:cs typeface="Nunito Sans"/>
                <a:sym typeface="Nunito Sans"/>
              </a:defRPr>
            </a:lvl3pPr>
            <a:lvl4pPr lvl="3" rtl="0">
              <a:spcBef>
                <a:spcPts val="0"/>
              </a:spcBef>
              <a:spcAft>
                <a:spcPts val="0"/>
              </a:spcAft>
              <a:buNone/>
              <a:defRPr sz="1400">
                <a:solidFill>
                  <a:srgbClr val="FFFFFF"/>
                </a:solidFill>
                <a:latin typeface="Nunito Sans"/>
                <a:ea typeface="Nunito Sans"/>
                <a:cs typeface="Nunito Sans"/>
                <a:sym typeface="Nunito Sans"/>
              </a:defRPr>
            </a:lvl4pPr>
            <a:lvl5pPr lvl="4" rtl="0">
              <a:spcBef>
                <a:spcPts val="0"/>
              </a:spcBef>
              <a:spcAft>
                <a:spcPts val="0"/>
              </a:spcAft>
              <a:buNone/>
              <a:defRPr sz="1400">
                <a:solidFill>
                  <a:srgbClr val="FFFFFF"/>
                </a:solidFill>
                <a:latin typeface="Nunito Sans"/>
                <a:ea typeface="Nunito Sans"/>
                <a:cs typeface="Nunito Sans"/>
                <a:sym typeface="Nunito Sans"/>
              </a:defRPr>
            </a:lvl5pPr>
            <a:lvl6pPr lvl="5" rtl="0">
              <a:spcBef>
                <a:spcPts val="0"/>
              </a:spcBef>
              <a:spcAft>
                <a:spcPts val="0"/>
              </a:spcAft>
              <a:buNone/>
              <a:defRPr sz="1400">
                <a:solidFill>
                  <a:srgbClr val="FFFFFF"/>
                </a:solidFill>
                <a:latin typeface="Nunito Sans"/>
                <a:ea typeface="Nunito Sans"/>
                <a:cs typeface="Nunito Sans"/>
                <a:sym typeface="Nunito Sans"/>
              </a:defRPr>
            </a:lvl6pPr>
            <a:lvl7pPr lvl="6" rtl="0">
              <a:spcBef>
                <a:spcPts val="0"/>
              </a:spcBef>
              <a:spcAft>
                <a:spcPts val="0"/>
              </a:spcAft>
              <a:buNone/>
              <a:defRPr sz="1400">
                <a:solidFill>
                  <a:srgbClr val="FFFFFF"/>
                </a:solidFill>
                <a:latin typeface="Nunito Sans"/>
                <a:ea typeface="Nunito Sans"/>
                <a:cs typeface="Nunito Sans"/>
                <a:sym typeface="Nunito Sans"/>
              </a:defRPr>
            </a:lvl7pPr>
            <a:lvl8pPr lvl="7" rtl="0">
              <a:spcBef>
                <a:spcPts val="0"/>
              </a:spcBef>
              <a:spcAft>
                <a:spcPts val="0"/>
              </a:spcAft>
              <a:buNone/>
              <a:defRPr sz="1400">
                <a:solidFill>
                  <a:srgbClr val="FFFFFF"/>
                </a:solidFill>
                <a:latin typeface="Nunito Sans"/>
                <a:ea typeface="Nunito Sans"/>
                <a:cs typeface="Nunito Sans"/>
                <a:sym typeface="Nunito Sans"/>
              </a:defRPr>
            </a:lvl8pPr>
            <a:lvl9pPr lvl="8" rtl="0">
              <a:spcBef>
                <a:spcPts val="0"/>
              </a:spcBef>
              <a:spcAft>
                <a:spcPts val="0"/>
              </a:spcAft>
              <a:buNone/>
              <a:defRPr sz="1400">
                <a:solidFill>
                  <a:srgbClr val="FFFFFF"/>
                </a:solidFill>
                <a:latin typeface="Nunito Sans"/>
                <a:ea typeface="Nunito Sans"/>
                <a:cs typeface="Nunito Sans"/>
                <a:sym typeface="Nunito Sans"/>
              </a:defRPr>
            </a:lvl9pPr>
          </a:lstStyle>
          <a:p>
            <a:endParaRPr/>
          </a:p>
        </p:txBody>
      </p:sp>
      <p:sp>
        <p:nvSpPr>
          <p:cNvPr id="360" name="Google Shape;360;p61"/>
          <p:cNvSpPr txBox="1">
            <a:spLocks noGrp="1"/>
          </p:cNvSpPr>
          <p:nvPr>
            <p:ph type="body" idx="6"/>
          </p:nvPr>
        </p:nvSpPr>
        <p:spPr>
          <a:xfrm>
            <a:off x="6244646"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361" name="Google Shape;361;p6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62" name="Google Shape;362;p61"/>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7. Three column gray">
  <p:cSld name="TITLE_1_1_2_1_2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62"/>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365" name="Google Shape;365;p62"/>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66" name="Google Shape;366;p62"/>
          <p:cNvSpPr txBox="1">
            <a:spLocks noGrp="1"/>
          </p:cNvSpPr>
          <p:nvPr>
            <p:ph type="body" idx="2"/>
          </p:nvPr>
        </p:nvSpPr>
        <p:spPr>
          <a:xfrm>
            <a:off x="453150" y="17251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67" name="Google Shape;367;p6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68" name="Google Shape;368;p62"/>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369" name="Google Shape;369;p62"/>
          <p:cNvSpPr txBox="1">
            <a:spLocks noGrp="1"/>
          </p:cNvSpPr>
          <p:nvPr>
            <p:ph type="title" idx="3"/>
          </p:nvPr>
        </p:nvSpPr>
        <p:spPr>
          <a:xfrm>
            <a:off x="3406300" y="102870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370" name="Google Shape;370;p62"/>
          <p:cNvSpPr txBox="1">
            <a:spLocks noGrp="1"/>
          </p:cNvSpPr>
          <p:nvPr>
            <p:ph type="body" idx="4"/>
          </p:nvPr>
        </p:nvSpPr>
        <p:spPr>
          <a:xfrm>
            <a:off x="3390825" y="173217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71" name="Google Shape;371;p62"/>
          <p:cNvSpPr txBox="1">
            <a:spLocks noGrp="1"/>
          </p:cNvSpPr>
          <p:nvPr>
            <p:ph type="title" idx="5"/>
          </p:nvPr>
        </p:nvSpPr>
        <p:spPr>
          <a:xfrm>
            <a:off x="6460853" y="102870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372" name="Google Shape;372;p62"/>
          <p:cNvSpPr txBox="1">
            <a:spLocks noGrp="1"/>
          </p:cNvSpPr>
          <p:nvPr>
            <p:ph type="body" idx="6"/>
          </p:nvPr>
        </p:nvSpPr>
        <p:spPr>
          <a:xfrm>
            <a:off x="6445378" y="173217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7. Three column white">
  <p:cSld name="TITLE_1_1_2_3_2_1">
    <p:spTree>
      <p:nvGrpSpPr>
        <p:cNvPr id="1" name="Shape 373"/>
        <p:cNvGrpSpPr/>
        <p:nvPr/>
      </p:nvGrpSpPr>
      <p:grpSpPr>
        <a:xfrm>
          <a:off x="0" y="0"/>
          <a:ext cx="0" cy="0"/>
          <a:chOff x="0" y="0"/>
          <a:chExt cx="0" cy="0"/>
        </a:xfrm>
      </p:grpSpPr>
      <p:sp>
        <p:nvSpPr>
          <p:cNvPr id="374" name="Google Shape;374;p63"/>
          <p:cNvSpPr txBox="1">
            <a:spLocks noGrp="1"/>
          </p:cNvSpPr>
          <p:nvPr>
            <p:ph type="title"/>
          </p:nvPr>
        </p:nvSpPr>
        <p:spPr>
          <a:xfrm>
            <a:off x="459440"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375" name="Google Shape;375;p6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76" name="Google Shape;376;p63"/>
          <p:cNvSpPr txBox="1">
            <a:spLocks noGrp="1"/>
          </p:cNvSpPr>
          <p:nvPr>
            <p:ph type="body" idx="2"/>
          </p:nvPr>
        </p:nvSpPr>
        <p:spPr>
          <a:xfrm>
            <a:off x="460615"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77" name="Google Shape;377;p6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78" name="Google Shape;378;p63"/>
          <p:cNvPicPr preferRelativeResize="0"/>
          <p:nvPr/>
        </p:nvPicPr>
        <p:blipFill>
          <a:blip r:embed="rId2">
            <a:alphaModFix/>
          </a:blip>
          <a:stretch>
            <a:fillRect/>
          </a:stretch>
        </p:blipFill>
        <p:spPr>
          <a:xfrm>
            <a:off x="8164236" y="4812377"/>
            <a:ext cx="423775" cy="95200"/>
          </a:xfrm>
          <a:prstGeom prst="rect">
            <a:avLst/>
          </a:prstGeom>
          <a:noFill/>
          <a:ln>
            <a:noFill/>
          </a:ln>
        </p:spPr>
      </p:pic>
      <p:sp>
        <p:nvSpPr>
          <p:cNvPr id="379" name="Google Shape;379;p63"/>
          <p:cNvSpPr txBox="1">
            <a:spLocks noGrp="1"/>
          </p:cNvSpPr>
          <p:nvPr>
            <p:ph type="title" idx="3"/>
          </p:nvPr>
        </p:nvSpPr>
        <p:spPr>
          <a:xfrm>
            <a:off x="3355447"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380" name="Google Shape;380;p63"/>
          <p:cNvSpPr txBox="1">
            <a:spLocks noGrp="1"/>
          </p:cNvSpPr>
          <p:nvPr>
            <p:ph type="body" idx="4"/>
          </p:nvPr>
        </p:nvSpPr>
        <p:spPr>
          <a:xfrm>
            <a:off x="3356627"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81" name="Google Shape;381;p63"/>
          <p:cNvSpPr txBox="1">
            <a:spLocks noGrp="1"/>
          </p:cNvSpPr>
          <p:nvPr>
            <p:ph type="title" idx="5"/>
          </p:nvPr>
        </p:nvSpPr>
        <p:spPr>
          <a:xfrm>
            <a:off x="6243460"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382" name="Google Shape;382;p63"/>
          <p:cNvSpPr txBox="1">
            <a:spLocks noGrp="1"/>
          </p:cNvSpPr>
          <p:nvPr>
            <p:ph type="body" idx="6"/>
          </p:nvPr>
        </p:nvSpPr>
        <p:spPr>
          <a:xfrm>
            <a:off x="6244646"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 Three column white 2">
  <p:cSld name="TITLE_1_1_2_3_1_1_1">
    <p:spTree>
      <p:nvGrpSpPr>
        <p:cNvPr id="1" name="Shape 383"/>
        <p:cNvGrpSpPr/>
        <p:nvPr/>
      </p:nvGrpSpPr>
      <p:grpSpPr>
        <a:xfrm>
          <a:off x="0" y="0"/>
          <a:ext cx="0" cy="0"/>
          <a:chOff x="0" y="0"/>
          <a:chExt cx="0" cy="0"/>
        </a:xfrm>
      </p:grpSpPr>
      <p:sp>
        <p:nvSpPr>
          <p:cNvPr id="384" name="Google Shape;384;p6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85" name="Google Shape;385;p6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86" name="Google Shape;386;p64"/>
          <p:cNvPicPr preferRelativeResize="0"/>
          <p:nvPr/>
        </p:nvPicPr>
        <p:blipFill>
          <a:blip r:embed="rId2">
            <a:alphaModFix/>
          </a:blip>
          <a:stretch>
            <a:fillRect/>
          </a:stretch>
        </p:blipFill>
        <p:spPr>
          <a:xfrm>
            <a:off x="8164236" y="4812377"/>
            <a:ext cx="423775" cy="95200"/>
          </a:xfrm>
          <a:prstGeom prst="rect">
            <a:avLst/>
          </a:prstGeom>
          <a:noFill/>
          <a:ln>
            <a:noFill/>
          </a:ln>
        </p:spPr>
      </p:pic>
      <p:sp>
        <p:nvSpPr>
          <p:cNvPr id="387" name="Google Shape;387;p64"/>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88" name="Google Shape;388;p64"/>
          <p:cNvSpPr txBox="1">
            <a:spLocks noGrp="1"/>
          </p:cNvSpPr>
          <p:nvPr>
            <p:ph type="body" idx="2"/>
          </p:nvPr>
        </p:nvSpPr>
        <p:spPr>
          <a:xfrm>
            <a:off x="469800" y="1598476"/>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89" name="Google Shape;389;p64"/>
          <p:cNvSpPr txBox="1">
            <a:spLocks noGrp="1"/>
          </p:cNvSpPr>
          <p:nvPr>
            <p:ph type="body" idx="3"/>
          </p:nvPr>
        </p:nvSpPr>
        <p:spPr>
          <a:xfrm>
            <a:off x="3356627" y="1598476"/>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90" name="Google Shape;390;p64"/>
          <p:cNvSpPr txBox="1">
            <a:spLocks noGrp="1"/>
          </p:cNvSpPr>
          <p:nvPr>
            <p:ph type="body" idx="4"/>
          </p:nvPr>
        </p:nvSpPr>
        <p:spPr>
          <a:xfrm>
            <a:off x="6244646" y="1598476"/>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7. Quad gray">
  <p:cSld name="TITLE_1_1_2_1_1_1_1">
    <p:bg>
      <p:bgPr>
        <a:blipFill>
          <a:blip r:embed="rId2">
            <a:alphaModFix/>
          </a:blip>
          <a:stretch>
            <a:fillRect/>
          </a:stretch>
        </a:blipFill>
        <a:effectLst/>
      </p:bgPr>
    </p:bg>
    <p:spTree>
      <p:nvGrpSpPr>
        <p:cNvPr id="1" name="Shape 391"/>
        <p:cNvGrpSpPr/>
        <p:nvPr/>
      </p:nvGrpSpPr>
      <p:grpSpPr>
        <a:xfrm>
          <a:off x="0" y="0"/>
          <a:ext cx="0" cy="0"/>
          <a:chOff x="0" y="0"/>
          <a:chExt cx="0" cy="0"/>
        </a:xfrm>
      </p:grpSpPr>
      <p:sp>
        <p:nvSpPr>
          <p:cNvPr id="392" name="Google Shape;392;p6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93" name="Google Shape;393;p65"/>
          <p:cNvPicPr preferRelativeResize="0"/>
          <p:nvPr/>
        </p:nvPicPr>
        <p:blipFill>
          <a:blip r:embed="rId3">
            <a:alphaModFix/>
          </a:blip>
          <a:stretch>
            <a:fillRect/>
          </a:stretch>
        </p:blipFill>
        <p:spPr>
          <a:xfrm>
            <a:off x="8164236" y="4812377"/>
            <a:ext cx="423775" cy="95200"/>
          </a:xfrm>
          <a:prstGeom prst="rect">
            <a:avLst/>
          </a:prstGeom>
          <a:noFill/>
          <a:ln>
            <a:noFill/>
          </a:ln>
        </p:spPr>
      </p:pic>
      <p:sp>
        <p:nvSpPr>
          <p:cNvPr id="394" name="Google Shape;394;p65"/>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395" name="Google Shape;395;p65"/>
          <p:cNvSpPr txBox="1">
            <a:spLocks noGrp="1"/>
          </p:cNvSpPr>
          <p:nvPr>
            <p:ph type="body" idx="1"/>
          </p:nvPr>
        </p:nvSpPr>
        <p:spPr>
          <a:xfrm>
            <a:off x="453150"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396" name="Google Shape;396;p65"/>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397" name="Google Shape;397;p65"/>
          <p:cNvSpPr txBox="1">
            <a:spLocks noGrp="1"/>
          </p:cNvSpPr>
          <p:nvPr>
            <p:ph type="body" idx="3"/>
          </p:nvPr>
        </p:nvSpPr>
        <p:spPr>
          <a:xfrm>
            <a:off x="5030175"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398" name="Google Shape;398;p65"/>
          <p:cNvSpPr txBox="1">
            <a:spLocks noGrp="1"/>
          </p:cNvSpPr>
          <p:nvPr>
            <p:ph type="title" idx="4"/>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399" name="Google Shape;399;p65"/>
          <p:cNvSpPr txBox="1">
            <a:spLocks noGrp="1"/>
          </p:cNvSpPr>
          <p:nvPr>
            <p:ph type="body" idx="5"/>
          </p:nvPr>
        </p:nvSpPr>
        <p:spPr>
          <a:xfrm>
            <a:off x="456075"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00" name="Google Shape;400;p65"/>
          <p:cNvSpPr txBox="1">
            <a:spLocks noGrp="1"/>
          </p:cNvSpPr>
          <p:nvPr>
            <p:ph type="title" idx="6"/>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401" name="Google Shape;401;p65"/>
          <p:cNvSpPr txBox="1">
            <a:spLocks noGrp="1"/>
          </p:cNvSpPr>
          <p:nvPr>
            <p:ph type="body" idx="7"/>
          </p:nvPr>
        </p:nvSpPr>
        <p:spPr>
          <a:xfrm>
            <a:off x="5033100"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 Quad evergreen">
  <p:cSld name="TITLE_1_1_2_1_1_1_1_2">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66"/>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404" name="Google Shape;404;p66"/>
          <p:cNvSpPr txBox="1">
            <a:spLocks noGrp="1"/>
          </p:cNvSpPr>
          <p:nvPr>
            <p:ph type="body" idx="1"/>
          </p:nvPr>
        </p:nvSpPr>
        <p:spPr>
          <a:xfrm>
            <a:off x="453150"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405" name="Google Shape;405;p66"/>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406" name="Google Shape;406;p66"/>
          <p:cNvSpPr txBox="1">
            <a:spLocks noGrp="1"/>
          </p:cNvSpPr>
          <p:nvPr>
            <p:ph type="body" idx="3"/>
          </p:nvPr>
        </p:nvSpPr>
        <p:spPr>
          <a:xfrm>
            <a:off x="5030175"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407" name="Google Shape;407;p66"/>
          <p:cNvSpPr txBox="1">
            <a:spLocks noGrp="1"/>
          </p:cNvSpPr>
          <p:nvPr>
            <p:ph type="title" idx="4"/>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408" name="Google Shape;408;p66"/>
          <p:cNvSpPr txBox="1">
            <a:spLocks noGrp="1"/>
          </p:cNvSpPr>
          <p:nvPr>
            <p:ph type="body" idx="5"/>
          </p:nvPr>
        </p:nvSpPr>
        <p:spPr>
          <a:xfrm>
            <a:off x="456075"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409" name="Google Shape;409;p66"/>
          <p:cNvSpPr txBox="1">
            <a:spLocks noGrp="1"/>
          </p:cNvSpPr>
          <p:nvPr>
            <p:ph type="title" idx="6"/>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410" name="Google Shape;410;p66"/>
          <p:cNvSpPr txBox="1">
            <a:spLocks noGrp="1"/>
          </p:cNvSpPr>
          <p:nvPr>
            <p:ph type="body" idx="7"/>
          </p:nvPr>
        </p:nvSpPr>
        <p:spPr>
          <a:xfrm>
            <a:off x="5033100"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411" name="Google Shape;411;p6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12" name="Google Shape;412;p66"/>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7. Six column">
  <p:cSld name="TITLE_1_1_2_1_1_1_1_3">
    <p:spTree>
      <p:nvGrpSpPr>
        <p:cNvPr id="1" name="Shape 413"/>
        <p:cNvGrpSpPr/>
        <p:nvPr/>
      </p:nvGrpSpPr>
      <p:grpSpPr>
        <a:xfrm>
          <a:off x="0" y="0"/>
          <a:ext cx="0" cy="0"/>
          <a:chOff x="0" y="0"/>
          <a:chExt cx="0" cy="0"/>
        </a:xfrm>
      </p:grpSpPr>
      <p:sp>
        <p:nvSpPr>
          <p:cNvPr id="414" name="Google Shape;414;p6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15" name="Google Shape;415;p67"/>
          <p:cNvPicPr preferRelativeResize="0"/>
          <p:nvPr/>
        </p:nvPicPr>
        <p:blipFill>
          <a:blip r:embed="rId2">
            <a:alphaModFix/>
          </a:blip>
          <a:stretch>
            <a:fillRect/>
          </a:stretch>
        </p:blipFill>
        <p:spPr>
          <a:xfrm>
            <a:off x="8164236" y="4812377"/>
            <a:ext cx="423775" cy="95200"/>
          </a:xfrm>
          <a:prstGeom prst="rect">
            <a:avLst/>
          </a:prstGeom>
          <a:noFill/>
          <a:ln>
            <a:noFill/>
          </a:ln>
        </p:spPr>
      </p:pic>
      <p:sp>
        <p:nvSpPr>
          <p:cNvPr id="416" name="Google Shape;416;p6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17" name="Google Shape;417;p67"/>
          <p:cNvSpPr txBox="1">
            <a:spLocks noGrp="1"/>
          </p:cNvSpPr>
          <p:nvPr>
            <p:ph type="body" idx="2"/>
          </p:nvPr>
        </p:nvSpPr>
        <p:spPr>
          <a:xfrm>
            <a:off x="469800" y="10650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418" name="Google Shape;418;p67"/>
          <p:cNvSpPr txBox="1">
            <a:spLocks noGrp="1"/>
          </p:cNvSpPr>
          <p:nvPr>
            <p:ph type="body" idx="3"/>
          </p:nvPr>
        </p:nvSpPr>
        <p:spPr>
          <a:xfrm>
            <a:off x="3356629" y="10650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419" name="Google Shape;419;p67"/>
          <p:cNvSpPr txBox="1">
            <a:spLocks noGrp="1"/>
          </p:cNvSpPr>
          <p:nvPr>
            <p:ph type="body" idx="4"/>
          </p:nvPr>
        </p:nvSpPr>
        <p:spPr>
          <a:xfrm>
            <a:off x="6244649" y="10650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420" name="Google Shape;420;p67"/>
          <p:cNvSpPr txBox="1">
            <a:spLocks noGrp="1"/>
          </p:cNvSpPr>
          <p:nvPr>
            <p:ph type="body" idx="5"/>
          </p:nvPr>
        </p:nvSpPr>
        <p:spPr>
          <a:xfrm>
            <a:off x="469800" y="28938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421" name="Google Shape;421;p67"/>
          <p:cNvSpPr txBox="1">
            <a:spLocks noGrp="1"/>
          </p:cNvSpPr>
          <p:nvPr>
            <p:ph type="body" idx="6"/>
          </p:nvPr>
        </p:nvSpPr>
        <p:spPr>
          <a:xfrm>
            <a:off x="3356629" y="28938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422" name="Google Shape;422;p67"/>
          <p:cNvSpPr txBox="1">
            <a:spLocks noGrp="1"/>
          </p:cNvSpPr>
          <p:nvPr>
            <p:ph type="body" idx="7"/>
          </p:nvPr>
        </p:nvSpPr>
        <p:spPr>
          <a:xfrm>
            <a:off x="6244649" y="28938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8. Text with collage 1">
  <p:cSld name="TITLE_3_1_1">
    <p:bg>
      <p:bgPr>
        <a:blipFill>
          <a:blip r:embed="rId2">
            <a:alphaModFix/>
          </a:blip>
          <a:stretch>
            <a:fillRect/>
          </a:stretch>
        </a:blipFill>
        <a:effectLst/>
      </p:bgPr>
    </p:bg>
    <p:spTree>
      <p:nvGrpSpPr>
        <p:cNvPr id="1" name="Shape 423"/>
        <p:cNvGrpSpPr/>
        <p:nvPr/>
      </p:nvGrpSpPr>
      <p:grpSpPr>
        <a:xfrm>
          <a:off x="0" y="0"/>
          <a:ext cx="0" cy="0"/>
          <a:chOff x="0" y="0"/>
          <a:chExt cx="0" cy="0"/>
        </a:xfrm>
      </p:grpSpPr>
      <p:sp>
        <p:nvSpPr>
          <p:cNvPr id="424" name="Google Shape;424;p68"/>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25" name="Google Shape;425;p6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26" name="Google Shape;426;p68"/>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27" name="Google Shape;427;p6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28" name="Google Shape;428;p68"/>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8. Text with collage 2">
  <p:cSld name="TITLE_3_1_1_1">
    <p:bg>
      <p:bgPr>
        <a:blipFill>
          <a:blip r:embed="rId2">
            <a:alphaModFix/>
          </a:blip>
          <a:stretch>
            <a:fillRect/>
          </a:stretch>
        </a:blipFill>
        <a:effectLst/>
      </p:bgPr>
    </p:bg>
    <p:spTree>
      <p:nvGrpSpPr>
        <p:cNvPr id="1" name="Shape 429"/>
        <p:cNvGrpSpPr/>
        <p:nvPr/>
      </p:nvGrpSpPr>
      <p:grpSpPr>
        <a:xfrm>
          <a:off x="0" y="0"/>
          <a:ext cx="0" cy="0"/>
          <a:chOff x="0" y="0"/>
          <a:chExt cx="0" cy="0"/>
        </a:xfrm>
      </p:grpSpPr>
      <p:sp>
        <p:nvSpPr>
          <p:cNvPr id="430" name="Google Shape;430;p69"/>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31" name="Google Shape;431;p6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32" name="Google Shape;432;p69"/>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33" name="Google Shape;433;p6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34" name="Google Shape;434;p69"/>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 Text with collage 3">
  <p:cSld name="TITLE_3_1_1_1_1">
    <p:bg>
      <p:bgPr>
        <a:blipFill>
          <a:blip r:embed="rId2">
            <a:alphaModFix/>
          </a:blip>
          <a:stretch>
            <a:fillRect/>
          </a:stretch>
        </a:blipFill>
        <a:effectLst/>
      </p:bgPr>
    </p:bg>
    <p:spTree>
      <p:nvGrpSpPr>
        <p:cNvPr id="1" name="Shape 435"/>
        <p:cNvGrpSpPr/>
        <p:nvPr/>
      </p:nvGrpSpPr>
      <p:grpSpPr>
        <a:xfrm>
          <a:off x="0" y="0"/>
          <a:ext cx="0" cy="0"/>
          <a:chOff x="0" y="0"/>
          <a:chExt cx="0" cy="0"/>
        </a:xfrm>
      </p:grpSpPr>
      <p:sp>
        <p:nvSpPr>
          <p:cNvPr id="436" name="Google Shape;436;p70"/>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37" name="Google Shape;437;p7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38" name="Google Shape;438;p70"/>
          <p:cNvSpPr txBox="1">
            <a:spLocks noGrp="1"/>
          </p:cNvSpPr>
          <p:nvPr>
            <p:ph type="body" idx="2"/>
          </p:nvPr>
        </p:nvSpPr>
        <p:spPr>
          <a:xfrm>
            <a:off x="470375" y="19041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39" name="Google Shape;439;p7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40" name="Google Shape;440;p70"/>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Title + Photo UI 2">
  <p:cSld name="TITLE_4_1_2_1">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8"/>
          <p:cNvSpPr/>
          <p:nvPr/>
        </p:nvSpPr>
        <p:spPr>
          <a:xfrm>
            <a:off x="-9284" y="-550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title"/>
          </p:nvPr>
        </p:nvSpPr>
        <p:spPr>
          <a:xfrm>
            <a:off x="502741" y="10001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5" name="Google Shape;45;p8"/>
          <p:cNvSpPr txBox="1">
            <a:spLocks noGrp="1"/>
          </p:cNvSpPr>
          <p:nvPr>
            <p:ph type="subTitle" idx="1"/>
          </p:nvPr>
        </p:nvSpPr>
        <p:spPr>
          <a:xfrm>
            <a:off x="502741" y="33724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46" name="Google Shape;46;p8"/>
          <p:cNvPicPr preferRelativeResize="0"/>
          <p:nvPr/>
        </p:nvPicPr>
        <p:blipFill>
          <a:blip r:embed="rId3">
            <a:alphaModFix/>
          </a:blip>
          <a:stretch>
            <a:fillRect/>
          </a:stretch>
        </p:blipFill>
        <p:spPr>
          <a:xfrm>
            <a:off x="608429" y="4412153"/>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8. Text with collage 4">
  <p:cSld name="TITLE_3_1_1_1_1_1">
    <p:bg>
      <p:bgPr>
        <a:blipFill>
          <a:blip r:embed="rId2">
            <a:alphaModFix/>
          </a:blip>
          <a:stretch>
            <a:fillRect/>
          </a:stretch>
        </a:blipFill>
        <a:effectLst/>
      </p:bgPr>
    </p:bg>
    <p:spTree>
      <p:nvGrpSpPr>
        <p:cNvPr id="1" name="Shape 441"/>
        <p:cNvGrpSpPr/>
        <p:nvPr/>
      </p:nvGrpSpPr>
      <p:grpSpPr>
        <a:xfrm>
          <a:off x="0" y="0"/>
          <a:ext cx="0" cy="0"/>
          <a:chOff x="0" y="0"/>
          <a:chExt cx="0" cy="0"/>
        </a:xfrm>
      </p:grpSpPr>
      <p:sp>
        <p:nvSpPr>
          <p:cNvPr id="442" name="Google Shape;442;p71"/>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43" name="Google Shape;443;p7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44" name="Google Shape;444;p71"/>
          <p:cNvSpPr txBox="1">
            <a:spLocks noGrp="1"/>
          </p:cNvSpPr>
          <p:nvPr>
            <p:ph type="body" idx="2"/>
          </p:nvPr>
        </p:nvSpPr>
        <p:spPr>
          <a:xfrm>
            <a:off x="470375" y="1980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45" name="Google Shape;445;p7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46" name="Google Shape;446;p71"/>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8. Text with collage 5 ">
  <p:cSld name="TITLE_3_1_1_1_1_1_1_1_1_1_1_1_1_4">
    <p:bg>
      <p:bgPr>
        <a:blipFill>
          <a:blip r:embed="rId2">
            <a:alphaModFix/>
          </a:blip>
          <a:stretch>
            <a:fillRect/>
          </a:stretch>
        </a:blipFill>
        <a:effectLst/>
      </p:bgPr>
    </p:bg>
    <p:spTree>
      <p:nvGrpSpPr>
        <p:cNvPr id="1" name="Shape 447"/>
        <p:cNvGrpSpPr/>
        <p:nvPr/>
      </p:nvGrpSpPr>
      <p:grpSpPr>
        <a:xfrm>
          <a:off x="0" y="0"/>
          <a:ext cx="0" cy="0"/>
          <a:chOff x="0" y="0"/>
          <a:chExt cx="0" cy="0"/>
        </a:xfrm>
      </p:grpSpPr>
      <p:sp>
        <p:nvSpPr>
          <p:cNvPr id="448" name="Google Shape;448;p72"/>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49" name="Google Shape;449;p7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50" name="Google Shape;450;p72"/>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51" name="Google Shape;451;p7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52" name="Google Shape;452;p72"/>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8. Text with collage 6 ">
  <p:cSld name="TITLE_3_1_1_1_1_1_1_1_1_1_1_1_1_4_1">
    <p:bg>
      <p:bgPr>
        <a:blipFill>
          <a:blip r:embed="rId2">
            <a:alphaModFix/>
          </a:blip>
          <a:stretch>
            <a:fillRect/>
          </a:stretch>
        </a:blipFill>
        <a:effectLst/>
      </p:bgPr>
    </p:bg>
    <p:spTree>
      <p:nvGrpSpPr>
        <p:cNvPr id="1" name="Shape 453"/>
        <p:cNvGrpSpPr/>
        <p:nvPr/>
      </p:nvGrpSpPr>
      <p:grpSpPr>
        <a:xfrm>
          <a:off x="0" y="0"/>
          <a:ext cx="0" cy="0"/>
          <a:chOff x="0" y="0"/>
          <a:chExt cx="0" cy="0"/>
        </a:xfrm>
      </p:grpSpPr>
      <p:sp>
        <p:nvSpPr>
          <p:cNvPr id="454" name="Google Shape;454;p73"/>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55" name="Google Shape;455;p7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56" name="Google Shape;456;p73"/>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57" name="Google Shape;457;p7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58" name="Google Shape;458;p73"/>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8. Text with collage 7 ">
  <p:cSld name="TITLE_3_1_1_1_1_1_1_1_1_1_1_1_1_4_1_1">
    <p:bg>
      <p:bgPr>
        <a:blipFill>
          <a:blip r:embed="rId2">
            <a:alphaModFix/>
          </a:blip>
          <a:stretch>
            <a:fillRect/>
          </a:stretch>
        </a:blipFill>
        <a:effectLst/>
      </p:bgPr>
    </p:bg>
    <p:spTree>
      <p:nvGrpSpPr>
        <p:cNvPr id="1" name="Shape 459"/>
        <p:cNvGrpSpPr/>
        <p:nvPr/>
      </p:nvGrpSpPr>
      <p:grpSpPr>
        <a:xfrm>
          <a:off x="0" y="0"/>
          <a:ext cx="0" cy="0"/>
          <a:chOff x="0" y="0"/>
          <a:chExt cx="0" cy="0"/>
        </a:xfrm>
      </p:grpSpPr>
      <p:sp>
        <p:nvSpPr>
          <p:cNvPr id="460" name="Google Shape;460;p74"/>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61" name="Google Shape;461;p7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62" name="Google Shape;462;p74"/>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63" name="Google Shape;463;p7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64" name="Google Shape;464;p74"/>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8. Text with collage 8 ">
  <p:cSld name="TITLE_3_1_1_1_1_1_1_1_1_1_1_1_1_4_1_1_1">
    <p:bg>
      <p:bgPr>
        <a:blipFill>
          <a:blip r:embed="rId2">
            <a:alphaModFix/>
          </a:blip>
          <a:stretch>
            <a:fillRect/>
          </a:stretch>
        </a:blipFill>
        <a:effectLst/>
      </p:bgPr>
    </p:bg>
    <p:spTree>
      <p:nvGrpSpPr>
        <p:cNvPr id="1" name="Shape 465"/>
        <p:cNvGrpSpPr/>
        <p:nvPr/>
      </p:nvGrpSpPr>
      <p:grpSpPr>
        <a:xfrm>
          <a:off x="0" y="0"/>
          <a:ext cx="0" cy="0"/>
          <a:chOff x="0" y="0"/>
          <a:chExt cx="0" cy="0"/>
        </a:xfrm>
      </p:grpSpPr>
      <p:sp>
        <p:nvSpPr>
          <p:cNvPr id="466" name="Google Shape;466;p75"/>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67" name="Google Shape;467;p7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68" name="Google Shape;468;p75"/>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69" name="Google Shape;469;p7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70" name="Google Shape;470;p75"/>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8. Text with collage 9 ">
  <p:cSld name="TITLE_3_1_1_1_1_1_1_1_1_1_1_1_1_4_1_1_1_1">
    <p:bg>
      <p:bgPr>
        <a:blipFill>
          <a:blip r:embed="rId2">
            <a:alphaModFix/>
          </a:blip>
          <a:stretch>
            <a:fillRect/>
          </a:stretch>
        </a:blipFill>
        <a:effectLst/>
      </p:bgPr>
    </p:bg>
    <p:spTree>
      <p:nvGrpSpPr>
        <p:cNvPr id="1" name="Shape 471"/>
        <p:cNvGrpSpPr/>
        <p:nvPr/>
      </p:nvGrpSpPr>
      <p:grpSpPr>
        <a:xfrm>
          <a:off x="0" y="0"/>
          <a:ext cx="0" cy="0"/>
          <a:chOff x="0" y="0"/>
          <a:chExt cx="0" cy="0"/>
        </a:xfrm>
      </p:grpSpPr>
      <p:sp>
        <p:nvSpPr>
          <p:cNvPr id="472" name="Google Shape;472;p76"/>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73" name="Google Shape;473;p7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74" name="Google Shape;474;p76"/>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75" name="Google Shape;475;p7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76" name="Google Shape;476;p76"/>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8. Text with collage 10 ">
  <p:cSld name="TITLE_3_1_1_1_1_1_1_1_1_1_1_1_1_4_1_1_1_1_1">
    <p:bg>
      <p:bgPr>
        <a:blipFill>
          <a:blip r:embed="rId2">
            <a:alphaModFix/>
          </a:blip>
          <a:stretch>
            <a:fillRect/>
          </a:stretch>
        </a:blipFill>
        <a:effectLst/>
      </p:bgPr>
    </p:bg>
    <p:spTree>
      <p:nvGrpSpPr>
        <p:cNvPr id="1" name="Shape 477"/>
        <p:cNvGrpSpPr/>
        <p:nvPr/>
      </p:nvGrpSpPr>
      <p:grpSpPr>
        <a:xfrm>
          <a:off x="0" y="0"/>
          <a:ext cx="0" cy="0"/>
          <a:chOff x="0" y="0"/>
          <a:chExt cx="0" cy="0"/>
        </a:xfrm>
      </p:grpSpPr>
      <p:sp>
        <p:nvSpPr>
          <p:cNvPr id="478" name="Google Shape;478;p77"/>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79" name="Google Shape;479;p7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80" name="Google Shape;480;p77"/>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81" name="Google Shape;481;p7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82" name="Google Shape;482;p77"/>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8. Text with leaf 1">
  <p:cSld name="TITLE_3_1_1_1_1_1_1_1">
    <p:bg>
      <p:bgPr>
        <a:blipFill>
          <a:blip r:embed="rId2">
            <a:alphaModFix/>
          </a:blip>
          <a:stretch>
            <a:fillRect/>
          </a:stretch>
        </a:blipFill>
        <a:effectLst/>
      </p:bgPr>
    </p:bg>
    <p:spTree>
      <p:nvGrpSpPr>
        <p:cNvPr id="1" name="Shape 483"/>
        <p:cNvGrpSpPr/>
        <p:nvPr/>
      </p:nvGrpSpPr>
      <p:grpSpPr>
        <a:xfrm>
          <a:off x="0" y="0"/>
          <a:ext cx="0" cy="0"/>
          <a:chOff x="0" y="0"/>
          <a:chExt cx="0" cy="0"/>
        </a:xfrm>
      </p:grpSpPr>
      <p:sp>
        <p:nvSpPr>
          <p:cNvPr id="484" name="Google Shape;484;p78"/>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85" name="Google Shape;485;p7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86" name="Google Shape;486;p78"/>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87" name="Google Shape;487;p7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88" name="Google Shape;488;p78"/>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8. Text with leaf 2">
  <p:cSld name="TITLE_3_1_1_1_1_1_1_1_1">
    <p:bg>
      <p:bgPr>
        <a:blipFill>
          <a:blip r:embed="rId2">
            <a:alphaModFix/>
          </a:blip>
          <a:stretch>
            <a:fillRect/>
          </a:stretch>
        </a:blipFill>
        <a:effectLst/>
      </p:bgPr>
    </p:bg>
    <p:spTree>
      <p:nvGrpSpPr>
        <p:cNvPr id="1" name="Shape 489"/>
        <p:cNvGrpSpPr/>
        <p:nvPr/>
      </p:nvGrpSpPr>
      <p:grpSpPr>
        <a:xfrm>
          <a:off x="0" y="0"/>
          <a:ext cx="0" cy="0"/>
          <a:chOff x="0" y="0"/>
          <a:chExt cx="0" cy="0"/>
        </a:xfrm>
      </p:grpSpPr>
      <p:sp>
        <p:nvSpPr>
          <p:cNvPr id="490" name="Google Shape;490;p79"/>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91" name="Google Shape;491;p7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92" name="Google Shape;492;p79"/>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93" name="Google Shape;493;p7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94" name="Google Shape;494;p79"/>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8. Text with leaf 3">
  <p:cSld name="TITLE_3_1_1_1_1_1_1_1_1_1">
    <p:bg>
      <p:bgPr>
        <a:blipFill>
          <a:blip r:embed="rId2">
            <a:alphaModFix/>
          </a:blip>
          <a:stretch>
            <a:fillRect/>
          </a:stretch>
        </a:blipFill>
        <a:effectLst/>
      </p:bgPr>
    </p:bg>
    <p:spTree>
      <p:nvGrpSpPr>
        <p:cNvPr id="1" name="Shape 495"/>
        <p:cNvGrpSpPr/>
        <p:nvPr/>
      </p:nvGrpSpPr>
      <p:grpSpPr>
        <a:xfrm>
          <a:off x="0" y="0"/>
          <a:ext cx="0" cy="0"/>
          <a:chOff x="0" y="0"/>
          <a:chExt cx="0" cy="0"/>
        </a:xfrm>
      </p:grpSpPr>
      <p:sp>
        <p:nvSpPr>
          <p:cNvPr id="496" name="Google Shape;496;p80"/>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497" name="Google Shape;497;p8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498" name="Google Shape;498;p80"/>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499" name="Google Shape;499;p8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00" name="Google Shape;500;p80"/>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Title + Photo UI 3">
  <p:cSld name="TITLE_3_1_1_1_1_1_1">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9"/>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50" name="Google Shape;50;p9"/>
          <p:cNvSpPr txBox="1">
            <a:spLocks noGrp="1"/>
          </p:cNvSpPr>
          <p:nvPr>
            <p:ph type="title"/>
          </p:nvPr>
        </p:nvSpPr>
        <p:spPr>
          <a:xfrm>
            <a:off x="502741" y="10001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51" name="Google Shape;51;p9"/>
          <p:cNvSpPr txBox="1">
            <a:spLocks noGrp="1"/>
          </p:cNvSpPr>
          <p:nvPr>
            <p:ph type="subTitle" idx="1"/>
          </p:nvPr>
        </p:nvSpPr>
        <p:spPr>
          <a:xfrm>
            <a:off x="502741" y="33724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52" name="Google Shape;52;p9"/>
          <p:cNvPicPr preferRelativeResize="0"/>
          <p:nvPr/>
        </p:nvPicPr>
        <p:blipFill>
          <a:blip r:embed="rId4">
            <a:alphaModFix/>
          </a:blip>
          <a:stretch>
            <a:fillRect/>
          </a:stretch>
        </p:blipFill>
        <p:spPr>
          <a:xfrm>
            <a:off x="608429" y="4412153"/>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8. Text with leaf 4">
  <p:cSld name="TITLE_3_1_1_1_1_1_1_1_1_1_1">
    <p:bg>
      <p:bgPr>
        <a:blipFill>
          <a:blip r:embed="rId2">
            <a:alphaModFix/>
          </a:blip>
          <a:stretch>
            <a:fillRect/>
          </a:stretch>
        </a:blipFill>
        <a:effectLst/>
      </p:bgPr>
    </p:bg>
    <p:spTree>
      <p:nvGrpSpPr>
        <p:cNvPr id="1" name="Shape 501"/>
        <p:cNvGrpSpPr/>
        <p:nvPr/>
      </p:nvGrpSpPr>
      <p:grpSpPr>
        <a:xfrm>
          <a:off x="0" y="0"/>
          <a:ext cx="0" cy="0"/>
          <a:chOff x="0" y="0"/>
          <a:chExt cx="0" cy="0"/>
        </a:xfrm>
      </p:grpSpPr>
      <p:sp>
        <p:nvSpPr>
          <p:cNvPr id="502" name="Google Shape;502;p81"/>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503" name="Google Shape;503;p8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504" name="Google Shape;504;p81"/>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505" name="Google Shape;505;p8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06" name="Google Shape;506;p81"/>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8. Text with leaf 5">
  <p:cSld name="TITLE_3_1_1_1_1_1_1_1_1_1_1_1">
    <p:bg>
      <p:bgPr>
        <a:blipFill>
          <a:blip r:embed="rId2">
            <a:alphaModFix/>
          </a:blip>
          <a:stretch>
            <a:fillRect/>
          </a:stretch>
        </a:blipFill>
        <a:effectLst/>
      </p:bgPr>
    </p:bg>
    <p:spTree>
      <p:nvGrpSpPr>
        <p:cNvPr id="1" name="Shape 507"/>
        <p:cNvGrpSpPr/>
        <p:nvPr/>
      </p:nvGrpSpPr>
      <p:grpSpPr>
        <a:xfrm>
          <a:off x="0" y="0"/>
          <a:ext cx="0" cy="0"/>
          <a:chOff x="0" y="0"/>
          <a:chExt cx="0" cy="0"/>
        </a:xfrm>
      </p:grpSpPr>
      <p:sp>
        <p:nvSpPr>
          <p:cNvPr id="508" name="Google Shape;508;p82"/>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509" name="Google Shape;509;p8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510" name="Google Shape;510;p82"/>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511" name="Google Shape;511;p8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12" name="Google Shape;512;p82"/>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8. Text with leaf 6">
  <p:cSld name="TITLE_3_1_1_1_1_1_1_1_1_1_1_1_1">
    <p:bg>
      <p:bgPr>
        <a:blipFill>
          <a:blip r:embed="rId2">
            <a:alphaModFix/>
          </a:blip>
          <a:stretch>
            <a:fillRect/>
          </a:stretch>
        </a:blipFill>
        <a:effectLst/>
      </p:bgPr>
    </p:bg>
    <p:spTree>
      <p:nvGrpSpPr>
        <p:cNvPr id="1" name="Shape 513"/>
        <p:cNvGrpSpPr/>
        <p:nvPr/>
      </p:nvGrpSpPr>
      <p:grpSpPr>
        <a:xfrm>
          <a:off x="0" y="0"/>
          <a:ext cx="0" cy="0"/>
          <a:chOff x="0" y="0"/>
          <a:chExt cx="0" cy="0"/>
        </a:xfrm>
      </p:grpSpPr>
      <p:sp>
        <p:nvSpPr>
          <p:cNvPr id="514" name="Google Shape;514;p83"/>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515" name="Google Shape;515;p8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516" name="Google Shape;516;p83"/>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517" name="Google Shape;517;p8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18" name="Google Shape;518;p83"/>
          <p:cNvPicPr preferRelativeResize="0"/>
          <p:nvPr/>
        </p:nvPicPr>
        <p:blipFill>
          <a:blip r:embed="rId3">
            <a:alphaModFix/>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8. Text with leaf 7">
  <p:cSld name="TITLE_3_1_1_1_1_1_1_1_1_1_1_1_1_1">
    <p:bg>
      <p:bgPr>
        <a:blipFill>
          <a:blip r:embed="rId2">
            <a:alphaModFix/>
          </a:blip>
          <a:stretch>
            <a:fillRect/>
          </a:stretch>
        </a:blipFill>
        <a:effectLst/>
      </p:bgPr>
    </p:bg>
    <p:spTree>
      <p:nvGrpSpPr>
        <p:cNvPr id="1" name="Shape 519"/>
        <p:cNvGrpSpPr/>
        <p:nvPr/>
      </p:nvGrpSpPr>
      <p:grpSpPr>
        <a:xfrm>
          <a:off x="0" y="0"/>
          <a:ext cx="0" cy="0"/>
          <a:chOff x="0" y="0"/>
          <a:chExt cx="0" cy="0"/>
        </a:xfrm>
      </p:grpSpPr>
      <p:sp>
        <p:nvSpPr>
          <p:cNvPr id="520" name="Google Shape;520;p84"/>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521" name="Google Shape;521;p8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522" name="Google Shape;522;p84"/>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523" name="Google Shape;523;p8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24" name="Google Shape;524;p84"/>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8. Text with leaf 8">
  <p:cSld name="TITLE_3_1_1_1_1_1_1_1_1_1_1_1_1_2">
    <p:bg>
      <p:bgPr>
        <a:blipFill>
          <a:blip r:embed="rId2">
            <a:alphaModFix/>
          </a:blip>
          <a:stretch>
            <a:fillRect/>
          </a:stretch>
        </a:blipFill>
        <a:effectLst/>
      </p:bgPr>
    </p:bg>
    <p:spTree>
      <p:nvGrpSpPr>
        <p:cNvPr id="1" name="Shape 525"/>
        <p:cNvGrpSpPr/>
        <p:nvPr/>
      </p:nvGrpSpPr>
      <p:grpSpPr>
        <a:xfrm>
          <a:off x="0" y="0"/>
          <a:ext cx="0" cy="0"/>
          <a:chOff x="0" y="0"/>
          <a:chExt cx="0" cy="0"/>
        </a:xfrm>
      </p:grpSpPr>
      <p:sp>
        <p:nvSpPr>
          <p:cNvPr id="526" name="Google Shape;526;p85"/>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527" name="Google Shape;527;p8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528" name="Google Shape;528;p85"/>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529" name="Google Shape;529;p8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30" name="Google Shape;530;p85"/>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8. Text with leaf 9">
  <p:cSld name="TITLE_3_1_1_1_1_1_1_1_1_1_1_1_1_3">
    <p:bg>
      <p:bgPr>
        <a:blipFill>
          <a:blip r:embed="rId2">
            <a:alphaModFix/>
          </a:blip>
          <a:stretch>
            <a:fillRect/>
          </a:stretch>
        </a:blipFill>
        <a:effectLst/>
      </p:bgPr>
    </p:bg>
    <p:spTree>
      <p:nvGrpSpPr>
        <p:cNvPr id="1" name="Shape 531"/>
        <p:cNvGrpSpPr/>
        <p:nvPr/>
      </p:nvGrpSpPr>
      <p:grpSpPr>
        <a:xfrm>
          <a:off x="0" y="0"/>
          <a:ext cx="0" cy="0"/>
          <a:chOff x="0" y="0"/>
          <a:chExt cx="0" cy="0"/>
        </a:xfrm>
      </p:grpSpPr>
      <p:sp>
        <p:nvSpPr>
          <p:cNvPr id="532" name="Google Shape;532;p86"/>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533" name="Google Shape;533;p8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534" name="Google Shape;534;p86"/>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535" name="Google Shape;535;p8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36" name="Google Shape;536;p86"/>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8. Text with leaf 10">
  <p:cSld name="TITLE_3_1_1_1_1_1_1_1_1_1_1_1_1_3_1">
    <p:bg>
      <p:bgPr>
        <a:blipFill>
          <a:blip r:embed="rId2">
            <a:alphaModFix/>
          </a:blip>
          <a:stretch>
            <a:fillRect/>
          </a:stretch>
        </a:blipFill>
        <a:effectLst/>
      </p:bgPr>
    </p:bg>
    <p:spTree>
      <p:nvGrpSpPr>
        <p:cNvPr id="1" name="Shape 537"/>
        <p:cNvGrpSpPr/>
        <p:nvPr/>
      </p:nvGrpSpPr>
      <p:grpSpPr>
        <a:xfrm>
          <a:off x="0" y="0"/>
          <a:ext cx="0" cy="0"/>
          <a:chOff x="0" y="0"/>
          <a:chExt cx="0" cy="0"/>
        </a:xfrm>
      </p:grpSpPr>
      <p:sp>
        <p:nvSpPr>
          <p:cNvPr id="538" name="Google Shape;538;p87"/>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539" name="Google Shape;539;p8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540" name="Google Shape;540;p87"/>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541" name="Google Shape;541;p8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42" name="Google Shape;542;p87"/>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8. Text with image 1">
  <p:cSld name="TITLE_3_1_1_1_1_1_1_1_1_1_1_1_1_3_1_1">
    <p:bg>
      <p:bgPr>
        <a:blipFill>
          <a:blip r:embed="rId2">
            <a:alphaModFix/>
          </a:blip>
          <a:stretch>
            <a:fillRect/>
          </a:stretch>
        </a:blipFill>
        <a:effectLst/>
      </p:bgPr>
    </p:bg>
    <p:spTree>
      <p:nvGrpSpPr>
        <p:cNvPr id="1" name="Shape 543"/>
        <p:cNvGrpSpPr/>
        <p:nvPr/>
      </p:nvGrpSpPr>
      <p:grpSpPr>
        <a:xfrm>
          <a:off x="0" y="0"/>
          <a:ext cx="0" cy="0"/>
          <a:chOff x="0" y="0"/>
          <a:chExt cx="0" cy="0"/>
        </a:xfrm>
      </p:grpSpPr>
      <p:sp>
        <p:nvSpPr>
          <p:cNvPr id="544" name="Google Shape;544;p88"/>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45" name="Google Shape;545;p8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46" name="Google Shape;546;p88"/>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47" name="Google Shape;547;p8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48" name="Google Shape;548;p88"/>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8. Text with image 2">
  <p:cSld name="TITLE_3_1_1_1_1_1_1_1_1_1_1_1_1_3_1_1_1">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89"/>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51" name="Google Shape;551;p8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52" name="Google Shape;552;p89"/>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53" name="Google Shape;553;p8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54" name="Google Shape;554;p89"/>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8. Text with image 3">
  <p:cSld name="TITLE_3_1_1_1_1_1_1_1_1_1_1_1_1_3_1_1_2">
    <p:bg>
      <p:bgPr>
        <a:blipFill>
          <a:blip r:embed="rId2">
            <a:alphaModFix/>
          </a:blip>
          <a:stretch>
            <a:fillRect/>
          </a:stretch>
        </a:blipFill>
        <a:effectLst/>
      </p:bgPr>
    </p:bg>
    <p:spTree>
      <p:nvGrpSpPr>
        <p:cNvPr id="1" name="Shape 555"/>
        <p:cNvGrpSpPr/>
        <p:nvPr/>
      </p:nvGrpSpPr>
      <p:grpSpPr>
        <a:xfrm>
          <a:off x="0" y="0"/>
          <a:ext cx="0" cy="0"/>
          <a:chOff x="0" y="0"/>
          <a:chExt cx="0" cy="0"/>
        </a:xfrm>
      </p:grpSpPr>
      <p:sp>
        <p:nvSpPr>
          <p:cNvPr id="556" name="Google Shape;556;p90"/>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57" name="Google Shape;557;p9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58" name="Google Shape;558;p90"/>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59" name="Google Shape;559;p9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60" name="Google Shape;560;p90"/>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Title + Photo UI 4">
  <p:cSld name="TITLE_3_1_1_1_1_2">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0"/>
          <p:cNvPicPr preferRelativeResize="0"/>
          <p:nvPr/>
        </p:nvPicPr>
        <p:blipFill>
          <a:blip r:embed="rId3">
            <a:alphaModFix/>
          </a:blip>
          <a:stretch>
            <a:fillRect/>
          </a:stretch>
        </p:blipFill>
        <p:spPr>
          <a:xfrm>
            <a:off x="8164253" y="4812378"/>
            <a:ext cx="423709" cy="95200"/>
          </a:xfrm>
          <a:prstGeom prst="rect">
            <a:avLst/>
          </a:prstGeom>
          <a:noFill/>
          <a:ln>
            <a:noFill/>
          </a:ln>
        </p:spPr>
      </p:pic>
      <p:sp>
        <p:nvSpPr>
          <p:cNvPr id="56" name="Google Shape;56;p10"/>
          <p:cNvSpPr txBox="1">
            <a:spLocks noGrp="1"/>
          </p:cNvSpPr>
          <p:nvPr>
            <p:ph type="title"/>
          </p:nvPr>
        </p:nvSpPr>
        <p:spPr>
          <a:xfrm>
            <a:off x="502741" y="10001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57" name="Google Shape;57;p10"/>
          <p:cNvSpPr txBox="1">
            <a:spLocks noGrp="1"/>
          </p:cNvSpPr>
          <p:nvPr>
            <p:ph type="subTitle" idx="1"/>
          </p:nvPr>
        </p:nvSpPr>
        <p:spPr>
          <a:xfrm>
            <a:off x="502741" y="33724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58" name="Google Shape;58;p10"/>
          <p:cNvPicPr preferRelativeResize="0"/>
          <p:nvPr/>
        </p:nvPicPr>
        <p:blipFill>
          <a:blip r:embed="rId4">
            <a:alphaModFix/>
          </a:blip>
          <a:stretch>
            <a:fillRect/>
          </a:stretch>
        </p:blipFill>
        <p:spPr>
          <a:xfrm>
            <a:off x="608429" y="4412153"/>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8. Text with image 4">
  <p:cSld name="TITLE_3_1_1_1_1_1_1_1_1_1_1_1_1_3_1_1_5_1_1">
    <p:bg>
      <p:bgPr>
        <a:blipFill>
          <a:blip r:embed="rId2">
            <a:alphaModFix/>
          </a:blip>
          <a:stretch>
            <a:fillRect/>
          </a:stretch>
        </a:blipFill>
        <a:effectLst/>
      </p:bgPr>
    </p:bg>
    <p:spTree>
      <p:nvGrpSpPr>
        <p:cNvPr id="1" name="Shape 561"/>
        <p:cNvGrpSpPr/>
        <p:nvPr/>
      </p:nvGrpSpPr>
      <p:grpSpPr>
        <a:xfrm>
          <a:off x="0" y="0"/>
          <a:ext cx="0" cy="0"/>
          <a:chOff x="0" y="0"/>
          <a:chExt cx="0" cy="0"/>
        </a:xfrm>
      </p:grpSpPr>
      <p:sp>
        <p:nvSpPr>
          <p:cNvPr id="562" name="Google Shape;562;p91"/>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63" name="Google Shape;563;p9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64" name="Google Shape;564;p91"/>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65" name="Google Shape;565;p9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66" name="Google Shape;566;p91"/>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8. Text with image 5">
  <p:cSld name="TITLE_3_1_1_1_1_1_1_1_1_1_1_1_1_3_1_1_5_1_1_1">
    <p:bg>
      <p:bgPr>
        <a:blipFill>
          <a:blip r:embed="rId2">
            <a:alphaModFix/>
          </a:blip>
          <a:stretch>
            <a:fillRect/>
          </a:stretch>
        </a:blipFill>
        <a:effectLst/>
      </p:bgPr>
    </p:bg>
    <p:spTree>
      <p:nvGrpSpPr>
        <p:cNvPr id="1" name="Shape 567"/>
        <p:cNvGrpSpPr/>
        <p:nvPr/>
      </p:nvGrpSpPr>
      <p:grpSpPr>
        <a:xfrm>
          <a:off x="0" y="0"/>
          <a:ext cx="0" cy="0"/>
          <a:chOff x="0" y="0"/>
          <a:chExt cx="0" cy="0"/>
        </a:xfrm>
      </p:grpSpPr>
      <p:sp>
        <p:nvSpPr>
          <p:cNvPr id="568" name="Google Shape;568;p92"/>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69" name="Google Shape;569;p9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70" name="Google Shape;570;p92"/>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71" name="Google Shape;571;p9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72" name="Google Shape;572;p92"/>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8. Text with image 6">
  <p:cSld name="TITLE_3_1_1_1_1_1_1_1_1_1_1_1_1_3_1_1_5_1_1_1_1">
    <p:bg>
      <p:bgPr>
        <a:blipFill>
          <a:blip r:embed="rId2">
            <a:alphaModFix/>
          </a:blip>
          <a:stretch>
            <a:fillRect/>
          </a:stretch>
        </a:blipFill>
        <a:effectLst/>
      </p:bgPr>
    </p:bg>
    <p:spTree>
      <p:nvGrpSpPr>
        <p:cNvPr id="1" name="Shape 573"/>
        <p:cNvGrpSpPr/>
        <p:nvPr/>
      </p:nvGrpSpPr>
      <p:grpSpPr>
        <a:xfrm>
          <a:off x="0" y="0"/>
          <a:ext cx="0" cy="0"/>
          <a:chOff x="0" y="0"/>
          <a:chExt cx="0" cy="0"/>
        </a:xfrm>
      </p:grpSpPr>
      <p:sp>
        <p:nvSpPr>
          <p:cNvPr id="574" name="Google Shape;574;p93"/>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75" name="Google Shape;575;p9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76" name="Google Shape;576;p93"/>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77" name="Google Shape;577;p9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78" name="Google Shape;578;p93"/>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8. Text with image 7">
  <p:cSld name="TITLE_3_1_1_1_1_1_1_1_1_1_1_1_1_3_1_1_5_1_1_1_1_2">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94"/>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81" name="Google Shape;581;p9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82" name="Google Shape;582;p94"/>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83" name="Google Shape;583;p9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84" name="Google Shape;584;p94"/>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8. Text with image 8">
  <p:cSld name="TITLE_3_1_1_1_1_1_1_1_1_1_1_1_1_3_1_1_5_1_1_1_1_2_1_2">
    <p:bg>
      <p:bgPr>
        <a:blipFill>
          <a:blip r:embed="rId2">
            <a:alphaModFix/>
          </a:blip>
          <a:stretch>
            <a:fillRect/>
          </a:stretch>
        </a:blipFill>
        <a:effectLst/>
      </p:bgPr>
    </p:bg>
    <p:spTree>
      <p:nvGrpSpPr>
        <p:cNvPr id="1" name="Shape 585"/>
        <p:cNvGrpSpPr/>
        <p:nvPr/>
      </p:nvGrpSpPr>
      <p:grpSpPr>
        <a:xfrm>
          <a:off x="0" y="0"/>
          <a:ext cx="0" cy="0"/>
          <a:chOff x="0" y="0"/>
          <a:chExt cx="0" cy="0"/>
        </a:xfrm>
      </p:grpSpPr>
      <p:sp>
        <p:nvSpPr>
          <p:cNvPr id="586" name="Google Shape;586;p95"/>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87" name="Google Shape;587;p9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88" name="Google Shape;588;p95"/>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89" name="Google Shape;589;p9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90" name="Google Shape;590;p95"/>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 Text with image 9">
  <p:cSld name="TITLE_3_1_1_1_1_1_1_1_1_1_1_1_1_3_1_1_5_1_1_1_1_2_1_1_1_1_1_2">
    <p:bg>
      <p:bgPr>
        <a:blipFill>
          <a:blip r:embed="rId2">
            <a:alphaModFix/>
          </a:blip>
          <a:stretch>
            <a:fillRect/>
          </a:stretch>
        </a:blipFill>
        <a:effectLst/>
      </p:bgPr>
    </p:bg>
    <p:spTree>
      <p:nvGrpSpPr>
        <p:cNvPr id="1" name="Shape 591"/>
        <p:cNvGrpSpPr/>
        <p:nvPr/>
      </p:nvGrpSpPr>
      <p:grpSpPr>
        <a:xfrm>
          <a:off x="0" y="0"/>
          <a:ext cx="0" cy="0"/>
          <a:chOff x="0" y="0"/>
          <a:chExt cx="0" cy="0"/>
        </a:xfrm>
      </p:grpSpPr>
      <p:sp>
        <p:nvSpPr>
          <p:cNvPr id="592" name="Google Shape;592;p96"/>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93" name="Google Shape;593;p9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594" name="Google Shape;594;p96"/>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595" name="Google Shape;595;p9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96" name="Google Shape;596;p96"/>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8. Text with image 10">
  <p:cSld name="TITLE_7_2_2_1">
    <p:bg>
      <p:bgPr>
        <a:blipFill>
          <a:blip r:embed="rId2">
            <a:alphaModFix/>
          </a:blip>
          <a:stretch>
            <a:fillRect/>
          </a:stretch>
        </a:blipFill>
        <a:effectLst/>
      </p:bgPr>
    </p:bg>
    <p:spTree>
      <p:nvGrpSpPr>
        <p:cNvPr id="1" name="Shape 597"/>
        <p:cNvGrpSpPr/>
        <p:nvPr/>
      </p:nvGrpSpPr>
      <p:grpSpPr>
        <a:xfrm>
          <a:off x="0" y="0"/>
          <a:ext cx="0" cy="0"/>
          <a:chOff x="0" y="0"/>
          <a:chExt cx="0" cy="0"/>
        </a:xfrm>
      </p:grpSpPr>
      <p:sp>
        <p:nvSpPr>
          <p:cNvPr id="598" name="Google Shape;598;p97"/>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599" name="Google Shape;599;p97"/>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600" name="Google Shape;600;p9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01" name="Google Shape;601;p97"/>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8. Text with image 11">
  <p:cSld name="TITLE_7_2_2_2">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98"/>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604" name="Google Shape;604;p98"/>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605" name="Google Shape;605;p9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06" name="Google Shape;606;p98"/>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8. Text with image 12">
  <p:cSld name="TITLE_7_2_2_3">
    <p:bg>
      <p:bgPr>
        <a:blipFill>
          <a:blip r:embed="rId2">
            <a:alphaModFix/>
          </a:blip>
          <a:stretch>
            <a:fillRect/>
          </a:stretch>
        </a:blipFill>
        <a:effectLst/>
      </p:bgPr>
    </p:bg>
    <p:spTree>
      <p:nvGrpSpPr>
        <p:cNvPr id="1" name="Shape 607"/>
        <p:cNvGrpSpPr/>
        <p:nvPr/>
      </p:nvGrpSpPr>
      <p:grpSpPr>
        <a:xfrm>
          <a:off x="0" y="0"/>
          <a:ext cx="0" cy="0"/>
          <a:chOff x="0" y="0"/>
          <a:chExt cx="0" cy="0"/>
        </a:xfrm>
      </p:grpSpPr>
      <p:sp>
        <p:nvSpPr>
          <p:cNvPr id="608" name="Google Shape;608;p99"/>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609" name="Google Shape;609;p99"/>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610" name="Google Shape;610;p9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11" name="Google Shape;611;p99"/>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8. Text with image 13">
  <p:cSld name="TITLE_3_1_1_1_1_1_1_1_1_1_1_1_1_3_1_1_3">
    <p:bg>
      <p:bgPr>
        <a:blipFill>
          <a:blip r:embed="rId2">
            <a:alphaModFix/>
          </a:blip>
          <a:stretch>
            <a:fillRect/>
          </a:stretch>
        </a:blipFill>
        <a:effectLst/>
      </p:bgPr>
    </p:bg>
    <p:spTree>
      <p:nvGrpSpPr>
        <p:cNvPr id="1" name="Shape 612"/>
        <p:cNvGrpSpPr/>
        <p:nvPr/>
      </p:nvGrpSpPr>
      <p:grpSpPr>
        <a:xfrm>
          <a:off x="0" y="0"/>
          <a:ext cx="0" cy="0"/>
          <a:chOff x="0" y="0"/>
          <a:chExt cx="0" cy="0"/>
        </a:xfrm>
      </p:grpSpPr>
      <p:sp>
        <p:nvSpPr>
          <p:cNvPr id="613" name="Google Shape;613;p100"/>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latin typeface="Nunito Sans"/>
                <a:ea typeface="Nunito Sans"/>
                <a:cs typeface="Nunito Sans"/>
                <a:sym typeface="Nunito Sans"/>
              </a:defRPr>
            </a:lvl2pPr>
            <a:lvl3pPr lvl="2" rtl="0">
              <a:spcBef>
                <a:spcPts val="0"/>
              </a:spcBef>
              <a:spcAft>
                <a:spcPts val="0"/>
              </a:spcAft>
              <a:buNone/>
              <a:defRPr>
                <a:solidFill>
                  <a:schemeClr val="dk1"/>
                </a:solidFill>
                <a:latin typeface="Nunito Sans"/>
                <a:ea typeface="Nunito Sans"/>
                <a:cs typeface="Nunito Sans"/>
                <a:sym typeface="Nunito Sans"/>
              </a:defRPr>
            </a:lvl3pPr>
            <a:lvl4pPr lvl="3" rtl="0">
              <a:spcBef>
                <a:spcPts val="0"/>
              </a:spcBef>
              <a:spcAft>
                <a:spcPts val="0"/>
              </a:spcAft>
              <a:buNone/>
              <a:defRPr>
                <a:solidFill>
                  <a:schemeClr val="dk1"/>
                </a:solidFill>
                <a:latin typeface="Nunito Sans"/>
                <a:ea typeface="Nunito Sans"/>
                <a:cs typeface="Nunito Sans"/>
                <a:sym typeface="Nunito Sans"/>
              </a:defRPr>
            </a:lvl4pPr>
            <a:lvl5pPr lvl="4" rtl="0">
              <a:spcBef>
                <a:spcPts val="0"/>
              </a:spcBef>
              <a:spcAft>
                <a:spcPts val="0"/>
              </a:spcAft>
              <a:buNone/>
              <a:defRPr>
                <a:solidFill>
                  <a:schemeClr val="dk1"/>
                </a:solidFill>
                <a:latin typeface="Nunito Sans"/>
                <a:ea typeface="Nunito Sans"/>
                <a:cs typeface="Nunito Sans"/>
                <a:sym typeface="Nunito Sans"/>
              </a:defRPr>
            </a:lvl5pPr>
            <a:lvl6pPr lvl="5" rtl="0">
              <a:spcBef>
                <a:spcPts val="0"/>
              </a:spcBef>
              <a:spcAft>
                <a:spcPts val="0"/>
              </a:spcAft>
              <a:buNone/>
              <a:defRPr>
                <a:solidFill>
                  <a:schemeClr val="dk1"/>
                </a:solidFill>
                <a:latin typeface="Nunito Sans"/>
                <a:ea typeface="Nunito Sans"/>
                <a:cs typeface="Nunito Sans"/>
                <a:sym typeface="Nunito Sans"/>
              </a:defRPr>
            </a:lvl6pPr>
            <a:lvl7pPr lvl="6" rtl="0">
              <a:spcBef>
                <a:spcPts val="0"/>
              </a:spcBef>
              <a:spcAft>
                <a:spcPts val="0"/>
              </a:spcAft>
              <a:buNone/>
              <a:defRPr>
                <a:solidFill>
                  <a:schemeClr val="dk1"/>
                </a:solidFill>
                <a:latin typeface="Nunito Sans"/>
                <a:ea typeface="Nunito Sans"/>
                <a:cs typeface="Nunito Sans"/>
                <a:sym typeface="Nunito Sans"/>
              </a:defRPr>
            </a:lvl7pPr>
            <a:lvl8pPr lvl="7" rtl="0">
              <a:spcBef>
                <a:spcPts val="0"/>
              </a:spcBef>
              <a:spcAft>
                <a:spcPts val="0"/>
              </a:spcAft>
              <a:buNone/>
              <a:defRPr>
                <a:solidFill>
                  <a:schemeClr val="dk1"/>
                </a:solidFill>
                <a:latin typeface="Nunito Sans"/>
                <a:ea typeface="Nunito Sans"/>
                <a:cs typeface="Nunito Sans"/>
                <a:sym typeface="Nunito Sans"/>
              </a:defRPr>
            </a:lvl8pPr>
            <a:lvl9pPr lvl="8" rtl="0">
              <a:spcBef>
                <a:spcPts val="0"/>
              </a:spcBef>
              <a:spcAft>
                <a:spcPts val="0"/>
              </a:spcAft>
              <a:buNone/>
              <a:defRPr>
                <a:solidFill>
                  <a:schemeClr val="dk1"/>
                </a:solidFill>
                <a:latin typeface="Nunito Sans"/>
                <a:ea typeface="Nunito Sans"/>
                <a:cs typeface="Nunito Sans"/>
                <a:sym typeface="Nunito Sans"/>
              </a:defRPr>
            </a:lvl9pPr>
          </a:lstStyle>
          <a:p>
            <a:endParaRPr/>
          </a:p>
        </p:txBody>
      </p:sp>
      <p:sp>
        <p:nvSpPr>
          <p:cNvPr id="614" name="Google Shape;614;p10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615" name="Google Shape;615;p100"/>
          <p:cNvSpPr txBox="1">
            <a:spLocks noGrp="1"/>
          </p:cNvSpPr>
          <p:nvPr>
            <p:ph type="body" idx="2"/>
          </p:nvPr>
        </p:nvSpPr>
        <p:spPr>
          <a:xfrm>
            <a:off x="470375" y="1599300"/>
            <a:ext cx="31833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616" name="Google Shape;616;p10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617" name="Google Shape;617;p100"/>
          <p:cNvPicPr preferRelativeResize="0"/>
          <p:nvPr/>
        </p:nvPicPr>
        <p:blipFill>
          <a:blip r:embed="rId3">
            <a:alphaModFix/>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theme" Target="../theme/theme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5025"/>
            <a:ext cx="8375100" cy="39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15372C"/>
              </a:buClr>
              <a:buSzPts val="1800"/>
              <a:buFont typeface="Merriweather"/>
              <a:buNone/>
              <a:defRPr sz="1800">
                <a:solidFill>
                  <a:srgbClr val="15372C"/>
                </a:solidFill>
                <a:latin typeface="Merriweather"/>
                <a:ea typeface="Merriweather"/>
                <a:cs typeface="Merriweather"/>
                <a:sym typeface="Merriweather"/>
              </a:defRPr>
            </a:lvl1pPr>
            <a:lvl2pPr lvl="1">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2pPr>
            <a:lvl3pPr lvl="2">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3pPr>
            <a:lvl4pPr lvl="3">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4pPr>
            <a:lvl5pPr lvl="4">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5pPr>
            <a:lvl6pPr lvl="5">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6pPr>
            <a:lvl7pPr lvl="6">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7pPr>
            <a:lvl8pPr lvl="7">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8pPr>
            <a:lvl9pPr lvl="8">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57200" y="1023039"/>
            <a:ext cx="4116600" cy="3416400"/>
          </a:xfrm>
          <a:prstGeom prst="rect">
            <a:avLst/>
          </a:prstGeom>
          <a:noFill/>
          <a:ln>
            <a:noFill/>
          </a:ln>
        </p:spPr>
        <p:txBody>
          <a:bodyPr spcFirstLastPara="1" wrap="square" lIns="91425" tIns="91425" rIns="91425" bIns="91425" anchor="t" anchorCtr="0">
            <a:noAutofit/>
          </a:bodyPr>
          <a:lstStyle>
            <a:lvl1pPr marL="457200" lvl="0"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a:lnSpc>
                <a:spcPct val="12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80">
          <p15:clr>
            <a:srgbClr val="EA4335"/>
          </p15:clr>
        </p15:guide>
        <p15:guide id="3" orient="horz" pos="64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58.xml"/><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8" Type="http://schemas.openxmlformats.org/officeDocument/2006/relationships/hyperlink" Target="https://learn.greenhouse.io/calendar" TargetMode="External"/><Relationship Id="rId3" Type="http://schemas.openxmlformats.org/officeDocument/2006/relationships/hyperlink" Target="https://support.greenhouse.io/hc/en-us" TargetMode="External"/><Relationship Id="rId7" Type="http://schemas.openxmlformats.org/officeDocument/2006/relationships/hyperlink" Target="https://learn.greenhouse.io/page/content-library" TargetMode="External"/><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hyperlink" Target="https://learn.greenhouse.io/" TargetMode="External"/><Relationship Id="rId5" Type="http://schemas.openxmlformats.org/officeDocument/2006/relationships/hyperlink" Target="https://support.greenhouse.io/hc/en-us/articles/115002226806-Post-jobs-to-social-media-from-Greenhouse-Recruiting" TargetMode="External"/><Relationship Id="rId10" Type="http://schemas.openxmlformats.org/officeDocument/2006/relationships/image" Target="../media/image109.png"/><Relationship Id="rId4" Type="http://schemas.openxmlformats.org/officeDocument/2006/relationships/hyperlink" Target="https://support.greenhouse.io/hc/en-us/articles/201982560-Submit-referrals" TargetMode="External"/><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greenhouse.io" TargetMode="External"/><Relationship Id="rId2" Type="http://schemas.openxmlformats.org/officeDocument/2006/relationships/notesSlide" Target="../notesSlides/notesSlide8.xml"/><Relationship Id="rId1" Type="http://schemas.openxmlformats.org/officeDocument/2006/relationships/slideLayout" Target="../slideLayouts/slideLayout107.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3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792" name="Google Shape;792;p13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Interviewer training</a:t>
            </a:r>
            <a:endParaRPr/>
          </a:p>
        </p:txBody>
      </p:sp>
      <p:sp>
        <p:nvSpPr>
          <p:cNvPr id="793" name="Google Shape;793;p133"/>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deck is intended to help you deliver training for </a:t>
            </a:r>
            <a:r>
              <a:rPr lang="en" b="1">
                <a:solidFill>
                  <a:schemeClr val="accent1"/>
                </a:solidFill>
              </a:rPr>
              <a:t>Interviewers</a:t>
            </a:r>
            <a:r>
              <a:rPr lang="en"/>
              <a:t> in your organization. </a:t>
            </a:r>
            <a:endParaRPr/>
          </a:p>
          <a:p>
            <a:pPr marL="0" lvl="0" indent="0" algn="l" rtl="0">
              <a:spcBef>
                <a:spcPts val="0"/>
              </a:spcBef>
              <a:spcAft>
                <a:spcPts val="0"/>
              </a:spcAft>
              <a:buNone/>
            </a:pPr>
            <a:endParaRPr/>
          </a:p>
          <a:p>
            <a:pPr marL="0" lvl="0" indent="0" algn="l" rtl="0">
              <a:spcBef>
                <a:spcPts val="0"/>
              </a:spcBef>
              <a:spcAft>
                <a:spcPts val="0"/>
              </a:spcAft>
              <a:buNone/>
            </a:pPr>
            <a:r>
              <a:rPr lang="en"/>
              <a:t>Interviewers are users who have an active role in the hiring process by conducting interviews and submitting feedback on candidates.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94" name="Google Shape;794;p133"/>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Instructions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4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864" name="Google Shape;864;p14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5" name="Google Shape;865;p142"/>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Creating referrals and sharing jobs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4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871" name="Google Shape;871;p143"/>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5372C"/>
                </a:solidFill>
              </a:rPr>
              <a:t>What’s a referral?</a:t>
            </a:r>
            <a:endParaRPr sz="3000">
              <a:solidFill>
                <a:srgbClr val="15372C"/>
              </a:solidFill>
            </a:endParaRPr>
          </a:p>
        </p:txBody>
      </p:sp>
      <p:sp>
        <p:nvSpPr>
          <p:cNvPr id="872" name="Google Shape;872;p143"/>
          <p:cNvSpPr txBox="1">
            <a:spLocks noGrp="1"/>
          </p:cNvSpPr>
          <p:nvPr>
            <p:ph type="body" idx="2"/>
          </p:nvPr>
        </p:nvSpPr>
        <p:spPr>
          <a:xfrm>
            <a:off x="470375" y="2294750"/>
            <a:ext cx="3183300" cy="226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Someone in your network who you submit through Greenhouse </a:t>
            </a:r>
            <a:endParaRPr/>
          </a:p>
          <a:p>
            <a:pPr marL="0" lvl="0" indent="0" algn="l" rtl="0">
              <a:spcBef>
                <a:spcPts val="0"/>
              </a:spcBef>
              <a:spcAft>
                <a:spcPts val="0"/>
              </a:spcAft>
              <a:buNone/>
            </a:pPr>
            <a:endParaRPr/>
          </a:p>
          <a:p>
            <a:pPr marL="0" lvl="0" indent="0" algn="l" rtl="0">
              <a:spcBef>
                <a:spcPts val="0"/>
              </a:spcBef>
              <a:spcAft>
                <a:spcPts val="0"/>
              </a:spcAft>
              <a:buNone/>
            </a:pPr>
            <a:r>
              <a:rPr lang="en"/>
              <a:t>or </a:t>
            </a:r>
            <a:endParaRPr/>
          </a:p>
          <a:p>
            <a:pPr marL="0" lvl="0" indent="0" algn="l" rtl="0">
              <a:spcBef>
                <a:spcPts val="0"/>
              </a:spcBef>
              <a:spcAft>
                <a:spcPts val="0"/>
              </a:spcAft>
              <a:buNone/>
            </a:pPr>
            <a:endParaRPr/>
          </a:p>
          <a:p>
            <a:pPr marL="0" lvl="0" indent="0" algn="l" rtl="0">
              <a:spcBef>
                <a:spcPts val="0"/>
              </a:spcBef>
              <a:spcAft>
                <a:spcPts val="0"/>
              </a:spcAft>
              <a:buNone/>
            </a:pPr>
            <a:r>
              <a:rPr lang="en"/>
              <a:t>Someone who applied through a social media post you created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4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878" name="Google Shape;878;p144"/>
          <p:cNvPicPr preferRelativeResize="0"/>
          <p:nvPr/>
        </p:nvPicPr>
        <p:blipFill rotWithShape="1">
          <a:blip r:embed="rId3">
            <a:alphaModFix/>
          </a:blip>
          <a:srcRect l="1581" t="2513" r="1416" b="2284"/>
          <a:stretch/>
        </p:blipFill>
        <p:spPr>
          <a:xfrm>
            <a:off x="3357575" y="1753125"/>
            <a:ext cx="5519700" cy="2012400"/>
          </a:xfrm>
          <a:prstGeom prst="roundRect">
            <a:avLst>
              <a:gd name="adj" fmla="val 1601"/>
            </a:avLst>
          </a:prstGeom>
          <a:noFill/>
          <a:ln w="9525" cap="flat" cmpd="sng">
            <a:solidFill>
              <a:schemeClr val="dk2"/>
            </a:solidFill>
            <a:prstDash val="solid"/>
            <a:round/>
            <a:headEnd type="none" w="sm" len="sm"/>
            <a:tailEnd type="none" w="sm" len="sm"/>
          </a:ln>
        </p:spPr>
      </p:pic>
      <p:sp>
        <p:nvSpPr>
          <p:cNvPr id="879" name="Google Shape;879;p144"/>
          <p:cNvSpPr/>
          <p:nvPr/>
        </p:nvSpPr>
        <p:spPr>
          <a:xfrm>
            <a:off x="6955725" y="2304575"/>
            <a:ext cx="1850100" cy="403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880" name="Google Shape;880;p144"/>
          <p:cNvSpPr/>
          <p:nvPr/>
        </p:nvSpPr>
        <p:spPr>
          <a:xfrm>
            <a:off x="6955700" y="3014200"/>
            <a:ext cx="1850100" cy="6600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4"/>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Add a referral</a:t>
            </a:r>
            <a:endParaRPr/>
          </a:p>
        </p:txBody>
      </p:sp>
      <p:sp>
        <p:nvSpPr>
          <p:cNvPr id="882" name="Google Shape;882;p144"/>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Creating referrals and sharing jobs</a:t>
            </a:r>
            <a:endParaRPr/>
          </a:p>
        </p:txBody>
      </p:sp>
      <p:sp>
        <p:nvSpPr>
          <p:cNvPr id="883" name="Google Shape;883;p144"/>
          <p:cNvSpPr txBox="1">
            <a:spLocks noGrp="1"/>
          </p:cNvSpPr>
          <p:nvPr>
            <p:ph type="body" idx="2"/>
          </p:nvPr>
        </p:nvSpPr>
        <p:spPr>
          <a:xfrm>
            <a:off x="453150" y="1604125"/>
            <a:ext cx="2318400" cy="32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this pane, you can:</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Add a new referral in Greenhouse</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Generate tracking links for jobs to share online: Every time someone clicks on your link and applies for a job, your hiring team can track you as the source!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4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889" name="Google Shape;889;p145"/>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Add a referral (continued)</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890" name="Google Shape;890;p145"/>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Creating referrals and sharing jobs</a:t>
            </a:r>
            <a:endParaRPr/>
          </a:p>
        </p:txBody>
      </p:sp>
      <p:sp>
        <p:nvSpPr>
          <p:cNvPr id="891" name="Google Shape;891;p145"/>
          <p:cNvSpPr txBox="1">
            <a:spLocks noGrp="1"/>
          </p:cNvSpPr>
          <p:nvPr>
            <p:ph type="body" idx="2"/>
          </p:nvPr>
        </p:nvSpPr>
        <p:spPr>
          <a:xfrm>
            <a:off x="453150" y="1827075"/>
            <a:ext cx="2432100" cy="321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you click the </a:t>
            </a:r>
            <a:r>
              <a:rPr lang="en" b="1"/>
              <a:t>+ Add a Referral </a:t>
            </a:r>
            <a:r>
              <a:rPr lang="en"/>
              <a:t>button, you’ll be prompted to upload a resume and fill in information about your referral. </a:t>
            </a:r>
            <a:br>
              <a:rPr lang="en"/>
            </a:br>
            <a:endParaRPr/>
          </a:p>
          <a:p>
            <a:pPr marL="0" lvl="0" indent="0" algn="l" rtl="0">
              <a:spcBef>
                <a:spcPts val="0"/>
              </a:spcBef>
              <a:spcAft>
                <a:spcPts val="0"/>
              </a:spcAft>
              <a:buNone/>
            </a:pPr>
            <a:r>
              <a:rPr lang="en"/>
              <a:t>After you click </a:t>
            </a:r>
            <a:r>
              <a:rPr lang="en" b="1"/>
              <a:t>Submit</a:t>
            </a:r>
            <a:r>
              <a:rPr lang="en"/>
              <a:t>, you can follow your referral’s progress in the “My Referrals” pane.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892" name="Google Shape;892;p145"/>
          <p:cNvPicPr preferRelativeResize="0"/>
          <p:nvPr/>
        </p:nvPicPr>
        <p:blipFill rotWithShape="1">
          <a:blip r:embed="rId3">
            <a:alphaModFix/>
          </a:blip>
          <a:srcRect l="-1448" t="-3179" r="13109" b="35808"/>
          <a:stretch/>
        </p:blipFill>
        <p:spPr>
          <a:xfrm>
            <a:off x="3790950" y="1708550"/>
            <a:ext cx="4611300" cy="2296800"/>
          </a:xfrm>
          <a:prstGeom prst="roundRect">
            <a:avLst>
              <a:gd name="adj" fmla="val 710"/>
            </a:avLst>
          </a:prstGeom>
          <a:noFill/>
          <a:ln w="9525" cap="flat" cmpd="sng">
            <a:solidFill>
              <a:schemeClr val="dk2"/>
            </a:solidFill>
            <a:prstDash val="solid"/>
            <a:round/>
            <a:headEnd type="none" w="sm" len="sm"/>
            <a:tailEnd type="none" w="sm" len="sm"/>
          </a:ln>
        </p:spPr>
      </p:pic>
      <p:sp>
        <p:nvSpPr>
          <p:cNvPr id="893" name="Google Shape;893;p145"/>
          <p:cNvSpPr/>
          <p:nvPr/>
        </p:nvSpPr>
        <p:spPr>
          <a:xfrm>
            <a:off x="4908175" y="1752025"/>
            <a:ext cx="953100" cy="3210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4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899" name="Google Shape;899;p146"/>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Check your referrals status</a:t>
            </a:r>
            <a:endParaRPr/>
          </a:p>
        </p:txBody>
      </p:sp>
      <p:sp>
        <p:nvSpPr>
          <p:cNvPr id="900" name="Google Shape;900;p146"/>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Creating referrals and sharing jobs</a:t>
            </a:r>
            <a:r>
              <a:rPr lang="en"/>
              <a:t> </a:t>
            </a:r>
            <a:endParaRPr/>
          </a:p>
        </p:txBody>
      </p:sp>
      <p:sp>
        <p:nvSpPr>
          <p:cNvPr id="901" name="Google Shape;901;p146"/>
          <p:cNvSpPr txBox="1">
            <a:spLocks noGrp="1"/>
          </p:cNvSpPr>
          <p:nvPr>
            <p:ph type="body" idx="2"/>
          </p:nvPr>
        </p:nvSpPr>
        <p:spPr>
          <a:xfrm>
            <a:off x="453150" y="1893000"/>
            <a:ext cx="2532600" cy="29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My referrals</a:t>
            </a:r>
            <a:br>
              <a:rPr lang="en" sz="1000"/>
            </a:br>
            <a:r>
              <a:rPr lang="en" sz="1000"/>
              <a:t>Stay updated on the status of your referrals</a:t>
            </a:r>
            <a:endParaRPr sz="1000"/>
          </a:p>
          <a:p>
            <a:pPr marL="0" lvl="0" indent="0" algn="l" rtl="0">
              <a:spcBef>
                <a:spcPts val="0"/>
              </a:spcBef>
              <a:spcAft>
                <a:spcPts val="0"/>
              </a:spcAft>
              <a:buNone/>
            </a:pPr>
            <a:br>
              <a:rPr lang="en" sz="1000" b="1"/>
            </a:br>
            <a:r>
              <a:rPr lang="en" sz="1000" b="1"/>
              <a:t>Share jobs with your social network</a:t>
            </a:r>
            <a:endParaRPr sz="1000" b="1"/>
          </a:p>
          <a:p>
            <a:pPr marL="0" lvl="0" indent="0" algn="l" rtl="0">
              <a:spcBef>
                <a:spcPts val="0"/>
              </a:spcBef>
              <a:spcAft>
                <a:spcPts val="0"/>
              </a:spcAft>
              <a:buNone/>
            </a:pPr>
            <a:r>
              <a:rPr lang="en" sz="1000"/>
              <a:t>Share selected jobs on the networks of your choice</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b="1">
                <a:solidFill>
                  <a:schemeClr val="dk1"/>
                </a:solidFill>
              </a:rPr>
              <a:t>💡Tip</a:t>
            </a:r>
            <a:br>
              <a:rPr lang="en" sz="1000" b="1">
                <a:solidFill>
                  <a:schemeClr val="dk1"/>
                </a:solidFill>
              </a:rPr>
            </a:br>
            <a:r>
              <a:rPr lang="en" sz="1000">
                <a:solidFill>
                  <a:schemeClr val="dk1"/>
                </a:solidFill>
              </a:rPr>
              <a:t>Connect your personal social accounts on Greenhouse to post links to jobs. When people apply, the source will track your credit. You can also schedule posts to recur on a selected cadence.</a:t>
            </a:r>
            <a:endParaRPr sz="1000">
              <a:solidFill>
                <a:schemeClr val="dk1"/>
              </a:solidFill>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02" name="Google Shape;902;p146"/>
          <p:cNvPicPr preferRelativeResize="0"/>
          <p:nvPr/>
        </p:nvPicPr>
        <p:blipFill rotWithShape="1">
          <a:blip r:embed="rId3">
            <a:alphaModFix/>
          </a:blip>
          <a:srcRect l="807" t="1132" r="10405" b="18513"/>
          <a:stretch/>
        </p:blipFill>
        <p:spPr>
          <a:xfrm>
            <a:off x="3772450" y="1075650"/>
            <a:ext cx="4719300" cy="2432100"/>
          </a:xfrm>
          <a:prstGeom prst="roundRect">
            <a:avLst>
              <a:gd name="adj" fmla="val 1213"/>
            </a:avLst>
          </a:prstGeom>
          <a:noFill/>
          <a:ln w="9525" cap="flat" cmpd="sng">
            <a:solidFill>
              <a:schemeClr val="dk2"/>
            </a:solidFill>
            <a:prstDash val="solid"/>
            <a:round/>
            <a:headEnd type="none" w="sm" len="sm"/>
            <a:tailEnd type="none" w="sm" len="sm"/>
          </a:ln>
        </p:spPr>
      </p:pic>
      <p:sp>
        <p:nvSpPr>
          <p:cNvPr id="903" name="Google Shape;903;p146"/>
          <p:cNvSpPr/>
          <p:nvPr/>
        </p:nvSpPr>
        <p:spPr>
          <a:xfrm>
            <a:off x="3772450" y="1082700"/>
            <a:ext cx="869700" cy="292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904" name="Google Shape;904;p146"/>
          <p:cNvSpPr/>
          <p:nvPr/>
        </p:nvSpPr>
        <p:spPr>
          <a:xfrm>
            <a:off x="3772450" y="2227300"/>
            <a:ext cx="2003700" cy="292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47"/>
          <p:cNvSpPr/>
          <p:nvPr/>
        </p:nvSpPr>
        <p:spPr>
          <a:xfrm>
            <a:off x="6120350" y="767425"/>
            <a:ext cx="2678100" cy="2820900"/>
          </a:xfrm>
          <a:prstGeom prst="roundRect">
            <a:avLst>
              <a:gd name="adj" fmla="val 2952"/>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910" name="Google Shape;910;p14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911" name="Google Shape;911;p147"/>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Share to your networks</a:t>
            </a:r>
            <a:endParaRPr/>
          </a:p>
        </p:txBody>
      </p:sp>
      <p:sp>
        <p:nvSpPr>
          <p:cNvPr id="912" name="Google Shape;912;p147"/>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Creating referrals and sharing jobs</a:t>
            </a:r>
            <a:endParaRPr/>
          </a:p>
        </p:txBody>
      </p:sp>
      <p:sp>
        <p:nvSpPr>
          <p:cNvPr id="913" name="Google Shape;913;p147"/>
          <p:cNvSpPr txBox="1">
            <a:spLocks noGrp="1"/>
          </p:cNvSpPr>
          <p:nvPr>
            <p:ph type="body" idx="2"/>
          </p:nvPr>
        </p:nvSpPr>
        <p:spPr>
          <a:xfrm>
            <a:off x="457200" y="1904275"/>
            <a:ext cx="2532600" cy="269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connecting to Twitter or LinkedIn, click </a:t>
            </a:r>
            <a:r>
              <a:rPr lang="en" b="1"/>
              <a:t>Post</a:t>
            </a:r>
            <a:r>
              <a:rPr lang="en"/>
              <a:t> to link a job to your social media. </a:t>
            </a:r>
            <a:endParaRPr/>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14" name="Google Shape;914;p147"/>
          <p:cNvPicPr preferRelativeResize="0"/>
          <p:nvPr/>
        </p:nvPicPr>
        <p:blipFill rotWithShape="1">
          <a:blip r:embed="rId3">
            <a:alphaModFix/>
          </a:blip>
          <a:srcRect l="1218" t="631" r="1335" b="631"/>
          <a:stretch/>
        </p:blipFill>
        <p:spPr>
          <a:xfrm>
            <a:off x="3515350" y="779775"/>
            <a:ext cx="2398500" cy="2820900"/>
          </a:xfrm>
          <a:prstGeom prst="roundRect">
            <a:avLst>
              <a:gd name="adj" fmla="val 1510"/>
            </a:avLst>
          </a:prstGeom>
          <a:noFill/>
          <a:ln w="9525" cap="flat" cmpd="sng">
            <a:solidFill>
              <a:schemeClr val="dk2"/>
            </a:solidFill>
            <a:prstDash val="solid"/>
            <a:round/>
            <a:headEnd type="none" w="sm" len="sm"/>
            <a:tailEnd type="none" w="sm" len="sm"/>
          </a:ln>
        </p:spPr>
      </p:pic>
      <p:pic>
        <p:nvPicPr>
          <p:cNvPr id="915" name="Google Shape;915;p147"/>
          <p:cNvPicPr preferRelativeResize="0"/>
          <p:nvPr/>
        </p:nvPicPr>
        <p:blipFill rotWithShape="1">
          <a:blip r:embed="rId4">
            <a:alphaModFix/>
          </a:blip>
          <a:srcRect l="-1156" r="-1218" b="-2113"/>
          <a:stretch/>
        </p:blipFill>
        <p:spPr>
          <a:xfrm>
            <a:off x="6120350" y="758775"/>
            <a:ext cx="2678100" cy="2862900"/>
          </a:xfrm>
          <a:prstGeom prst="roundRect">
            <a:avLst>
              <a:gd name="adj" fmla="val 3902"/>
            </a:avLst>
          </a:prstGeom>
          <a:noFill/>
          <a:ln>
            <a:noFill/>
          </a:ln>
        </p:spPr>
      </p:pic>
      <p:sp>
        <p:nvSpPr>
          <p:cNvPr id="916" name="Google Shape;916;p147"/>
          <p:cNvSpPr/>
          <p:nvPr/>
        </p:nvSpPr>
        <p:spPr>
          <a:xfrm>
            <a:off x="6196925" y="1347650"/>
            <a:ext cx="2518500" cy="13242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Merriweather"/>
                <a:ea typeface="Merriweather"/>
                <a:cs typeface="Merriweather"/>
                <a:sym typeface="Merriweather"/>
              </a:rPr>
              <a:t>Now hiring 🎉</a:t>
            </a:r>
            <a:endParaRPr b="1">
              <a:solidFill>
                <a:schemeClr val="lt1"/>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4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922" name="Google Shape;922;p148"/>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Schedule your job posts</a:t>
            </a:r>
            <a:endParaRPr/>
          </a:p>
        </p:txBody>
      </p:sp>
      <p:sp>
        <p:nvSpPr>
          <p:cNvPr id="923" name="Google Shape;923;p148"/>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Creating referrals and sharing jobs</a:t>
            </a:r>
            <a:r>
              <a:rPr lang="en"/>
              <a:t> </a:t>
            </a:r>
            <a:endParaRPr/>
          </a:p>
        </p:txBody>
      </p:sp>
      <p:sp>
        <p:nvSpPr>
          <p:cNvPr id="924" name="Google Shape;924;p148"/>
          <p:cNvSpPr txBox="1">
            <a:spLocks noGrp="1"/>
          </p:cNvSpPr>
          <p:nvPr>
            <p:ph type="body" idx="2"/>
          </p:nvPr>
        </p:nvSpPr>
        <p:spPr>
          <a:xfrm>
            <a:off x="453150" y="1877525"/>
            <a:ext cx="2532600" cy="29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a:t>
            </a:r>
            <a:r>
              <a:rPr lang="en" b="1"/>
              <a:t>Schedule Posts</a:t>
            </a:r>
            <a:r>
              <a:rPr lang="en"/>
              <a:t> to schedule recurring posts to your social media account. Choose the job, the time to post, and configure the post content </a:t>
            </a:r>
            <a:r>
              <a:rPr lang="en" b="1"/>
              <a:t>Schedule</a:t>
            </a:r>
            <a:r>
              <a:rPr lang="en"/>
              <a:t>.</a:t>
            </a: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25" name="Google Shape;925;p148"/>
          <p:cNvPicPr preferRelativeResize="0"/>
          <p:nvPr/>
        </p:nvPicPr>
        <p:blipFill rotWithShape="1">
          <a:blip r:embed="rId3">
            <a:alphaModFix/>
          </a:blip>
          <a:srcRect l="1800" r="362" b="2286"/>
          <a:stretch/>
        </p:blipFill>
        <p:spPr>
          <a:xfrm>
            <a:off x="3755675" y="290575"/>
            <a:ext cx="2492700" cy="2958600"/>
          </a:xfrm>
          <a:prstGeom prst="roundRect">
            <a:avLst>
              <a:gd name="adj" fmla="val 1291"/>
            </a:avLst>
          </a:prstGeom>
          <a:noFill/>
          <a:ln w="9525" cap="flat" cmpd="sng">
            <a:solidFill>
              <a:schemeClr val="dk2"/>
            </a:solidFill>
            <a:prstDash val="solid"/>
            <a:round/>
            <a:headEnd type="none" w="sm" len="sm"/>
            <a:tailEnd type="none" w="sm" len="sm"/>
          </a:ln>
        </p:spPr>
      </p:pic>
      <p:pic>
        <p:nvPicPr>
          <p:cNvPr id="926" name="Google Shape;926;p148"/>
          <p:cNvPicPr preferRelativeResize="0"/>
          <p:nvPr/>
        </p:nvPicPr>
        <p:blipFill rotWithShape="1">
          <a:blip r:embed="rId4">
            <a:alphaModFix/>
          </a:blip>
          <a:srcRect l="186" r="1822" b="2075"/>
          <a:stretch/>
        </p:blipFill>
        <p:spPr>
          <a:xfrm>
            <a:off x="4708625" y="874250"/>
            <a:ext cx="2580300" cy="3027900"/>
          </a:xfrm>
          <a:prstGeom prst="roundRect">
            <a:avLst>
              <a:gd name="adj" fmla="val 1455"/>
            </a:avLst>
          </a:prstGeom>
          <a:noFill/>
          <a:ln w="9525" cap="flat" cmpd="sng">
            <a:solidFill>
              <a:schemeClr val="dk2"/>
            </a:solidFill>
            <a:prstDash val="solid"/>
            <a:round/>
            <a:headEnd type="none" w="sm" len="sm"/>
            <a:tailEnd type="none" w="sm" len="sm"/>
          </a:ln>
        </p:spPr>
      </p:pic>
      <p:pic>
        <p:nvPicPr>
          <p:cNvPr id="927" name="Google Shape;927;p148"/>
          <p:cNvPicPr preferRelativeResize="0"/>
          <p:nvPr/>
        </p:nvPicPr>
        <p:blipFill rotWithShape="1">
          <a:blip r:embed="rId5">
            <a:alphaModFix/>
          </a:blip>
          <a:srcRect t="219" r="1642" b="228"/>
          <a:stretch/>
        </p:blipFill>
        <p:spPr>
          <a:xfrm>
            <a:off x="6128250" y="1357525"/>
            <a:ext cx="2364300" cy="3210600"/>
          </a:xfrm>
          <a:prstGeom prst="roundRect">
            <a:avLst>
              <a:gd name="adj" fmla="val 1183"/>
            </a:avLst>
          </a:prstGeom>
          <a:noFill/>
          <a:ln w="9525"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4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933" name="Google Shape;933;p14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4" name="Google Shape;934;p149"/>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5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940" name="Google Shape;940;p150"/>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Overview</a:t>
            </a:r>
            <a:endParaRPr/>
          </a:p>
        </p:txBody>
      </p:sp>
      <p:sp>
        <p:nvSpPr>
          <p:cNvPr id="941" name="Google Shape;941;p150"/>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42" name="Google Shape;942;p150"/>
          <p:cNvSpPr txBox="1">
            <a:spLocks noGrp="1"/>
          </p:cNvSpPr>
          <p:nvPr>
            <p:ph type="body" idx="2"/>
          </p:nvPr>
        </p:nvSpPr>
        <p:spPr>
          <a:xfrm>
            <a:off x="453150" y="1610800"/>
            <a:ext cx="2532600" cy="322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each interview for which you’re scheduled, you will access an interview kit through:</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Your Dashboard (pictured)</a:t>
            </a:r>
            <a:endParaRPr/>
          </a:p>
          <a:p>
            <a:pPr marL="457200" lvl="0" indent="-298450" algn="l" rtl="0">
              <a:spcBef>
                <a:spcPts val="0"/>
              </a:spcBef>
              <a:spcAft>
                <a:spcPts val="0"/>
              </a:spcAft>
              <a:buSzPts val="1100"/>
              <a:buChar char="●"/>
            </a:pPr>
            <a:r>
              <a:rPr lang="en"/>
              <a:t>The calendar invite</a:t>
            </a:r>
            <a:endParaRPr/>
          </a:p>
          <a:p>
            <a:pPr marL="457200" lvl="0" indent="-298450" algn="l" rtl="0">
              <a:spcBef>
                <a:spcPts val="0"/>
              </a:spcBef>
              <a:spcAft>
                <a:spcPts val="0"/>
              </a:spcAft>
              <a:buSzPts val="1100"/>
              <a:buChar char="●"/>
            </a:pPr>
            <a:r>
              <a:rPr lang="en"/>
              <a:t>Greenhouse mobile app</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43" name="Google Shape;943;p150"/>
          <p:cNvPicPr preferRelativeResize="0"/>
          <p:nvPr/>
        </p:nvPicPr>
        <p:blipFill rotWithShape="1">
          <a:blip r:embed="rId3">
            <a:alphaModFix/>
          </a:blip>
          <a:srcRect l="2009" t="7616" r="1864" b="8687"/>
          <a:stretch/>
        </p:blipFill>
        <p:spPr>
          <a:xfrm>
            <a:off x="3309275" y="1610800"/>
            <a:ext cx="5651400" cy="1002000"/>
          </a:xfrm>
          <a:prstGeom prst="roundRect">
            <a:avLst>
              <a:gd name="adj" fmla="val 2533"/>
            </a:avLst>
          </a:prstGeom>
          <a:noFill/>
          <a:ln w="9525" cap="flat" cmpd="sng">
            <a:solidFill>
              <a:schemeClr val="dk2"/>
            </a:solidFill>
            <a:prstDash val="solid"/>
            <a:round/>
            <a:headEnd type="none" w="sm" len="sm"/>
            <a:tailEnd type="none" w="sm" len="sm"/>
          </a:ln>
        </p:spPr>
      </p:pic>
      <p:sp>
        <p:nvSpPr>
          <p:cNvPr id="944" name="Google Shape;944;p150"/>
          <p:cNvSpPr/>
          <p:nvPr/>
        </p:nvSpPr>
        <p:spPr>
          <a:xfrm>
            <a:off x="7762178" y="1965400"/>
            <a:ext cx="1105500" cy="4017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5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950" name="Google Shape;950;p151"/>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Interview prep</a:t>
            </a:r>
            <a:endParaRPr/>
          </a:p>
        </p:txBody>
      </p:sp>
      <p:sp>
        <p:nvSpPr>
          <p:cNvPr id="951" name="Google Shape;951;p151"/>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52" name="Google Shape;952;p151"/>
          <p:cNvSpPr txBox="1">
            <a:spLocks noGrp="1"/>
          </p:cNvSpPr>
          <p:nvPr>
            <p:ph type="body" idx="2"/>
          </p:nvPr>
        </p:nvSpPr>
        <p:spPr>
          <a:xfrm>
            <a:off x="453150" y="1610800"/>
            <a:ext cx="2532600" cy="322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t>
            </a:r>
            <a:r>
              <a:rPr lang="en" b="1"/>
              <a:t>Interview Prep</a:t>
            </a:r>
            <a:r>
              <a:rPr lang="en"/>
              <a:t> tab is where your team gives you any information you need to know to prep for the interview. It also previews which scorecard attributes to focus 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53" name="Google Shape;953;p151"/>
          <p:cNvPicPr preferRelativeResize="0"/>
          <p:nvPr/>
        </p:nvPicPr>
        <p:blipFill rotWithShape="1">
          <a:blip r:embed="rId3">
            <a:alphaModFix/>
          </a:blip>
          <a:srcRect l="-709" t="-1085" r="7295" b="2398"/>
          <a:stretch/>
        </p:blipFill>
        <p:spPr>
          <a:xfrm>
            <a:off x="3454325" y="957350"/>
            <a:ext cx="5324100" cy="3295800"/>
          </a:xfrm>
          <a:prstGeom prst="roundRect">
            <a:avLst>
              <a:gd name="adj" fmla="val 688"/>
            </a:avLst>
          </a:prstGeom>
          <a:noFill/>
          <a:ln w="9525" cap="flat" cmpd="sng">
            <a:solidFill>
              <a:schemeClr val="dk2"/>
            </a:solidFill>
            <a:prstDash val="solid"/>
            <a:round/>
            <a:headEnd type="none" w="sm" len="sm"/>
            <a:tailEnd type="none" w="sm" len="sm"/>
          </a:ln>
        </p:spPr>
      </p:pic>
      <p:sp>
        <p:nvSpPr>
          <p:cNvPr id="954" name="Google Shape;954;p151"/>
          <p:cNvSpPr/>
          <p:nvPr/>
        </p:nvSpPr>
        <p:spPr>
          <a:xfrm>
            <a:off x="3462878" y="1366600"/>
            <a:ext cx="621900" cy="2442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34"/>
          <p:cNvSpPr txBox="1">
            <a:spLocks noGrp="1"/>
          </p:cNvSpPr>
          <p:nvPr>
            <p:ph type="subTitle" idx="4294967295"/>
          </p:nvPr>
        </p:nvSpPr>
        <p:spPr>
          <a:xfrm>
            <a:off x="457200" y="3053652"/>
            <a:ext cx="3500400" cy="36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introduction to Greenhouse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00" name="Google Shape;800;p134"/>
          <p:cNvSpPr txBox="1">
            <a:spLocks noGrp="1"/>
          </p:cNvSpPr>
          <p:nvPr>
            <p:ph type="title"/>
          </p:nvPr>
        </p:nvSpPr>
        <p:spPr>
          <a:xfrm>
            <a:off x="502749" y="1000127"/>
            <a:ext cx="3628379" cy="16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rPr>
              <a:t>Your</a:t>
            </a:r>
            <a:r>
              <a:rPr lang="en" sz="3000" i="1">
                <a:solidFill>
                  <a:schemeClr val="lt1"/>
                </a:solidFill>
              </a:rPr>
              <a:t> all-together</a:t>
            </a:r>
            <a:endParaRPr sz="3000" i="1">
              <a:solidFill>
                <a:schemeClr val="lt1"/>
              </a:solidFill>
            </a:endParaRPr>
          </a:p>
          <a:p>
            <a:pPr marL="0" lvl="0" indent="0" algn="l" rtl="0">
              <a:spcBef>
                <a:spcPts val="0"/>
              </a:spcBef>
              <a:spcAft>
                <a:spcPts val="0"/>
              </a:spcAft>
              <a:buNone/>
            </a:pPr>
            <a:r>
              <a:rPr lang="en" sz="3000">
                <a:solidFill>
                  <a:schemeClr val="lt1"/>
                </a:solidFill>
              </a:rPr>
              <a:t>hiring platform</a:t>
            </a:r>
            <a:endParaRPr>
              <a:solidFill>
                <a:schemeClr val="lt1"/>
              </a:solidFill>
            </a:endParaRPr>
          </a:p>
        </p:txBody>
      </p:sp>
      <p:sp>
        <p:nvSpPr>
          <p:cNvPr id="801" name="Google Shape;801;p134"/>
          <p:cNvSpPr/>
          <p:nvPr/>
        </p:nvSpPr>
        <p:spPr>
          <a:xfrm>
            <a:off x="528700" y="3608725"/>
            <a:ext cx="1053300" cy="285900"/>
          </a:xfrm>
          <a:prstGeom prst="roundRect">
            <a:avLst>
              <a:gd name="adj" fmla="val 50000"/>
            </a:avLst>
          </a:prstGeom>
          <a:solidFill>
            <a:srgbClr val="031C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Nunito Sans"/>
                <a:ea typeface="Nunito Sans"/>
                <a:cs typeface="Nunito Sans"/>
                <a:sym typeface="Nunito Sans"/>
              </a:rPr>
              <a:t>Interviewers</a:t>
            </a:r>
            <a:endParaRPr sz="900">
              <a:solidFill>
                <a:schemeClr val="lt1"/>
              </a:solidFill>
              <a:latin typeface="Nunito Sans"/>
              <a:ea typeface="Nunito Sans"/>
              <a:cs typeface="Nunito Sans"/>
              <a:sym typeface="Nunito Sans"/>
            </a:endParaRPr>
          </a:p>
        </p:txBody>
      </p:sp>
      <p:sp>
        <p:nvSpPr>
          <p:cNvPr id="802" name="Google Shape;802;p134"/>
          <p:cNvSpPr txBox="1">
            <a:spLocks noGrp="1"/>
          </p:cNvSpPr>
          <p:nvPr>
            <p:ph type="subTitle" idx="1"/>
          </p:nvPr>
        </p:nvSpPr>
        <p:spPr>
          <a:xfrm>
            <a:off x="502741" y="3062459"/>
            <a:ext cx="3184500" cy="49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introduction to Greenhouse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5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960" name="Google Shape;960;p152"/>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Job details</a:t>
            </a:r>
            <a:endParaRPr/>
          </a:p>
        </p:txBody>
      </p:sp>
      <p:sp>
        <p:nvSpPr>
          <p:cNvPr id="961" name="Google Shape;961;p152"/>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62" name="Google Shape;962;p152"/>
          <p:cNvSpPr txBox="1">
            <a:spLocks noGrp="1"/>
          </p:cNvSpPr>
          <p:nvPr>
            <p:ph type="body" idx="2"/>
          </p:nvPr>
        </p:nvSpPr>
        <p:spPr>
          <a:xfrm>
            <a:off x="453150" y="1610800"/>
            <a:ext cx="2532600" cy="322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a:t>
            </a:r>
            <a:r>
              <a:rPr lang="en" b="1"/>
              <a:t> Job Details</a:t>
            </a:r>
            <a:r>
              <a:rPr lang="en"/>
              <a:t> tab allows you to review the external job post for the job. This is helpful to examine the qualifications outlined in the job post the candidate applied to.</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63" name="Google Shape;963;p152"/>
          <p:cNvPicPr preferRelativeResize="0"/>
          <p:nvPr/>
        </p:nvPicPr>
        <p:blipFill rotWithShape="1">
          <a:blip r:embed="rId3">
            <a:alphaModFix/>
          </a:blip>
          <a:srcRect l="-1488" t="-4602" r="2242" b="-2189"/>
          <a:stretch/>
        </p:blipFill>
        <p:spPr>
          <a:xfrm>
            <a:off x="3232325" y="875875"/>
            <a:ext cx="5686500" cy="3555000"/>
          </a:xfrm>
          <a:prstGeom prst="roundRect">
            <a:avLst>
              <a:gd name="adj" fmla="val 1092"/>
            </a:avLst>
          </a:prstGeom>
          <a:noFill/>
          <a:ln w="9525" cap="flat" cmpd="sng">
            <a:solidFill>
              <a:schemeClr val="dk2"/>
            </a:solidFill>
            <a:prstDash val="solid"/>
            <a:round/>
            <a:headEnd type="none" w="sm" len="sm"/>
            <a:tailEnd type="none" w="sm" len="sm"/>
          </a:ln>
        </p:spPr>
      </p:pic>
      <p:sp>
        <p:nvSpPr>
          <p:cNvPr id="964" name="Google Shape;964;p152"/>
          <p:cNvSpPr/>
          <p:nvPr/>
        </p:nvSpPr>
        <p:spPr>
          <a:xfrm>
            <a:off x="3372700" y="4026875"/>
            <a:ext cx="1396200" cy="3189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2"/>
          <p:cNvSpPr/>
          <p:nvPr/>
        </p:nvSpPr>
        <p:spPr>
          <a:xfrm>
            <a:off x="3939625" y="1231400"/>
            <a:ext cx="516000" cy="2163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5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971" name="Google Shape;971;p153"/>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Resume</a:t>
            </a:r>
            <a:endParaRPr/>
          </a:p>
        </p:txBody>
      </p:sp>
      <p:sp>
        <p:nvSpPr>
          <p:cNvPr id="972" name="Google Shape;972;p153"/>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73" name="Google Shape;973;p153"/>
          <p:cNvSpPr txBox="1">
            <a:spLocks noGrp="1"/>
          </p:cNvSpPr>
          <p:nvPr>
            <p:ph type="body" idx="2"/>
          </p:nvPr>
        </p:nvSpPr>
        <p:spPr>
          <a:xfrm>
            <a:off x="453150" y="1610800"/>
            <a:ext cx="2532600" cy="322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t>
            </a:r>
            <a:r>
              <a:rPr lang="en" b="1"/>
              <a:t>Resume </a:t>
            </a:r>
            <a:r>
              <a:rPr lang="en"/>
              <a:t>tab allows you to review the candidate’s resume.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74" name="Google Shape;974;p153"/>
          <p:cNvPicPr preferRelativeResize="0"/>
          <p:nvPr/>
        </p:nvPicPr>
        <p:blipFill rotWithShape="1">
          <a:blip r:embed="rId3">
            <a:alphaModFix/>
          </a:blip>
          <a:srcRect l="-1248" t="-1011" r="16329" b="2770"/>
          <a:stretch/>
        </p:blipFill>
        <p:spPr>
          <a:xfrm>
            <a:off x="3346425" y="1028700"/>
            <a:ext cx="5487900" cy="3140400"/>
          </a:xfrm>
          <a:prstGeom prst="roundRect">
            <a:avLst>
              <a:gd name="adj" fmla="val 1530"/>
            </a:avLst>
          </a:prstGeom>
          <a:noFill/>
          <a:ln w="9525" cap="flat" cmpd="sng">
            <a:solidFill>
              <a:schemeClr val="dk2"/>
            </a:solidFill>
            <a:prstDash val="solid"/>
            <a:round/>
            <a:headEnd type="none" w="sm" len="sm"/>
            <a:tailEnd type="none" w="sm" len="sm"/>
          </a:ln>
        </p:spPr>
      </p:pic>
      <p:sp>
        <p:nvSpPr>
          <p:cNvPr id="975" name="Google Shape;975;p153"/>
          <p:cNvSpPr/>
          <p:nvPr/>
        </p:nvSpPr>
        <p:spPr>
          <a:xfrm>
            <a:off x="4717641" y="1495500"/>
            <a:ext cx="516000" cy="2613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5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981" name="Google Shape;981;p154"/>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Scorecard</a:t>
            </a:r>
            <a:endParaRPr/>
          </a:p>
        </p:txBody>
      </p:sp>
      <p:sp>
        <p:nvSpPr>
          <p:cNvPr id="982" name="Google Shape;982;p154"/>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83" name="Google Shape;983;p154"/>
          <p:cNvSpPr txBox="1">
            <a:spLocks noGrp="1"/>
          </p:cNvSpPr>
          <p:nvPr>
            <p:ph type="body" idx="2"/>
          </p:nvPr>
        </p:nvSpPr>
        <p:spPr>
          <a:xfrm>
            <a:off x="453150" y="1610800"/>
            <a:ext cx="2532600" cy="322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t>
            </a:r>
            <a:r>
              <a:rPr lang="en" b="1"/>
              <a:t>Scorecard</a:t>
            </a:r>
            <a:r>
              <a:rPr lang="en"/>
              <a:t> tab allows you to take notes, record  candidate answers to questions, and rate each of the scorecard attributes. Important attributes are highlighted yellow, and located at the top for easy access.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84" name="Google Shape;984;p154"/>
          <p:cNvPicPr preferRelativeResize="0"/>
          <p:nvPr/>
        </p:nvPicPr>
        <p:blipFill rotWithShape="1">
          <a:blip r:embed="rId3">
            <a:alphaModFix/>
          </a:blip>
          <a:srcRect l="-1564" t="-2427"/>
          <a:stretch/>
        </p:blipFill>
        <p:spPr>
          <a:xfrm>
            <a:off x="3412600" y="1021650"/>
            <a:ext cx="5244000" cy="3199500"/>
          </a:xfrm>
          <a:prstGeom prst="roundRect">
            <a:avLst>
              <a:gd name="adj" fmla="val 1336"/>
            </a:avLst>
          </a:prstGeom>
          <a:noFill/>
          <a:ln w="9525" cap="flat" cmpd="sng">
            <a:solidFill>
              <a:schemeClr val="dk2"/>
            </a:solidFill>
            <a:prstDash val="solid"/>
            <a:round/>
            <a:headEnd type="none" w="sm" len="sm"/>
            <a:tailEnd type="none" w="sm" len="sm"/>
          </a:ln>
        </p:spPr>
      </p:pic>
      <p:sp>
        <p:nvSpPr>
          <p:cNvPr id="985" name="Google Shape;985;p154"/>
          <p:cNvSpPr/>
          <p:nvPr/>
        </p:nvSpPr>
        <p:spPr>
          <a:xfrm>
            <a:off x="4607525" y="1345825"/>
            <a:ext cx="349500" cy="1941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5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991" name="Google Shape;991;p155"/>
          <p:cNvSpPr txBox="1">
            <a:spLocks noGrp="1"/>
          </p:cNvSpPr>
          <p:nvPr>
            <p:ph type="title"/>
          </p:nvPr>
        </p:nvSpPr>
        <p:spPr>
          <a:xfrm>
            <a:off x="468625" y="1021650"/>
            <a:ext cx="22680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Submitting feedback</a:t>
            </a:r>
            <a:endParaRPr/>
          </a:p>
        </p:txBody>
      </p:sp>
      <p:sp>
        <p:nvSpPr>
          <p:cNvPr id="992" name="Google Shape;992;p155"/>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93" name="Google Shape;993;p155"/>
          <p:cNvSpPr txBox="1">
            <a:spLocks noGrp="1"/>
          </p:cNvSpPr>
          <p:nvPr>
            <p:ph type="body" idx="2"/>
          </p:nvPr>
        </p:nvSpPr>
        <p:spPr>
          <a:xfrm>
            <a:off x="453150" y="1889900"/>
            <a:ext cx="2532600" cy="29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bottom of the scorecard, you can submit your final decision in the form of an overall recommendation.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pic>
        <p:nvPicPr>
          <p:cNvPr id="994" name="Google Shape;994;p155"/>
          <p:cNvPicPr preferRelativeResize="0"/>
          <p:nvPr/>
        </p:nvPicPr>
        <p:blipFill rotWithShape="1">
          <a:blip r:embed="rId3">
            <a:alphaModFix/>
          </a:blip>
          <a:srcRect l="-999" t="-3598" b="-3193"/>
          <a:stretch/>
        </p:blipFill>
        <p:spPr>
          <a:xfrm>
            <a:off x="3517600" y="904475"/>
            <a:ext cx="5126400" cy="3393000"/>
          </a:xfrm>
          <a:prstGeom prst="roundRect">
            <a:avLst>
              <a:gd name="adj" fmla="val 1359"/>
            </a:avLst>
          </a:prstGeom>
          <a:noFill/>
          <a:ln w="9525" cap="flat" cmpd="sng">
            <a:solidFill>
              <a:schemeClr val="dk2"/>
            </a:solidFill>
            <a:prstDash val="solid"/>
            <a:round/>
            <a:headEnd type="none" w="sm" len="sm"/>
            <a:tailEnd type="none" w="sm" len="sm"/>
          </a:ln>
        </p:spPr>
      </p:pic>
      <p:sp>
        <p:nvSpPr>
          <p:cNvPr id="995" name="Google Shape;995;p155"/>
          <p:cNvSpPr/>
          <p:nvPr/>
        </p:nvSpPr>
        <p:spPr>
          <a:xfrm>
            <a:off x="3545400" y="4151350"/>
            <a:ext cx="659400" cy="1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996" name="Google Shape;996;p155"/>
          <p:cNvSpPr/>
          <p:nvPr/>
        </p:nvSpPr>
        <p:spPr>
          <a:xfrm>
            <a:off x="7835500" y="3904950"/>
            <a:ext cx="808500" cy="292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5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1002" name="Google Shape;1002;p156"/>
          <p:cNvSpPr txBox="1">
            <a:spLocks noGrp="1"/>
          </p:cNvSpPr>
          <p:nvPr>
            <p:ph type="title"/>
          </p:nvPr>
        </p:nvSpPr>
        <p:spPr>
          <a:xfrm>
            <a:off x="468625" y="1021650"/>
            <a:ext cx="22680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Interviewing best practices</a:t>
            </a:r>
            <a:endParaRPr/>
          </a:p>
        </p:txBody>
      </p:sp>
      <p:sp>
        <p:nvSpPr>
          <p:cNvPr id="1003" name="Google Shape;1003;p156"/>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Conducting Interviews in Greenhouse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04" name="Google Shape;1004;p156"/>
          <p:cNvSpPr txBox="1">
            <a:spLocks noGrp="1"/>
          </p:cNvSpPr>
          <p:nvPr>
            <p:ph type="body" idx="2"/>
          </p:nvPr>
        </p:nvSpPr>
        <p:spPr>
          <a:xfrm>
            <a:off x="453150" y="1889900"/>
            <a:ext cx="2532600" cy="29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tips for being an efficient and effective Interviewer.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sp>
        <p:nvSpPr>
          <p:cNvPr id="1005" name="Google Shape;1005;p156"/>
          <p:cNvSpPr/>
          <p:nvPr/>
        </p:nvSpPr>
        <p:spPr>
          <a:xfrm>
            <a:off x="3545400" y="4151350"/>
            <a:ext cx="659400" cy="1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1006" name="Google Shape;1006;p156"/>
          <p:cNvSpPr/>
          <p:nvPr/>
        </p:nvSpPr>
        <p:spPr>
          <a:xfrm>
            <a:off x="6120995" y="1365425"/>
            <a:ext cx="1736400" cy="84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rgbClr val="15372C"/>
                </a:solidFill>
                <a:latin typeface="Nunito"/>
                <a:ea typeface="Nunito"/>
                <a:cs typeface="Nunito"/>
                <a:sym typeface="Nunito"/>
              </a:rPr>
              <a:t>Be sure to complete all of the assigned attributes on the scorecard </a:t>
            </a:r>
            <a:endParaRPr sz="1000" b="1">
              <a:solidFill>
                <a:srgbClr val="15372C"/>
              </a:solidFill>
              <a:latin typeface="Nunito"/>
              <a:ea typeface="Nunito"/>
              <a:cs typeface="Nunito"/>
              <a:sym typeface="Nunito"/>
            </a:endParaRPr>
          </a:p>
          <a:p>
            <a:pPr marL="0" lvl="0" indent="0" algn="ctr" rtl="0">
              <a:lnSpc>
                <a:spcPct val="100000"/>
              </a:lnSpc>
              <a:spcBef>
                <a:spcPts val="0"/>
              </a:spcBef>
              <a:spcAft>
                <a:spcPts val="0"/>
              </a:spcAft>
              <a:buNone/>
            </a:pPr>
            <a:endParaRPr sz="1000" b="1">
              <a:solidFill>
                <a:srgbClr val="15372C"/>
              </a:solidFill>
              <a:latin typeface="Nunito"/>
              <a:ea typeface="Nunito"/>
              <a:cs typeface="Nunito"/>
              <a:sym typeface="Nunito"/>
            </a:endParaRPr>
          </a:p>
        </p:txBody>
      </p:sp>
      <p:sp>
        <p:nvSpPr>
          <p:cNvPr id="1007" name="Google Shape;1007;p156"/>
          <p:cNvSpPr/>
          <p:nvPr/>
        </p:nvSpPr>
        <p:spPr>
          <a:xfrm>
            <a:off x="4097350" y="3228774"/>
            <a:ext cx="14808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1000" b="1">
                <a:solidFill>
                  <a:srgbClr val="15372C"/>
                </a:solidFill>
                <a:latin typeface="Nunito"/>
                <a:ea typeface="Nunito"/>
                <a:cs typeface="Nunito"/>
                <a:sym typeface="Nunito"/>
              </a:rPr>
              <a:t>Provide a summary of your decision in the Key Takeaways box</a:t>
            </a:r>
            <a:endParaRPr sz="1000" b="1">
              <a:solidFill>
                <a:srgbClr val="15372C"/>
              </a:solidFill>
              <a:latin typeface="Nunito"/>
              <a:ea typeface="Nunito"/>
              <a:cs typeface="Nunito"/>
              <a:sym typeface="Nunito"/>
            </a:endParaRPr>
          </a:p>
        </p:txBody>
      </p:sp>
      <p:sp>
        <p:nvSpPr>
          <p:cNvPr id="1008" name="Google Shape;1008;p156"/>
          <p:cNvSpPr/>
          <p:nvPr/>
        </p:nvSpPr>
        <p:spPr>
          <a:xfrm>
            <a:off x="6026495" y="3234821"/>
            <a:ext cx="19254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rgbClr val="15372C"/>
                </a:solidFill>
                <a:latin typeface="Nunito"/>
                <a:ea typeface="Nunito"/>
                <a:cs typeface="Nunito"/>
                <a:sym typeface="Nunito"/>
              </a:rPr>
              <a:t>If your recommendation warrants further discussion with the team, take note of it</a:t>
            </a:r>
            <a:endParaRPr sz="1000" b="1">
              <a:solidFill>
                <a:srgbClr val="15372C"/>
              </a:solidFill>
              <a:latin typeface="Nunito"/>
              <a:ea typeface="Nunito"/>
              <a:cs typeface="Nunito"/>
              <a:sym typeface="Nunito"/>
            </a:endParaRPr>
          </a:p>
          <a:p>
            <a:pPr marL="0" lvl="0" indent="0" algn="ctr" rtl="0">
              <a:spcBef>
                <a:spcPts val="800"/>
              </a:spcBef>
              <a:spcAft>
                <a:spcPts val="0"/>
              </a:spcAft>
              <a:buNone/>
            </a:pPr>
            <a:endParaRPr sz="1000" b="1">
              <a:solidFill>
                <a:srgbClr val="15372C"/>
              </a:solidFill>
              <a:latin typeface="Nunito"/>
              <a:ea typeface="Nunito"/>
              <a:cs typeface="Nunito"/>
              <a:sym typeface="Nunito"/>
            </a:endParaRPr>
          </a:p>
          <a:p>
            <a:pPr marL="0" lvl="0" indent="0" algn="ctr" rtl="0">
              <a:lnSpc>
                <a:spcPct val="100000"/>
              </a:lnSpc>
              <a:spcBef>
                <a:spcPts val="800"/>
              </a:spcBef>
              <a:spcAft>
                <a:spcPts val="800"/>
              </a:spcAft>
              <a:buNone/>
            </a:pPr>
            <a:endParaRPr sz="1000" b="1">
              <a:solidFill>
                <a:srgbClr val="15372C"/>
              </a:solidFill>
              <a:latin typeface="Nunito"/>
              <a:ea typeface="Nunito"/>
              <a:cs typeface="Nunito"/>
              <a:sym typeface="Nunito"/>
            </a:endParaRPr>
          </a:p>
        </p:txBody>
      </p:sp>
      <p:cxnSp>
        <p:nvCxnSpPr>
          <p:cNvPr id="1009" name="Google Shape;1009;p156"/>
          <p:cNvCxnSpPr/>
          <p:nvPr/>
        </p:nvCxnSpPr>
        <p:spPr>
          <a:xfrm>
            <a:off x="5914742" y="948138"/>
            <a:ext cx="0" cy="3247200"/>
          </a:xfrm>
          <a:prstGeom prst="straightConnector1">
            <a:avLst/>
          </a:prstGeom>
          <a:noFill/>
          <a:ln w="9525" cap="flat" cmpd="sng">
            <a:solidFill>
              <a:srgbClr val="24A47F"/>
            </a:solidFill>
            <a:prstDash val="solid"/>
            <a:round/>
            <a:headEnd type="none" w="med" len="med"/>
            <a:tailEnd type="none" w="med" len="med"/>
          </a:ln>
        </p:spPr>
      </p:cxnSp>
      <p:cxnSp>
        <p:nvCxnSpPr>
          <p:cNvPr id="1010" name="Google Shape;1010;p156"/>
          <p:cNvCxnSpPr/>
          <p:nvPr/>
        </p:nvCxnSpPr>
        <p:spPr>
          <a:xfrm>
            <a:off x="4235642" y="2571738"/>
            <a:ext cx="3358200" cy="0"/>
          </a:xfrm>
          <a:prstGeom prst="straightConnector1">
            <a:avLst/>
          </a:prstGeom>
          <a:noFill/>
          <a:ln w="9525" cap="flat" cmpd="sng">
            <a:solidFill>
              <a:srgbClr val="24A47F"/>
            </a:solidFill>
            <a:prstDash val="solid"/>
            <a:round/>
            <a:headEnd type="none" w="med" len="med"/>
            <a:tailEnd type="none" w="med" len="med"/>
          </a:ln>
        </p:spPr>
      </p:cxnSp>
      <p:sp>
        <p:nvSpPr>
          <p:cNvPr id="1011" name="Google Shape;1011;p156"/>
          <p:cNvSpPr/>
          <p:nvPr/>
        </p:nvSpPr>
        <p:spPr>
          <a:xfrm>
            <a:off x="3934900" y="1362700"/>
            <a:ext cx="1805700" cy="84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rgbClr val="15372C"/>
                </a:solidFill>
                <a:latin typeface="Nunito"/>
                <a:ea typeface="Nunito"/>
                <a:cs typeface="Nunito"/>
                <a:sym typeface="Nunito"/>
              </a:rPr>
              <a:t>Submit your scorecard within 24 hours of conducting your interview</a:t>
            </a:r>
            <a:endParaRPr sz="1000" b="1">
              <a:solidFill>
                <a:srgbClr val="15372C"/>
              </a:solidFill>
              <a:latin typeface="Nunito"/>
              <a:ea typeface="Nunito"/>
              <a:cs typeface="Nunito"/>
              <a:sym typeface="Nunito"/>
            </a:endParaRPr>
          </a:p>
          <a:p>
            <a:pPr marL="0" lvl="0" indent="0" algn="ctr" rtl="0">
              <a:spcBef>
                <a:spcPts val="800"/>
              </a:spcBef>
              <a:spcAft>
                <a:spcPts val="0"/>
              </a:spcAft>
              <a:buNone/>
            </a:pPr>
            <a:endParaRPr sz="1000" b="1">
              <a:solidFill>
                <a:srgbClr val="15372C"/>
              </a:solidFill>
              <a:latin typeface="Nunito"/>
              <a:ea typeface="Nunito"/>
              <a:cs typeface="Nunito"/>
              <a:sym typeface="Nunito"/>
            </a:endParaRPr>
          </a:p>
          <a:p>
            <a:pPr marL="0" lvl="0" indent="0" algn="ctr" rtl="0">
              <a:lnSpc>
                <a:spcPct val="100000"/>
              </a:lnSpc>
              <a:spcBef>
                <a:spcPts val="800"/>
              </a:spcBef>
              <a:spcAft>
                <a:spcPts val="800"/>
              </a:spcAft>
              <a:buNone/>
            </a:pPr>
            <a:endParaRPr sz="1000" b="1">
              <a:solidFill>
                <a:srgbClr val="15372C"/>
              </a:solidFill>
              <a:latin typeface="Nunito"/>
              <a:ea typeface="Nunito"/>
              <a:cs typeface="Nunito"/>
              <a:sym typeface="Nunito"/>
            </a:endParaRPr>
          </a:p>
        </p:txBody>
      </p:sp>
      <p:pic>
        <p:nvPicPr>
          <p:cNvPr id="1012" name="Google Shape;1012;p156"/>
          <p:cNvPicPr preferRelativeResize="0"/>
          <p:nvPr/>
        </p:nvPicPr>
        <p:blipFill>
          <a:blip r:embed="rId3">
            <a:alphaModFix/>
          </a:blip>
          <a:stretch>
            <a:fillRect/>
          </a:stretch>
        </p:blipFill>
        <p:spPr>
          <a:xfrm>
            <a:off x="4739713" y="1028697"/>
            <a:ext cx="196100" cy="196106"/>
          </a:xfrm>
          <a:prstGeom prst="rect">
            <a:avLst/>
          </a:prstGeom>
          <a:noFill/>
          <a:ln>
            <a:noFill/>
          </a:ln>
        </p:spPr>
      </p:pic>
      <p:pic>
        <p:nvPicPr>
          <p:cNvPr id="1013" name="Google Shape;1013;p156"/>
          <p:cNvPicPr preferRelativeResize="0"/>
          <p:nvPr/>
        </p:nvPicPr>
        <p:blipFill>
          <a:blip r:embed="rId3">
            <a:alphaModFix/>
          </a:blip>
          <a:stretch>
            <a:fillRect/>
          </a:stretch>
        </p:blipFill>
        <p:spPr>
          <a:xfrm>
            <a:off x="4739713" y="2929085"/>
            <a:ext cx="196100" cy="196106"/>
          </a:xfrm>
          <a:prstGeom prst="rect">
            <a:avLst/>
          </a:prstGeom>
          <a:noFill/>
          <a:ln>
            <a:noFill/>
          </a:ln>
        </p:spPr>
      </p:pic>
      <p:pic>
        <p:nvPicPr>
          <p:cNvPr id="1014" name="Google Shape;1014;p156"/>
          <p:cNvPicPr preferRelativeResize="0"/>
          <p:nvPr/>
        </p:nvPicPr>
        <p:blipFill>
          <a:blip r:embed="rId3">
            <a:alphaModFix/>
          </a:blip>
          <a:stretch>
            <a:fillRect/>
          </a:stretch>
        </p:blipFill>
        <p:spPr>
          <a:xfrm>
            <a:off x="6893688" y="2929085"/>
            <a:ext cx="196100" cy="196106"/>
          </a:xfrm>
          <a:prstGeom prst="rect">
            <a:avLst/>
          </a:prstGeom>
          <a:noFill/>
          <a:ln>
            <a:noFill/>
          </a:ln>
        </p:spPr>
      </p:pic>
      <p:pic>
        <p:nvPicPr>
          <p:cNvPr id="1015" name="Google Shape;1015;p156"/>
          <p:cNvPicPr preferRelativeResize="0"/>
          <p:nvPr/>
        </p:nvPicPr>
        <p:blipFill>
          <a:blip r:embed="rId3">
            <a:alphaModFix/>
          </a:blip>
          <a:stretch>
            <a:fillRect/>
          </a:stretch>
        </p:blipFill>
        <p:spPr>
          <a:xfrm>
            <a:off x="6893688" y="1028697"/>
            <a:ext cx="196100" cy="1961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5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1021" name="Google Shape;1021;p157"/>
          <p:cNvSpPr txBox="1">
            <a:spLocks noGrp="1"/>
          </p:cNvSpPr>
          <p:nvPr>
            <p:ph type="title"/>
          </p:nvPr>
        </p:nvSpPr>
        <p:spPr>
          <a:xfrm>
            <a:off x="458440" y="1031836"/>
            <a:ext cx="35529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Want to learn more?</a:t>
            </a:r>
            <a:endParaRPr/>
          </a:p>
        </p:txBody>
      </p:sp>
      <p:sp>
        <p:nvSpPr>
          <p:cNvPr id="1022" name="Google Shape;1022;p15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More resources </a:t>
            </a:r>
            <a:endParaRPr>
              <a:solidFill>
                <a:schemeClr val="lt1"/>
              </a:solidFill>
            </a:endParaRPr>
          </a:p>
          <a:p>
            <a:pPr marL="0" lvl="0" indent="0" algn="l" rtl="0">
              <a:spcBef>
                <a:spcPts val="0"/>
              </a:spcBef>
              <a:spcAft>
                <a:spcPts val="0"/>
              </a:spcAft>
              <a:buNone/>
            </a:pPr>
            <a:endParaRPr/>
          </a:p>
        </p:txBody>
      </p:sp>
      <p:sp>
        <p:nvSpPr>
          <p:cNvPr id="1023" name="Google Shape;1023;p157"/>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b="1" u="sng">
                <a:solidFill>
                  <a:schemeClr val="hlink"/>
                </a:solidFill>
                <a:hlinkClick r:id="rId3"/>
              </a:rPr>
              <a:t>Greenhouse Support</a:t>
            </a:r>
            <a:r>
              <a:rPr lang="en" sz="900"/>
              <a:t> </a:t>
            </a:r>
            <a:endParaRPr sz="900"/>
          </a:p>
          <a:p>
            <a:pPr marL="0" lvl="0" indent="0" algn="l" rtl="0">
              <a:spcBef>
                <a:spcPts val="0"/>
              </a:spcBef>
              <a:spcAft>
                <a:spcPts val="0"/>
              </a:spcAft>
              <a:buNone/>
            </a:pPr>
            <a:r>
              <a:rPr lang="en" sz="900"/>
              <a:t>Search support documentation, find answers to common questions and browse helpful resources.</a:t>
            </a:r>
            <a:endParaRPr sz="900"/>
          </a:p>
          <a:p>
            <a:pPr marL="0" lvl="0" indent="0" algn="l" rtl="0">
              <a:spcBef>
                <a:spcPts val="0"/>
              </a:spcBef>
              <a:spcAft>
                <a:spcPts val="0"/>
              </a:spcAft>
              <a:buNone/>
            </a:pPr>
            <a:endParaRPr sz="900"/>
          </a:p>
          <a:p>
            <a:pPr marL="457200" lvl="0" indent="0" algn="l" rtl="0">
              <a:spcBef>
                <a:spcPts val="0"/>
              </a:spcBef>
              <a:spcAft>
                <a:spcPts val="0"/>
              </a:spcAft>
              <a:buNone/>
            </a:pPr>
            <a:r>
              <a:rPr lang="en" sz="900"/>
              <a:t>Article: </a:t>
            </a:r>
            <a:r>
              <a:rPr lang="en" sz="900" u="sng">
                <a:solidFill>
                  <a:schemeClr val="hlink"/>
                </a:solidFill>
                <a:hlinkClick r:id="rId4"/>
              </a:rPr>
              <a:t>Submit Referrals</a:t>
            </a:r>
            <a:endParaRPr sz="900"/>
          </a:p>
          <a:p>
            <a:pPr marL="457200" lvl="0" indent="0" algn="l" rtl="0">
              <a:spcBef>
                <a:spcPts val="0"/>
              </a:spcBef>
              <a:spcAft>
                <a:spcPts val="0"/>
              </a:spcAft>
              <a:buNone/>
            </a:pPr>
            <a:r>
              <a:rPr lang="en" sz="900"/>
              <a:t>Article: </a:t>
            </a:r>
            <a:r>
              <a:rPr lang="en" sz="900" u="sng">
                <a:solidFill>
                  <a:schemeClr val="hlink"/>
                </a:solidFill>
                <a:hlinkClick r:id="rId5"/>
              </a:rPr>
              <a:t>Post to Social Media</a:t>
            </a: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r>
              <a:rPr lang="en" sz="900" b="1" u="sng">
                <a:solidFill>
                  <a:schemeClr val="hlink"/>
                </a:solidFill>
                <a:hlinkClick r:id="rId6"/>
              </a:rPr>
              <a:t>Learn Greenhouse</a:t>
            </a:r>
            <a:endParaRPr sz="900">
              <a:solidFill>
                <a:schemeClr val="lt1"/>
              </a:solidFill>
            </a:endParaRPr>
          </a:p>
          <a:p>
            <a:pPr marL="0" lvl="0" indent="0" algn="l" rtl="0">
              <a:spcBef>
                <a:spcPts val="0"/>
              </a:spcBef>
              <a:spcAft>
                <a:spcPts val="0"/>
              </a:spcAft>
              <a:buNone/>
            </a:pPr>
            <a:r>
              <a:rPr lang="en" sz="900">
                <a:solidFill>
                  <a:schemeClr val="lt1"/>
                </a:solidFill>
              </a:rPr>
              <a:t>Your home for hiring best practices and product how-tos, helping you get the most out of Greenhouse – wherever you are.</a:t>
            </a:r>
            <a:endParaRPr sz="900">
              <a:solidFill>
                <a:schemeClr val="lt1"/>
              </a:solidFill>
            </a:endParaRPr>
          </a:p>
          <a:p>
            <a:pPr marL="0" lvl="0" indent="0" algn="l" rtl="0">
              <a:spcBef>
                <a:spcPts val="0"/>
              </a:spcBef>
              <a:spcAft>
                <a:spcPts val="0"/>
              </a:spcAft>
              <a:buNone/>
            </a:pPr>
            <a:endParaRPr sz="900">
              <a:solidFill>
                <a:schemeClr val="lt1"/>
              </a:solidFill>
            </a:endParaRPr>
          </a:p>
          <a:p>
            <a:pPr marL="457200" lvl="0" indent="0" algn="l" rtl="0">
              <a:spcBef>
                <a:spcPts val="0"/>
              </a:spcBef>
              <a:spcAft>
                <a:spcPts val="0"/>
              </a:spcAft>
              <a:buNone/>
            </a:pPr>
            <a:r>
              <a:rPr lang="en" sz="900" u="sng">
                <a:solidFill>
                  <a:schemeClr val="hlink"/>
                </a:solidFill>
                <a:hlinkClick r:id="rId7"/>
              </a:rPr>
              <a:t>Content library</a:t>
            </a:r>
            <a:endParaRPr sz="900">
              <a:solidFill>
                <a:schemeClr val="lt1"/>
              </a:solidFill>
            </a:endParaRPr>
          </a:p>
          <a:p>
            <a:pPr marL="457200" lvl="0" indent="0" algn="l" rtl="0">
              <a:spcBef>
                <a:spcPts val="0"/>
              </a:spcBef>
              <a:spcAft>
                <a:spcPts val="0"/>
              </a:spcAft>
              <a:buNone/>
            </a:pPr>
            <a:r>
              <a:rPr lang="en" sz="900" u="sng">
                <a:solidFill>
                  <a:schemeClr val="hlink"/>
                </a:solidFill>
                <a:hlinkClick r:id="rId8"/>
              </a:rPr>
              <a:t>Live training calendar</a:t>
            </a:r>
            <a:endParaRPr sz="900">
              <a:solidFill>
                <a:schemeClr val="lt1"/>
              </a:solidFill>
            </a:endParaRPr>
          </a:p>
        </p:txBody>
      </p:sp>
      <p:pic>
        <p:nvPicPr>
          <p:cNvPr id="1024" name="Google Shape;1024;p157">
            <a:hlinkClick r:id="rId3"/>
          </p:cNvPr>
          <p:cNvPicPr preferRelativeResize="0"/>
          <p:nvPr/>
        </p:nvPicPr>
        <p:blipFill>
          <a:blip r:embed="rId9">
            <a:alphaModFix/>
          </a:blip>
          <a:stretch>
            <a:fillRect/>
          </a:stretch>
        </p:blipFill>
        <p:spPr>
          <a:xfrm>
            <a:off x="5218650" y="481175"/>
            <a:ext cx="3386100" cy="2025600"/>
          </a:xfrm>
          <a:prstGeom prst="roundRect">
            <a:avLst>
              <a:gd name="adj" fmla="val 1113"/>
            </a:avLst>
          </a:prstGeom>
          <a:noFill/>
          <a:ln w="9525" cap="flat" cmpd="sng">
            <a:solidFill>
              <a:schemeClr val="dk2"/>
            </a:solidFill>
            <a:prstDash val="solid"/>
            <a:round/>
            <a:headEnd type="none" w="sm" len="sm"/>
            <a:tailEnd type="none" w="sm" len="sm"/>
          </a:ln>
        </p:spPr>
      </p:pic>
      <p:pic>
        <p:nvPicPr>
          <p:cNvPr id="1025" name="Google Shape;1025;p157">
            <a:hlinkClick r:id="rId6"/>
          </p:cNvPr>
          <p:cNvPicPr preferRelativeResize="0"/>
          <p:nvPr/>
        </p:nvPicPr>
        <p:blipFill>
          <a:blip r:embed="rId10">
            <a:alphaModFix/>
          </a:blip>
          <a:stretch>
            <a:fillRect/>
          </a:stretch>
        </p:blipFill>
        <p:spPr>
          <a:xfrm>
            <a:off x="5218650" y="2634913"/>
            <a:ext cx="3386100" cy="1776000"/>
          </a:xfrm>
          <a:prstGeom prst="roundRect">
            <a:avLst>
              <a:gd name="adj" fmla="val 1541"/>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3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808" name="Google Shape;808;p135"/>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Key benefits of Greenhouse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Getting started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Creating referrals and sharing jobs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Conducting interviews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809" name="Google Shape;809;p135"/>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36"/>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 purposeful hiring platform</a:t>
            </a:r>
            <a:endParaRPr sz="30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sp>
        <p:nvSpPr>
          <p:cNvPr id="815" name="Google Shape;815;p13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Greenhouse?</a:t>
            </a:r>
            <a:endParaRPr/>
          </a:p>
        </p:txBody>
      </p:sp>
      <p:sp>
        <p:nvSpPr>
          <p:cNvPr id="816" name="Google Shape;816;p136"/>
          <p:cNvSpPr txBox="1">
            <a:spLocks noGrp="1"/>
          </p:cNvSpPr>
          <p:nvPr>
            <p:ph type="body" idx="2"/>
          </p:nvPr>
        </p:nvSpPr>
        <p:spPr>
          <a:xfrm>
            <a:off x="470375" y="2247450"/>
            <a:ext cx="3183300" cy="26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Built to solve our hiring needs – a collaborative tool designed to seamlessly to support better hiring decisions. Greenhouse provides a convenient way to easily record feedback and use data to make great hires, faster.</a:t>
            </a: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17" name="Google Shape;817;p13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37"/>
          <p:cNvSpPr txBox="1">
            <a:spLocks noGrp="1"/>
          </p:cNvSpPr>
          <p:nvPr>
            <p:ph type="body" idx="4294967295"/>
          </p:nvPr>
        </p:nvSpPr>
        <p:spPr>
          <a:xfrm>
            <a:off x="293000" y="1688850"/>
            <a:ext cx="4057500" cy="3044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With Greenhouse, we can see where all candidates are at any given time, set up alerts, and ensure we make great hires quickly.</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en" sz="1800"/>
              <a:t>Scorecards allow us to maintain a consistent interview process across all candidates and make more data-based decisions, thus creating better candidate experiences.</a:t>
            </a:r>
            <a:endParaRPr sz="1800"/>
          </a:p>
        </p:txBody>
      </p:sp>
      <p:sp>
        <p:nvSpPr>
          <p:cNvPr id="823" name="Google Shape;823;p13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824" name="Google Shape;824;p137"/>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All-in-one benefits</a:t>
            </a:r>
            <a:endParaRPr sz="30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sp>
        <p:nvSpPr>
          <p:cNvPr id="825" name="Google Shape;825;p13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does Greenhouse help us?</a:t>
            </a:r>
            <a:endParaRPr/>
          </a:p>
        </p:txBody>
      </p:sp>
      <p:sp>
        <p:nvSpPr>
          <p:cNvPr id="826" name="Google Shape;826;p137"/>
          <p:cNvSpPr txBox="1">
            <a:spLocks noGrp="1"/>
          </p:cNvSpPr>
          <p:nvPr>
            <p:ph type="body" idx="2"/>
          </p:nvPr>
        </p:nvSpPr>
        <p:spPr>
          <a:xfrm>
            <a:off x="470375" y="2268225"/>
            <a:ext cx="3552900" cy="2289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Merriweather"/>
                <a:ea typeface="Merriweather"/>
                <a:cs typeface="Merriweather"/>
                <a:sym typeface="Merriweather"/>
              </a:rPr>
              <a:t>Collaborative decision-making</a:t>
            </a:r>
            <a:r>
              <a:rPr lang="en" b="1"/>
              <a:t> </a:t>
            </a:r>
            <a:endParaRPr b="1"/>
          </a:p>
          <a:p>
            <a:pPr marL="0" lvl="0" indent="0" algn="l" rtl="0">
              <a:lnSpc>
                <a:spcPct val="100000"/>
              </a:lnSpc>
              <a:spcBef>
                <a:spcPts val="500"/>
              </a:spcBef>
              <a:spcAft>
                <a:spcPts val="0"/>
              </a:spcAft>
              <a:buNone/>
            </a:pPr>
            <a:r>
              <a:rPr lang="en" sz="900"/>
              <a:t>Greenhouse makes it easy for leadership, managers and hiring teams to work together – we can see where all candidates are at any given time, and ensure we make great hires quickly.</a:t>
            </a:r>
            <a:br>
              <a:rPr lang="en" sz="900"/>
            </a:br>
            <a:br>
              <a:rPr lang="en" sz="900"/>
            </a:br>
            <a:endParaRPr sz="900"/>
          </a:p>
          <a:p>
            <a:pPr marL="0" lvl="0" indent="0" algn="l" rtl="0">
              <a:lnSpc>
                <a:spcPct val="100000"/>
              </a:lnSpc>
              <a:spcBef>
                <a:spcPts val="500"/>
              </a:spcBef>
              <a:spcAft>
                <a:spcPts val="0"/>
              </a:spcAft>
              <a:buNone/>
            </a:pPr>
            <a:r>
              <a:rPr lang="en">
                <a:latin typeface="Merriweather"/>
                <a:ea typeface="Merriweather"/>
                <a:cs typeface="Merriweather"/>
                <a:sym typeface="Merriweather"/>
              </a:rPr>
              <a:t>Fair and equitable hiring</a:t>
            </a:r>
            <a:endParaRPr>
              <a:latin typeface="Merriweather"/>
              <a:ea typeface="Merriweather"/>
              <a:cs typeface="Merriweather"/>
              <a:sym typeface="Merriweather"/>
            </a:endParaRPr>
          </a:p>
          <a:p>
            <a:pPr marL="0" lvl="0" indent="0" algn="l" rtl="0">
              <a:lnSpc>
                <a:spcPct val="100000"/>
              </a:lnSpc>
              <a:spcBef>
                <a:spcPts val="500"/>
              </a:spcBef>
              <a:spcAft>
                <a:spcPts val="0"/>
              </a:spcAft>
              <a:buNone/>
            </a:pPr>
            <a:r>
              <a:rPr lang="en" sz="900"/>
              <a:t>The platform is designed to address unconscious bias and promote inclusion at every step of the hiring process.</a:t>
            </a:r>
            <a:br>
              <a:rPr lang="en" sz="900"/>
            </a:br>
            <a:br>
              <a:rPr lang="en" sz="900"/>
            </a:br>
            <a:endParaRPr sz="900"/>
          </a:p>
          <a:p>
            <a:pPr marL="0" lvl="0" indent="0" algn="l" rtl="0">
              <a:lnSpc>
                <a:spcPct val="100000"/>
              </a:lnSpc>
              <a:spcBef>
                <a:spcPts val="0"/>
              </a:spcBef>
              <a:spcAft>
                <a:spcPts val="0"/>
              </a:spcAft>
              <a:buNone/>
            </a:pPr>
            <a:r>
              <a:rPr lang="en">
                <a:latin typeface="Merriweather"/>
                <a:ea typeface="Merriweather"/>
                <a:cs typeface="Merriweather"/>
                <a:sym typeface="Merriweather"/>
              </a:rPr>
              <a:t>Continuous improvement</a:t>
            </a:r>
            <a:endParaRPr>
              <a:latin typeface="Merriweather"/>
              <a:ea typeface="Merriweather"/>
              <a:cs typeface="Merriweather"/>
              <a:sym typeface="Merriweather"/>
            </a:endParaRPr>
          </a:p>
          <a:p>
            <a:pPr marL="0" lvl="0" indent="0" algn="l" rtl="0">
              <a:lnSpc>
                <a:spcPct val="100000"/>
              </a:lnSpc>
              <a:spcBef>
                <a:spcPts val="500"/>
              </a:spcBef>
              <a:spcAft>
                <a:spcPts val="0"/>
              </a:spcAft>
              <a:buClr>
                <a:schemeClr val="dk1"/>
              </a:buClr>
              <a:buSzPts val="1100"/>
              <a:buFont typeface="Arial"/>
              <a:buNone/>
            </a:pPr>
            <a:r>
              <a:rPr lang="en" sz="900"/>
              <a:t>Greenhouse allows us to maintain a consistent interview process across all candidates and make more data-based decisions.</a:t>
            </a:r>
            <a:endParaRPr sz="900"/>
          </a:p>
          <a:p>
            <a:pPr marL="0" lvl="0" indent="0" algn="l" rtl="0">
              <a:lnSpc>
                <a:spcPct val="100000"/>
              </a:lnSpc>
              <a:spcBef>
                <a:spcPts val="0"/>
              </a:spcBef>
              <a:spcAft>
                <a:spcPts val="0"/>
              </a:spcAft>
              <a:buNone/>
            </a:pPr>
            <a:endParaRPr sz="800"/>
          </a:p>
          <a:p>
            <a:pPr marL="0" lvl="0" indent="0" algn="l" rtl="0">
              <a:lnSpc>
                <a:spcPct val="100000"/>
              </a:lnSpc>
              <a:spcBef>
                <a:spcPts val="0"/>
              </a:spcBef>
              <a:spcAft>
                <a:spcPts val="500"/>
              </a:spcAft>
              <a:buNone/>
            </a:pP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3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832" name="Google Shape;832;p138"/>
          <p:cNvSpPr txBox="1">
            <a:spLocks noGrp="1"/>
          </p:cNvSpPr>
          <p:nvPr>
            <p:ph type="title"/>
          </p:nvPr>
        </p:nvSpPr>
        <p:spPr>
          <a:xfrm>
            <a:off x="468625" y="1021650"/>
            <a:ext cx="37911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Structured  hiring, </a:t>
            </a:r>
            <a:endParaRPr sz="3000"/>
          </a:p>
          <a:p>
            <a:pPr marL="0" lvl="0" indent="0" algn="l" rtl="0">
              <a:spcBef>
                <a:spcPts val="0"/>
              </a:spcBef>
              <a:spcAft>
                <a:spcPts val="0"/>
              </a:spcAft>
              <a:buNone/>
            </a:pPr>
            <a:r>
              <a:rPr lang="en" sz="3000"/>
              <a:t>from start to finish</a:t>
            </a:r>
            <a:endParaRPr sz="30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sp>
        <p:nvSpPr>
          <p:cNvPr id="833" name="Google Shape;833;p13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structured hiring?</a:t>
            </a:r>
            <a:endParaRPr/>
          </a:p>
        </p:txBody>
      </p:sp>
      <p:sp>
        <p:nvSpPr>
          <p:cNvPr id="834" name="Google Shape;834;p138"/>
          <p:cNvSpPr txBox="1">
            <a:spLocks noGrp="1"/>
          </p:cNvSpPr>
          <p:nvPr>
            <p:ph type="body" idx="2"/>
          </p:nvPr>
        </p:nvSpPr>
        <p:spPr>
          <a:xfrm>
            <a:off x="470375" y="2381750"/>
            <a:ext cx="3661800" cy="206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Structured hiring is at the core of everything Greenhouse does. This methodic, measurable approach helps to define the role, requirements and attributes a successful candidate should have before a job is even posted – enabling internal alignment and confident decision-making. The result? Better hires.</a:t>
            </a:r>
            <a:endParaRPr/>
          </a:p>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3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840" name="Google Shape;840;p13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p139"/>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started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4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847" name="Google Shape;847;p140"/>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 into Greenhouse</a:t>
            </a:r>
            <a:endParaRPr/>
          </a:p>
        </p:txBody>
      </p:sp>
      <p:sp>
        <p:nvSpPr>
          <p:cNvPr id="848" name="Google Shape;848;p140"/>
          <p:cNvSpPr txBox="1">
            <a:spLocks noGrp="1"/>
          </p:cNvSpPr>
          <p:nvPr>
            <p:ph type="body" idx="1"/>
          </p:nvPr>
        </p:nvSpPr>
        <p:spPr>
          <a:xfrm>
            <a:off x="5030375" y="1599300"/>
            <a:ext cx="3788700" cy="29586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AutoNum type="arabicPeriod"/>
            </a:pPr>
            <a:r>
              <a:rPr lang="en" sz="1000"/>
              <a:t>Check your email for an invitation to Greenhouse</a:t>
            </a:r>
            <a:endParaRPr sz="1000"/>
          </a:p>
          <a:p>
            <a:pPr marL="457200" lvl="0" indent="-292100" algn="l" rtl="0">
              <a:spcBef>
                <a:spcPts val="0"/>
              </a:spcBef>
              <a:spcAft>
                <a:spcPts val="0"/>
              </a:spcAft>
              <a:buSzPts val="1000"/>
              <a:buAutoNum type="arabicPeriod"/>
            </a:pPr>
            <a:r>
              <a:rPr lang="en" sz="1000"/>
              <a:t>Navigate to </a:t>
            </a:r>
            <a:r>
              <a:rPr lang="en" sz="1000" u="sng">
                <a:solidFill>
                  <a:schemeClr val="hlink"/>
                </a:solidFill>
                <a:hlinkClick r:id="rId3"/>
              </a:rPr>
              <a:t>greenhouse.io</a:t>
            </a:r>
            <a:r>
              <a:rPr lang="en" sz="1000"/>
              <a:t> and select </a:t>
            </a:r>
            <a:r>
              <a:rPr lang="en" sz="1000" b="1"/>
              <a:t>Sign In</a:t>
            </a:r>
            <a:endParaRPr sz="1000" b="1"/>
          </a:p>
          <a:p>
            <a:pPr marL="457200" lvl="0" indent="-292100" algn="l" rtl="0">
              <a:spcBef>
                <a:spcPts val="0"/>
              </a:spcBef>
              <a:spcAft>
                <a:spcPts val="0"/>
              </a:spcAft>
              <a:buSzPts val="1000"/>
              <a:buAutoNum type="arabicPeriod"/>
            </a:pPr>
            <a:r>
              <a:rPr lang="en" sz="1000"/>
              <a:t>Enter the email and password from your invitation</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sp>
        <p:nvSpPr>
          <p:cNvPr id="849" name="Google Shape;849;p140"/>
          <p:cNvSpPr/>
          <p:nvPr/>
        </p:nvSpPr>
        <p:spPr>
          <a:xfrm>
            <a:off x="2961800" y="1028700"/>
            <a:ext cx="1377300" cy="1355400"/>
          </a:xfrm>
          <a:prstGeom prst="roundRect">
            <a:avLst>
              <a:gd name="adj" fmla="val 2246"/>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pic>
        <p:nvPicPr>
          <p:cNvPr id="850" name="Google Shape;850;p140"/>
          <p:cNvPicPr preferRelativeResize="0"/>
          <p:nvPr/>
        </p:nvPicPr>
        <p:blipFill>
          <a:blip r:embed="rId4">
            <a:alphaModFix/>
          </a:blip>
          <a:stretch>
            <a:fillRect/>
          </a:stretch>
        </p:blipFill>
        <p:spPr>
          <a:xfrm>
            <a:off x="3020152" y="1072622"/>
            <a:ext cx="1299629" cy="12404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4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856" name="Google Shape;856;p141"/>
          <p:cNvSpPr txBox="1">
            <a:spLocks noGrp="1"/>
          </p:cNvSpPr>
          <p:nvPr>
            <p:ph type="title"/>
          </p:nvPr>
        </p:nvSpPr>
        <p:spPr>
          <a:xfrm>
            <a:off x="468625" y="1021650"/>
            <a:ext cx="31833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5372C"/>
                </a:solidFill>
              </a:rPr>
              <a:t>How you can help build a talent pipeline</a:t>
            </a:r>
            <a:endParaRPr sz="3000">
              <a:solidFill>
                <a:srgbClr val="15372C"/>
              </a:solidFill>
            </a:endParaRPr>
          </a:p>
          <a:p>
            <a:pPr marL="0" lvl="0" indent="0" algn="l" rtl="0">
              <a:spcBef>
                <a:spcPts val="0"/>
              </a:spcBef>
              <a:spcAft>
                <a:spcPts val="0"/>
              </a:spcAft>
              <a:buNone/>
            </a:pPr>
            <a:endParaRPr sz="3000">
              <a:solidFill>
                <a:srgbClr val="15372C"/>
              </a:solidFill>
            </a:endParaRPr>
          </a:p>
          <a:p>
            <a:pPr marL="0" lvl="0" indent="0" algn="l" rtl="0">
              <a:spcBef>
                <a:spcPts val="0"/>
              </a:spcBef>
              <a:spcAft>
                <a:spcPts val="0"/>
              </a:spcAft>
              <a:buNone/>
            </a:pPr>
            <a:endParaRPr sz="3000">
              <a:solidFill>
                <a:srgbClr val="15372C"/>
              </a:solidFill>
            </a:endParaRPr>
          </a:p>
        </p:txBody>
      </p:sp>
      <p:sp>
        <p:nvSpPr>
          <p:cNvPr id="857" name="Google Shape;857;p14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141"/>
          <p:cNvSpPr txBox="1">
            <a:spLocks noGrp="1"/>
          </p:cNvSpPr>
          <p:nvPr>
            <p:ph type="body" idx="2"/>
          </p:nvPr>
        </p:nvSpPr>
        <p:spPr>
          <a:xfrm>
            <a:off x="470375" y="2874950"/>
            <a:ext cx="3183300" cy="168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Employee referrals are the top source of hires for employers, which is a testament to how important you are in finding great talent.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Greenhouse brand theme">
  <a:themeElements>
    <a:clrScheme name="Simple Light">
      <a:dk1>
        <a:srgbClr val="15372C"/>
      </a:dk1>
      <a:lt1>
        <a:srgbClr val="FFFFFF"/>
      </a:lt1>
      <a:dk2>
        <a:srgbClr val="EFEFEF"/>
      </a:dk2>
      <a:lt2>
        <a:srgbClr val="008561"/>
      </a:lt2>
      <a:accent1>
        <a:srgbClr val="24A47F"/>
      </a:accent1>
      <a:accent2>
        <a:srgbClr val="FFA52E"/>
      </a:accent2>
      <a:accent3>
        <a:srgbClr val="FF6519"/>
      </a:accent3>
      <a:accent4>
        <a:srgbClr val="D8372A"/>
      </a:accent4>
      <a:accent5>
        <a:srgbClr val="3574D6"/>
      </a:accent5>
      <a:accent6>
        <a:srgbClr val="335247"/>
      </a:accent6>
      <a:hlink>
        <a:srgbClr val="24A4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1130</Words>
  <Application>Microsoft Macintosh PowerPoint</Application>
  <PresentationFormat>On-screen Show (16:9)</PresentationFormat>
  <Paragraphs>309</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Nunito Sans</vt:lpstr>
      <vt:lpstr>Nunito Sans Light</vt:lpstr>
      <vt:lpstr>Merriweather</vt:lpstr>
      <vt:lpstr>Arial</vt:lpstr>
      <vt:lpstr>Nunito</vt:lpstr>
      <vt:lpstr>Greenhouse brand theme</vt:lpstr>
      <vt:lpstr>Instructions</vt:lpstr>
      <vt:lpstr>Your all-together hiring platform</vt:lpstr>
      <vt:lpstr>Agenda</vt:lpstr>
      <vt:lpstr>A purposeful hiring platform  </vt:lpstr>
      <vt:lpstr>All-in-one benefits  </vt:lpstr>
      <vt:lpstr>Structured  hiring,  from start to finish  </vt:lpstr>
      <vt:lpstr>Getting started</vt:lpstr>
      <vt:lpstr>Log into Greenhouse</vt:lpstr>
      <vt:lpstr>How you can help build a talent pipeline  </vt:lpstr>
      <vt:lpstr>Creating referrals and sharing jobs</vt:lpstr>
      <vt:lpstr>What’s a referral?</vt:lpstr>
      <vt:lpstr>+ Add a referral</vt:lpstr>
      <vt:lpstr>+ Add a referral (continued) </vt:lpstr>
      <vt:lpstr>Check your referrals status</vt:lpstr>
      <vt:lpstr>Share to your networks</vt:lpstr>
      <vt:lpstr>Schedule your job posts</vt:lpstr>
      <vt:lpstr>Conducting interviews   </vt:lpstr>
      <vt:lpstr>Overview</vt:lpstr>
      <vt:lpstr>Interview prep</vt:lpstr>
      <vt:lpstr>Job details</vt:lpstr>
      <vt:lpstr>Resume</vt:lpstr>
      <vt:lpstr>Scorecard</vt:lpstr>
      <vt:lpstr>Submitting feedback</vt:lpstr>
      <vt:lpstr>Interviewing best practices</vt:lpstr>
      <vt:lpstr>Want to 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Courtney Fitzpatrick</cp:lastModifiedBy>
  <cp:revision>1</cp:revision>
  <dcterms:modified xsi:type="dcterms:W3CDTF">2024-05-27T02:18:50Z</dcterms:modified>
</cp:coreProperties>
</file>