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33.xml"/>
  <Override ContentType="application/vnd.openxmlformats-officedocument.presentationml.slideLayout+xml" PartName="/ppt/slideLayouts/slideLayout17.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131.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Lst>
  <p:sldSz cy="5143500" cx="9144000"/>
  <p:notesSz cx="6858000" cy="9144000"/>
  <p:embeddedFontLst>
    <p:embeddedFont>
      <p:font typeface="Nunito Sans Light"/>
      <p:regular r:id="rId50"/>
      <p:bold r:id="rId51"/>
      <p:italic r:id="rId52"/>
      <p:boldItalic r:id="rId53"/>
    </p:embeddedFont>
    <p:embeddedFont>
      <p:font typeface="Nunito"/>
      <p:regular r:id="rId54"/>
      <p:bold r:id="rId55"/>
      <p:italic r:id="rId56"/>
      <p:boldItalic r:id="rId57"/>
    </p:embeddedFont>
    <p:embeddedFont>
      <p:font typeface="Merriweather"/>
      <p:regular r:id="rId58"/>
      <p:bold r:id="rId59"/>
      <p:italic r:id="rId60"/>
      <p:boldItalic r:id="rId61"/>
    </p:embeddedFont>
    <p:embeddedFont>
      <p:font typeface="Nunito Sans"/>
      <p:regular r:id="rId62"/>
      <p:bold r:id="rId63"/>
      <p:italic r:id="rId64"/>
      <p:boldItalic r:id="rId6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66" roundtripDataSignature="AMtx7mih/GUjDxY/dhUb5NA9f6zaClLIP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62" Type="http://schemas.openxmlformats.org/officeDocument/2006/relationships/font" Target="fonts/NunitoSans-regular.fntdata"/><Relationship Id="rId61" Type="http://schemas.openxmlformats.org/officeDocument/2006/relationships/font" Target="fonts/Merriweather-boldItalic.fntdata"/><Relationship Id="rId64" Type="http://schemas.openxmlformats.org/officeDocument/2006/relationships/font" Target="fonts/NunitoSans-italic.fntdata"/><Relationship Id="rId63" Type="http://schemas.openxmlformats.org/officeDocument/2006/relationships/font" Target="fonts/NunitoSans-bold.fntdata"/><Relationship Id="rId66" Type="http://customschemas.google.com/relationships/presentationmetadata" Target="metadata"/><Relationship Id="rId65" Type="http://schemas.openxmlformats.org/officeDocument/2006/relationships/font" Target="fonts/NunitoSans-boldItalic.fntdata"/><Relationship Id="rId60" Type="http://schemas.openxmlformats.org/officeDocument/2006/relationships/font" Target="fonts/Merriweather-italic.fntdata"/><Relationship Id="rId51" Type="http://schemas.openxmlformats.org/officeDocument/2006/relationships/font" Target="fonts/NunitoSansLight-bold.fntdata"/><Relationship Id="rId50" Type="http://schemas.openxmlformats.org/officeDocument/2006/relationships/font" Target="fonts/NunitoSansLight-regular.fntdata"/><Relationship Id="rId53" Type="http://schemas.openxmlformats.org/officeDocument/2006/relationships/font" Target="fonts/NunitoSansLight-boldItalic.fntdata"/><Relationship Id="rId52" Type="http://schemas.openxmlformats.org/officeDocument/2006/relationships/font" Target="fonts/NunitoSansLight-italic.fntdata"/><Relationship Id="rId55" Type="http://schemas.openxmlformats.org/officeDocument/2006/relationships/font" Target="fonts/Nunito-bold.fntdata"/><Relationship Id="rId54" Type="http://schemas.openxmlformats.org/officeDocument/2006/relationships/font" Target="fonts/Nunito-regular.fntdata"/><Relationship Id="rId57" Type="http://schemas.openxmlformats.org/officeDocument/2006/relationships/font" Target="fonts/Nunito-boldItalic.fntdata"/><Relationship Id="rId56" Type="http://schemas.openxmlformats.org/officeDocument/2006/relationships/font" Target="fonts/Nunito-italic.fntdata"/><Relationship Id="rId59" Type="http://schemas.openxmlformats.org/officeDocument/2006/relationships/font" Target="fonts/Merriweather-bold.fntdata"/><Relationship Id="rId58" Type="http://schemas.openxmlformats.org/officeDocument/2006/relationships/font" Target="fonts/Merriweather-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8" name="Shape 838"/>
        <p:cNvGrpSpPr/>
        <p:nvPr/>
      </p:nvGrpSpPr>
      <p:grpSpPr>
        <a:xfrm>
          <a:off x="0" y="0"/>
          <a:ext cx="0" cy="0"/>
          <a:chOff x="0" y="0"/>
          <a:chExt cx="0" cy="0"/>
        </a:xfrm>
      </p:grpSpPr>
      <p:sp>
        <p:nvSpPr>
          <p:cNvPr id="839" name="Google Shape;839;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0" name="Google Shape;8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1" lang="en" sz="1500">
                <a:solidFill>
                  <a:srgbClr val="222222"/>
                </a:solidFill>
                <a:latin typeface="Nunito Sans"/>
                <a:ea typeface="Nunito Sans"/>
                <a:cs typeface="Nunito Sans"/>
                <a:sym typeface="Nunito Sans"/>
              </a:rPr>
              <a:t>Customize this deck as you’d like!</a:t>
            </a:r>
            <a:endParaRPr sz="1400">
              <a:latin typeface="Nunito Sans"/>
              <a:ea typeface="Nunito Sans"/>
              <a:cs typeface="Nunito Sans"/>
              <a:sym typeface="Nunito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6" name="Shape 916"/>
        <p:cNvGrpSpPr/>
        <p:nvPr/>
      </p:nvGrpSpPr>
      <p:grpSpPr>
        <a:xfrm>
          <a:off x="0" y="0"/>
          <a:ext cx="0" cy="0"/>
          <a:chOff x="0" y="0"/>
          <a:chExt cx="0" cy="0"/>
        </a:xfrm>
      </p:grpSpPr>
      <p:sp>
        <p:nvSpPr>
          <p:cNvPr id="917" name="Google Shape;917;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8" name="Google Shape;918;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TIP: Referrals are an effective way to build your pipeline. Invest your team in why they should make referrals. If you have a referral program, discuss it here.</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4" name="Shape 924"/>
        <p:cNvGrpSpPr/>
        <p:nvPr/>
      </p:nvGrpSpPr>
      <p:grpSpPr>
        <a:xfrm>
          <a:off x="0" y="0"/>
          <a:ext cx="0" cy="0"/>
          <a:chOff x="0" y="0"/>
          <a:chExt cx="0" cy="0"/>
        </a:xfrm>
      </p:grpSpPr>
      <p:sp>
        <p:nvSpPr>
          <p:cNvPr id="925" name="Google Shape;925;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6" name="Google Shape;926;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1" name="Shape 931"/>
        <p:cNvGrpSpPr/>
        <p:nvPr/>
      </p:nvGrpSpPr>
      <p:grpSpPr>
        <a:xfrm>
          <a:off x="0" y="0"/>
          <a:ext cx="0" cy="0"/>
          <a:chOff x="0" y="0"/>
          <a:chExt cx="0" cy="0"/>
        </a:xfrm>
      </p:grpSpPr>
      <p:sp>
        <p:nvSpPr>
          <p:cNvPr id="932" name="Google Shape;932;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3" name="Google Shape;93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8" name="Shape 938"/>
        <p:cNvGrpSpPr/>
        <p:nvPr/>
      </p:nvGrpSpPr>
      <p:grpSpPr>
        <a:xfrm>
          <a:off x="0" y="0"/>
          <a:ext cx="0" cy="0"/>
          <a:chOff x="0" y="0"/>
          <a:chExt cx="0" cy="0"/>
        </a:xfrm>
      </p:grpSpPr>
      <p:sp>
        <p:nvSpPr>
          <p:cNvPr id="939" name="Google Shape;939;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40" name="Google Shape;940;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9" name="Shape 949"/>
        <p:cNvGrpSpPr/>
        <p:nvPr/>
      </p:nvGrpSpPr>
      <p:grpSpPr>
        <a:xfrm>
          <a:off x="0" y="0"/>
          <a:ext cx="0" cy="0"/>
          <a:chOff x="0" y="0"/>
          <a:chExt cx="0" cy="0"/>
        </a:xfrm>
      </p:grpSpPr>
      <p:sp>
        <p:nvSpPr>
          <p:cNvPr id="950" name="Google Shape;950;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1" name="Google Shape;951;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9" name="Shape 959"/>
        <p:cNvGrpSpPr/>
        <p:nvPr/>
      </p:nvGrpSpPr>
      <p:grpSpPr>
        <a:xfrm>
          <a:off x="0" y="0"/>
          <a:ext cx="0" cy="0"/>
          <a:chOff x="0" y="0"/>
          <a:chExt cx="0" cy="0"/>
        </a:xfrm>
      </p:grpSpPr>
      <p:sp>
        <p:nvSpPr>
          <p:cNvPr id="960" name="Google Shape;960;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1" name="Google Shape;961;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0" name="Shape 970"/>
        <p:cNvGrpSpPr/>
        <p:nvPr/>
      </p:nvGrpSpPr>
      <p:grpSpPr>
        <a:xfrm>
          <a:off x="0" y="0"/>
          <a:ext cx="0" cy="0"/>
          <a:chOff x="0" y="0"/>
          <a:chExt cx="0" cy="0"/>
        </a:xfrm>
      </p:grpSpPr>
      <p:sp>
        <p:nvSpPr>
          <p:cNvPr id="971" name="Google Shape;971;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2" name="Google Shape;972;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2" name="Shape 982"/>
        <p:cNvGrpSpPr/>
        <p:nvPr/>
      </p:nvGrpSpPr>
      <p:grpSpPr>
        <a:xfrm>
          <a:off x="0" y="0"/>
          <a:ext cx="0" cy="0"/>
          <a:chOff x="0" y="0"/>
          <a:chExt cx="0" cy="0"/>
        </a:xfrm>
      </p:grpSpPr>
      <p:sp>
        <p:nvSpPr>
          <p:cNvPr id="983" name="Google Shape;983;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4" name="Google Shape;984;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3" name="Shape 993"/>
        <p:cNvGrpSpPr/>
        <p:nvPr/>
      </p:nvGrpSpPr>
      <p:grpSpPr>
        <a:xfrm>
          <a:off x="0" y="0"/>
          <a:ext cx="0" cy="0"/>
          <a:chOff x="0" y="0"/>
          <a:chExt cx="0" cy="0"/>
        </a:xfrm>
      </p:grpSpPr>
      <p:sp>
        <p:nvSpPr>
          <p:cNvPr id="994" name="Google Shape;994;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5" name="Google Shape;995;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3" name="Shape 1003"/>
        <p:cNvGrpSpPr/>
        <p:nvPr/>
      </p:nvGrpSpPr>
      <p:grpSpPr>
        <a:xfrm>
          <a:off x="0" y="0"/>
          <a:ext cx="0" cy="0"/>
          <a:chOff x="0" y="0"/>
          <a:chExt cx="0" cy="0"/>
        </a:xfrm>
      </p:grpSpPr>
      <p:sp>
        <p:nvSpPr>
          <p:cNvPr id="1004" name="Google Shape;1004;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5" name="Google Shape;1005;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6" name="Shape 846"/>
        <p:cNvGrpSpPr/>
        <p:nvPr/>
      </p:nvGrpSpPr>
      <p:grpSpPr>
        <a:xfrm>
          <a:off x="0" y="0"/>
          <a:ext cx="0" cy="0"/>
          <a:chOff x="0" y="0"/>
          <a:chExt cx="0" cy="0"/>
        </a:xfrm>
      </p:grpSpPr>
      <p:sp>
        <p:nvSpPr>
          <p:cNvPr id="847" name="Google Shape;847;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8" name="Google Shape;84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0" name="Shape 1010"/>
        <p:cNvGrpSpPr/>
        <p:nvPr/>
      </p:nvGrpSpPr>
      <p:grpSpPr>
        <a:xfrm>
          <a:off x="0" y="0"/>
          <a:ext cx="0" cy="0"/>
          <a:chOff x="0" y="0"/>
          <a:chExt cx="0" cy="0"/>
        </a:xfrm>
      </p:grpSpPr>
      <p:sp>
        <p:nvSpPr>
          <p:cNvPr id="1011" name="Google Shape;1011;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2" name="Google Shape;1012;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23" name="Google Shape;1023;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6" name="Shape 1036"/>
        <p:cNvGrpSpPr/>
        <p:nvPr/>
      </p:nvGrpSpPr>
      <p:grpSpPr>
        <a:xfrm>
          <a:off x="0" y="0"/>
          <a:ext cx="0" cy="0"/>
          <a:chOff x="0" y="0"/>
          <a:chExt cx="0" cy="0"/>
        </a:xfrm>
      </p:grpSpPr>
      <p:sp>
        <p:nvSpPr>
          <p:cNvPr id="1037" name="Google Shape;1037;p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8" name="Google Shape;1038;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1" name="Shape 1051"/>
        <p:cNvGrpSpPr/>
        <p:nvPr/>
      </p:nvGrpSpPr>
      <p:grpSpPr>
        <a:xfrm>
          <a:off x="0" y="0"/>
          <a:ext cx="0" cy="0"/>
          <a:chOff x="0" y="0"/>
          <a:chExt cx="0" cy="0"/>
        </a:xfrm>
      </p:grpSpPr>
      <p:sp>
        <p:nvSpPr>
          <p:cNvPr id="1052" name="Google Shape;1052;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3" name="Google Shape;1053;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0" name="Shape 1060"/>
        <p:cNvGrpSpPr/>
        <p:nvPr/>
      </p:nvGrpSpPr>
      <p:grpSpPr>
        <a:xfrm>
          <a:off x="0" y="0"/>
          <a:ext cx="0" cy="0"/>
          <a:chOff x="0" y="0"/>
          <a:chExt cx="0" cy="0"/>
        </a:xfrm>
      </p:grpSpPr>
      <p:sp>
        <p:nvSpPr>
          <p:cNvPr id="1061" name="Google Shape;1061;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2" name="Google Shape;1062;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9" name="Shape 1069"/>
        <p:cNvGrpSpPr/>
        <p:nvPr/>
      </p:nvGrpSpPr>
      <p:grpSpPr>
        <a:xfrm>
          <a:off x="0" y="0"/>
          <a:ext cx="0" cy="0"/>
          <a:chOff x="0" y="0"/>
          <a:chExt cx="0" cy="0"/>
        </a:xfrm>
      </p:grpSpPr>
      <p:sp>
        <p:nvSpPr>
          <p:cNvPr id="1070" name="Google Shape;1070;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1" name="Google Shape;1071;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9" name="Shape 1079"/>
        <p:cNvGrpSpPr/>
        <p:nvPr/>
      </p:nvGrpSpPr>
      <p:grpSpPr>
        <a:xfrm>
          <a:off x="0" y="0"/>
          <a:ext cx="0" cy="0"/>
          <a:chOff x="0" y="0"/>
          <a:chExt cx="0" cy="0"/>
        </a:xfrm>
      </p:grpSpPr>
      <p:sp>
        <p:nvSpPr>
          <p:cNvPr id="1080" name="Google Shape;1080;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81" name="Google Shape;1081;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4" name="Shape 1104"/>
        <p:cNvGrpSpPr/>
        <p:nvPr/>
      </p:nvGrpSpPr>
      <p:grpSpPr>
        <a:xfrm>
          <a:off x="0" y="0"/>
          <a:ext cx="0" cy="0"/>
          <a:chOff x="0" y="0"/>
          <a:chExt cx="0" cy="0"/>
        </a:xfrm>
      </p:grpSpPr>
      <p:sp>
        <p:nvSpPr>
          <p:cNvPr id="1105" name="Google Shape;1105;p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06" name="Google Shape;1106;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1" name="Shape 1111"/>
        <p:cNvGrpSpPr/>
        <p:nvPr/>
      </p:nvGrpSpPr>
      <p:grpSpPr>
        <a:xfrm>
          <a:off x="0" y="0"/>
          <a:ext cx="0" cy="0"/>
          <a:chOff x="0" y="0"/>
          <a:chExt cx="0" cy="0"/>
        </a:xfrm>
      </p:grpSpPr>
      <p:sp>
        <p:nvSpPr>
          <p:cNvPr id="1112" name="Google Shape;1112;g314d51cf96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13" name="Google Shape;1113;g314d51cf96a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0" name="Shape 1120"/>
        <p:cNvGrpSpPr/>
        <p:nvPr/>
      </p:nvGrpSpPr>
      <p:grpSpPr>
        <a:xfrm>
          <a:off x="0" y="0"/>
          <a:ext cx="0" cy="0"/>
          <a:chOff x="0" y="0"/>
          <a:chExt cx="0" cy="0"/>
        </a:xfrm>
      </p:grpSpPr>
      <p:sp>
        <p:nvSpPr>
          <p:cNvPr id="1121" name="Google Shape;1121;g314d51cf96a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2" name="Google Shape;1122;g314d51cf96a_0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4" name="Shape 854"/>
        <p:cNvGrpSpPr/>
        <p:nvPr/>
      </p:nvGrpSpPr>
      <p:grpSpPr>
        <a:xfrm>
          <a:off x="0" y="0"/>
          <a:ext cx="0" cy="0"/>
          <a:chOff x="0" y="0"/>
          <a:chExt cx="0" cy="0"/>
        </a:xfrm>
      </p:grpSpPr>
      <p:sp>
        <p:nvSpPr>
          <p:cNvPr id="855" name="Google Shape;855;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6" name="Google Shape;856;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9" name="Shape 1139"/>
        <p:cNvGrpSpPr/>
        <p:nvPr/>
      </p:nvGrpSpPr>
      <p:grpSpPr>
        <a:xfrm>
          <a:off x="0" y="0"/>
          <a:ext cx="0" cy="0"/>
          <a:chOff x="0" y="0"/>
          <a:chExt cx="0" cy="0"/>
        </a:xfrm>
      </p:grpSpPr>
      <p:sp>
        <p:nvSpPr>
          <p:cNvPr id="1140" name="Google Shape;1140;g314d51cf96a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1" name="Google Shape;1141;g314d51cf96a_0_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2" name="Shape 1152"/>
        <p:cNvGrpSpPr/>
        <p:nvPr/>
      </p:nvGrpSpPr>
      <p:grpSpPr>
        <a:xfrm>
          <a:off x="0" y="0"/>
          <a:ext cx="0" cy="0"/>
          <a:chOff x="0" y="0"/>
          <a:chExt cx="0" cy="0"/>
        </a:xfrm>
      </p:grpSpPr>
      <p:sp>
        <p:nvSpPr>
          <p:cNvPr id="1153" name="Google Shape;1153;g314d51cf96a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4" name="Google Shape;1154;g314d51cf96a_0_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2" name="Shape 1162"/>
        <p:cNvGrpSpPr/>
        <p:nvPr/>
      </p:nvGrpSpPr>
      <p:grpSpPr>
        <a:xfrm>
          <a:off x="0" y="0"/>
          <a:ext cx="0" cy="0"/>
          <a:chOff x="0" y="0"/>
          <a:chExt cx="0" cy="0"/>
        </a:xfrm>
      </p:grpSpPr>
      <p:sp>
        <p:nvSpPr>
          <p:cNvPr id="1163" name="Google Shape;1163;g314d51cf96a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4" name="Google Shape;1164;g314d51cf96a_0_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2" name="Shape 1172"/>
        <p:cNvGrpSpPr/>
        <p:nvPr/>
      </p:nvGrpSpPr>
      <p:grpSpPr>
        <a:xfrm>
          <a:off x="0" y="0"/>
          <a:ext cx="0" cy="0"/>
          <a:chOff x="0" y="0"/>
          <a:chExt cx="0" cy="0"/>
        </a:xfrm>
      </p:grpSpPr>
      <p:sp>
        <p:nvSpPr>
          <p:cNvPr id="1173" name="Google Shape;1173;p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4" name="Google Shape;1174;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2" name="Shape 1182"/>
        <p:cNvGrpSpPr/>
        <p:nvPr/>
      </p:nvGrpSpPr>
      <p:grpSpPr>
        <a:xfrm>
          <a:off x="0" y="0"/>
          <a:ext cx="0" cy="0"/>
          <a:chOff x="0" y="0"/>
          <a:chExt cx="0" cy="0"/>
        </a:xfrm>
      </p:grpSpPr>
      <p:sp>
        <p:nvSpPr>
          <p:cNvPr id="1183" name="Google Shape;1183;p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4" name="Google Shape;1184;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2" name="Shape 1192"/>
        <p:cNvGrpSpPr/>
        <p:nvPr/>
      </p:nvGrpSpPr>
      <p:grpSpPr>
        <a:xfrm>
          <a:off x="0" y="0"/>
          <a:ext cx="0" cy="0"/>
          <a:chOff x="0" y="0"/>
          <a:chExt cx="0" cy="0"/>
        </a:xfrm>
      </p:grpSpPr>
      <p:sp>
        <p:nvSpPr>
          <p:cNvPr id="1193" name="Google Shape;1193;p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4" name="Google Shape;1194;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9" name="Shape 1199"/>
        <p:cNvGrpSpPr/>
        <p:nvPr/>
      </p:nvGrpSpPr>
      <p:grpSpPr>
        <a:xfrm>
          <a:off x="0" y="0"/>
          <a:ext cx="0" cy="0"/>
          <a:chOff x="0" y="0"/>
          <a:chExt cx="0" cy="0"/>
        </a:xfrm>
      </p:grpSpPr>
      <p:sp>
        <p:nvSpPr>
          <p:cNvPr id="1200" name="Google Shape;1200;p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1" name="Google Shape;1201;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9" name="Shape 1209"/>
        <p:cNvGrpSpPr/>
        <p:nvPr/>
      </p:nvGrpSpPr>
      <p:grpSpPr>
        <a:xfrm>
          <a:off x="0" y="0"/>
          <a:ext cx="0" cy="0"/>
          <a:chOff x="0" y="0"/>
          <a:chExt cx="0" cy="0"/>
        </a:xfrm>
      </p:grpSpPr>
      <p:sp>
        <p:nvSpPr>
          <p:cNvPr id="1210" name="Google Shape;1210;p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1" name="Google Shape;1211;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9" name="Shape 1219"/>
        <p:cNvGrpSpPr/>
        <p:nvPr/>
      </p:nvGrpSpPr>
      <p:grpSpPr>
        <a:xfrm>
          <a:off x="0" y="0"/>
          <a:ext cx="0" cy="0"/>
          <a:chOff x="0" y="0"/>
          <a:chExt cx="0" cy="0"/>
        </a:xfrm>
      </p:grpSpPr>
      <p:sp>
        <p:nvSpPr>
          <p:cNvPr id="1220" name="Google Shape;1220;p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1" name="Google Shape;1221;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9" name="Shape 1229"/>
        <p:cNvGrpSpPr/>
        <p:nvPr/>
      </p:nvGrpSpPr>
      <p:grpSpPr>
        <a:xfrm>
          <a:off x="0" y="0"/>
          <a:ext cx="0" cy="0"/>
          <a:chOff x="0" y="0"/>
          <a:chExt cx="0" cy="0"/>
        </a:xfrm>
      </p:grpSpPr>
      <p:sp>
        <p:nvSpPr>
          <p:cNvPr id="1230" name="Google Shape;1230;p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1" name="Google Shape;1231;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1" name="Shape 861"/>
        <p:cNvGrpSpPr/>
        <p:nvPr/>
      </p:nvGrpSpPr>
      <p:grpSpPr>
        <a:xfrm>
          <a:off x="0" y="0"/>
          <a:ext cx="0" cy="0"/>
          <a:chOff x="0" y="0"/>
          <a:chExt cx="0" cy="0"/>
        </a:xfrm>
      </p:grpSpPr>
      <p:sp>
        <p:nvSpPr>
          <p:cNvPr id="862" name="Google Shape;862;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3" name="Google Shape;86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9" name="Shape 1239"/>
        <p:cNvGrpSpPr/>
        <p:nvPr/>
      </p:nvGrpSpPr>
      <p:grpSpPr>
        <a:xfrm>
          <a:off x="0" y="0"/>
          <a:ext cx="0" cy="0"/>
          <a:chOff x="0" y="0"/>
          <a:chExt cx="0" cy="0"/>
        </a:xfrm>
      </p:grpSpPr>
      <p:sp>
        <p:nvSpPr>
          <p:cNvPr id="1240" name="Google Shape;1240;p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1" name="Google Shape;1241;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9" name="Shape 1249"/>
        <p:cNvGrpSpPr/>
        <p:nvPr/>
      </p:nvGrpSpPr>
      <p:grpSpPr>
        <a:xfrm>
          <a:off x="0" y="0"/>
          <a:ext cx="0" cy="0"/>
          <a:chOff x="0" y="0"/>
          <a:chExt cx="0" cy="0"/>
        </a:xfrm>
      </p:grpSpPr>
      <p:sp>
        <p:nvSpPr>
          <p:cNvPr id="1250" name="Google Shape;1250;p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51" name="Google Shape;1251;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8" name="Shape 1268"/>
        <p:cNvGrpSpPr/>
        <p:nvPr/>
      </p:nvGrpSpPr>
      <p:grpSpPr>
        <a:xfrm>
          <a:off x="0" y="0"/>
          <a:ext cx="0" cy="0"/>
          <a:chOff x="0" y="0"/>
          <a:chExt cx="0" cy="0"/>
        </a:xfrm>
      </p:grpSpPr>
      <p:sp>
        <p:nvSpPr>
          <p:cNvPr id="1269" name="Google Shape;1269;p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0" name="Google Shape;1270;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5" name="Shape 1275"/>
        <p:cNvGrpSpPr/>
        <p:nvPr/>
      </p:nvGrpSpPr>
      <p:grpSpPr>
        <a:xfrm>
          <a:off x="0" y="0"/>
          <a:ext cx="0" cy="0"/>
          <a:chOff x="0" y="0"/>
          <a:chExt cx="0" cy="0"/>
        </a:xfrm>
      </p:grpSpPr>
      <p:sp>
        <p:nvSpPr>
          <p:cNvPr id="1276" name="Google Shape;1276;p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7" name="Google Shape;1277;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6" name="Shape 1286"/>
        <p:cNvGrpSpPr/>
        <p:nvPr/>
      </p:nvGrpSpPr>
      <p:grpSpPr>
        <a:xfrm>
          <a:off x="0" y="0"/>
          <a:ext cx="0" cy="0"/>
          <a:chOff x="0" y="0"/>
          <a:chExt cx="0" cy="0"/>
        </a:xfrm>
      </p:grpSpPr>
      <p:sp>
        <p:nvSpPr>
          <p:cNvPr id="1287" name="Google Shape;1287;p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8" name="Google Shape;1288;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1" name="Google Shape;871;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200"/>
              <a:t>TIP: Greenhouse will serve to emphasize standout candidates and reduce the quantity of candidates on-site, saving energy and time across teams. </a:t>
            </a:r>
            <a:endParaRPr sz="1200"/>
          </a:p>
          <a:p>
            <a:pPr indent="0" lvl="0" marL="0" rtl="0" algn="l">
              <a:lnSpc>
                <a:spcPct val="100000"/>
              </a:lnSpc>
              <a:spcBef>
                <a:spcPts val="0"/>
              </a:spcBef>
              <a:spcAft>
                <a:spcPts val="0"/>
              </a:spcAft>
              <a:buSzPts val="1100"/>
              <a:buNone/>
            </a:pPr>
            <a:r>
              <a:t/>
            </a:r>
            <a:endParaRPr b="1"/>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8" name="Shape 878"/>
        <p:cNvGrpSpPr/>
        <p:nvPr/>
      </p:nvGrpSpPr>
      <p:grpSpPr>
        <a:xfrm>
          <a:off x="0" y="0"/>
          <a:ext cx="0" cy="0"/>
          <a:chOff x="0" y="0"/>
          <a:chExt cx="0" cy="0"/>
        </a:xfrm>
      </p:grpSpPr>
      <p:sp>
        <p:nvSpPr>
          <p:cNvPr id="879" name="Google Shape;879;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0" name="Google Shape;880;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TIP:</a:t>
            </a:r>
            <a:endParaRPr>
              <a:solidFill>
                <a:schemeClr val="dk1"/>
              </a:solidFill>
            </a:endParaRPr>
          </a:p>
          <a:p>
            <a:pPr indent="-298450" lvl="0" marL="457200" rtl="0" algn="l">
              <a:lnSpc>
                <a:spcPct val="100000"/>
              </a:lnSpc>
              <a:spcBef>
                <a:spcPts val="0"/>
              </a:spcBef>
              <a:spcAft>
                <a:spcPts val="0"/>
              </a:spcAft>
              <a:buClr>
                <a:schemeClr val="dk1"/>
              </a:buClr>
              <a:buSzPts val="1100"/>
              <a:buAutoNum type="arabicPeriod"/>
            </a:pPr>
            <a:r>
              <a:rPr b="1" lang="en">
                <a:solidFill>
                  <a:schemeClr val="dk1"/>
                </a:solidFill>
              </a:rPr>
              <a:t>Better outcomes</a:t>
            </a:r>
            <a:endParaRPr b="1">
              <a:solidFill>
                <a:schemeClr val="dk1"/>
              </a:solidFill>
            </a:endParaRPr>
          </a:p>
          <a:p>
            <a:pPr indent="-298450" lvl="0" marL="914400" rtl="0" algn="l">
              <a:lnSpc>
                <a:spcPct val="100000"/>
              </a:lnSpc>
              <a:spcBef>
                <a:spcPts val="0"/>
              </a:spcBef>
              <a:spcAft>
                <a:spcPts val="0"/>
              </a:spcAft>
              <a:buClr>
                <a:schemeClr val="dk1"/>
              </a:buClr>
              <a:buSzPts val="1100"/>
              <a:buChar char="●"/>
            </a:pPr>
            <a:r>
              <a:rPr lang="en">
                <a:solidFill>
                  <a:schemeClr val="dk1"/>
                </a:solidFill>
              </a:rPr>
              <a:t>Selects for long-term success, not just short-term needs</a:t>
            </a:r>
            <a:endParaRPr>
              <a:solidFill>
                <a:schemeClr val="dk1"/>
              </a:solidFill>
            </a:endParaRPr>
          </a:p>
          <a:p>
            <a:pPr indent="-298450" lvl="0" marL="914400" rtl="0" algn="l">
              <a:lnSpc>
                <a:spcPct val="100000"/>
              </a:lnSpc>
              <a:spcBef>
                <a:spcPts val="0"/>
              </a:spcBef>
              <a:spcAft>
                <a:spcPts val="0"/>
              </a:spcAft>
              <a:buClr>
                <a:schemeClr val="dk1"/>
              </a:buClr>
              <a:buSzPts val="1100"/>
              <a:buChar char="●"/>
            </a:pPr>
            <a:r>
              <a:rPr lang="en">
                <a:solidFill>
                  <a:schemeClr val="dk1"/>
                </a:solidFill>
              </a:rPr>
              <a:t>Allows for evidence-based decisions</a:t>
            </a:r>
            <a:endParaRPr>
              <a:solidFill>
                <a:schemeClr val="dk1"/>
              </a:solidFill>
            </a:endParaRPr>
          </a:p>
          <a:p>
            <a:pPr indent="-298450" lvl="0" marL="914400" rtl="0" algn="l">
              <a:lnSpc>
                <a:spcPct val="100000"/>
              </a:lnSpc>
              <a:spcBef>
                <a:spcPts val="0"/>
              </a:spcBef>
              <a:spcAft>
                <a:spcPts val="0"/>
              </a:spcAft>
              <a:buClr>
                <a:schemeClr val="dk1"/>
              </a:buClr>
              <a:buSzPts val="1100"/>
              <a:buChar char="●"/>
            </a:pPr>
            <a:r>
              <a:rPr lang="en">
                <a:solidFill>
                  <a:schemeClr val="dk1"/>
                </a:solidFill>
              </a:rPr>
              <a:t>Mitigates interviewer bias </a:t>
            </a:r>
            <a:endParaRPr>
              <a:solidFill>
                <a:schemeClr val="dk1"/>
              </a:solidFill>
            </a:endParaRPr>
          </a:p>
          <a:p>
            <a:pPr indent="-298450" lvl="0" marL="914400" rtl="0" algn="l">
              <a:lnSpc>
                <a:spcPct val="100000"/>
              </a:lnSpc>
              <a:spcBef>
                <a:spcPts val="0"/>
              </a:spcBef>
              <a:spcAft>
                <a:spcPts val="0"/>
              </a:spcAft>
              <a:buClr>
                <a:schemeClr val="dk1"/>
              </a:buClr>
              <a:buSzPts val="1100"/>
              <a:buChar char="●"/>
            </a:pPr>
            <a:r>
              <a:rPr lang="en">
                <a:solidFill>
                  <a:schemeClr val="dk1"/>
                </a:solidFill>
              </a:rPr>
              <a:t>Enables consistent candidate evaluation</a:t>
            </a:r>
            <a:endParaRPr>
              <a:solidFill>
                <a:schemeClr val="dk1"/>
              </a:solidFill>
            </a:endParaRPr>
          </a:p>
          <a:p>
            <a:pPr indent="-298450" lvl="0" marL="914400" rtl="0" algn="l">
              <a:lnSpc>
                <a:spcPct val="100000"/>
              </a:lnSpc>
              <a:spcBef>
                <a:spcPts val="0"/>
              </a:spcBef>
              <a:spcAft>
                <a:spcPts val="0"/>
              </a:spcAft>
              <a:buClr>
                <a:schemeClr val="dk1"/>
              </a:buClr>
              <a:buSzPts val="1100"/>
              <a:buChar char="●"/>
            </a:pPr>
            <a:r>
              <a:rPr lang="en">
                <a:solidFill>
                  <a:schemeClr val="dk1"/>
                </a:solidFill>
              </a:rPr>
              <a:t>Reduces redundancy and reduces total interview time</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298450" lvl="0" marL="457200" rtl="0" algn="l">
              <a:lnSpc>
                <a:spcPct val="100000"/>
              </a:lnSpc>
              <a:spcBef>
                <a:spcPts val="0"/>
              </a:spcBef>
              <a:spcAft>
                <a:spcPts val="0"/>
              </a:spcAft>
              <a:buClr>
                <a:schemeClr val="dk1"/>
              </a:buClr>
              <a:buSzPts val="1100"/>
              <a:buAutoNum type="arabicPeriod"/>
            </a:pPr>
            <a:r>
              <a:rPr b="1" lang="en">
                <a:solidFill>
                  <a:schemeClr val="dk1"/>
                </a:solidFill>
              </a:rPr>
              <a:t>Better experiences</a:t>
            </a:r>
            <a:endParaRPr b="1">
              <a:solidFill>
                <a:schemeClr val="dk1"/>
              </a:solidFill>
            </a:endParaRPr>
          </a:p>
          <a:p>
            <a:pPr indent="-298450" lvl="0" marL="914400" rtl="0" algn="l">
              <a:lnSpc>
                <a:spcPct val="100000"/>
              </a:lnSpc>
              <a:spcBef>
                <a:spcPts val="0"/>
              </a:spcBef>
              <a:spcAft>
                <a:spcPts val="0"/>
              </a:spcAft>
              <a:buClr>
                <a:schemeClr val="dk1"/>
              </a:buClr>
              <a:buSzPts val="1100"/>
              <a:buChar char="●"/>
            </a:pPr>
            <a:r>
              <a:rPr lang="en">
                <a:solidFill>
                  <a:schemeClr val="dk1"/>
                </a:solidFill>
              </a:rPr>
              <a:t>Candidates</a:t>
            </a:r>
            <a:endParaRPr>
              <a:solidFill>
                <a:schemeClr val="dk1"/>
              </a:solidFill>
            </a:endParaRPr>
          </a:p>
          <a:p>
            <a:pPr indent="-298450" lvl="0" marL="914400" rtl="0" algn="l">
              <a:lnSpc>
                <a:spcPct val="100000"/>
              </a:lnSpc>
              <a:spcBef>
                <a:spcPts val="0"/>
              </a:spcBef>
              <a:spcAft>
                <a:spcPts val="0"/>
              </a:spcAft>
              <a:buClr>
                <a:schemeClr val="dk1"/>
              </a:buClr>
              <a:buSzPts val="1100"/>
              <a:buChar char="●"/>
            </a:pPr>
            <a:r>
              <a:rPr lang="en">
                <a:solidFill>
                  <a:schemeClr val="dk1"/>
                </a:solidFill>
              </a:rPr>
              <a:t>Recruiter</a:t>
            </a:r>
            <a:endParaRPr>
              <a:solidFill>
                <a:schemeClr val="dk1"/>
              </a:solidFill>
            </a:endParaRPr>
          </a:p>
          <a:p>
            <a:pPr indent="-298450" lvl="0" marL="914400" rtl="0" algn="l">
              <a:lnSpc>
                <a:spcPct val="100000"/>
              </a:lnSpc>
              <a:spcBef>
                <a:spcPts val="0"/>
              </a:spcBef>
              <a:spcAft>
                <a:spcPts val="0"/>
              </a:spcAft>
              <a:buClr>
                <a:schemeClr val="dk1"/>
              </a:buClr>
              <a:buSzPts val="1100"/>
              <a:buChar char="●"/>
            </a:pPr>
            <a:r>
              <a:rPr lang="en">
                <a:solidFill>
                  <a:schemeClr val="dk1"/>
                </a:solidFill>
              </a:rPr>
              <a:t>Interviewers</a:t>
            </a:r>
            <a:endParaRPr>
              <a:solidFill>
                <a:schemeClr val="dk1"/>
              </a:solidFill>
            </a:endParaRPr>
          </a:p>
          <a:p>
            <a:pPr indent="-298450" lvl="0" marL="914400" rtl="0" algn="l">
              <a:lnSpc>
                <a:spcPct val="100000"/>
              </a:lnSpc>
              <a:spcBef>
                <a:spcPts val="0"/>
              </a:spcBef>
              <a:spcAft>
                <a:spcPts val="0"/>
              </a:spcAft>
              <a:buClr>
                <a:schemeClr val="dk1"/>
              </a:buClr>
              <a:buSzPts val="1100"/>
              <a:buChar char="●"/>
            </a:pPr>
            <a:r>
              <a:rPr lang="en">
                <a:solidFill>
                  <a:schemeClr val="dk1"/>
                </a:solidFill>
              </a:rPr>
              <a:t>Hiring Managers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6" name="Shape 886"/>
        <p:cNvGrpSpPr/>
        <p:nvPr/>
      </p:nvGrpSpPr>
      <p:grpSpPr>
        <a:xfrm>
          <a:off x="0" y="0"/>
          <a:ext cx="0" cy="0"/>
          <a:chOff x="0" y="0"/>
          <a:chExt cx="0" cy="0"/>
        </a:xfrm>
      </p:grpSpPr>
      <p:sp>
        <p:nvSpPr>
          <p:cNvPr id="887" name="Google Shape;887;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8" name="Google Shape;88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3" name="Shape 893"/>
        <p:cNvGrpSpPr/>
        <p:nvPr/>
      </p:nvGrpSpPr>
      <p:grpSpPr>
        <a:xfrm>
          <a:off x="0" y="0"/>
          <a:ext cx="0" cy="0"/>
          <a:chOff x="0" y="0"/>
          <a:chExt cx="0" cy="0"/>
        </a:xfrm>
      </p:grpSpPr>
      <p:sp>
        <p:nvSpPr>
          <p:cNvPr id="894" name="Google Shape;894;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5" name="Google Shape;895;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TIP: Email your users invitations prior to this training session!</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5" name="Google Shape;905;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1.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5.jpg"/><Relationship Id="rId3" Type="http://schemas.openxmlformats.org/officeDocument/2006/relationships/image" Target="../media/image1.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4.jpg"/><Relationship Id="rId3" Type="http://schemas.openxmlformats.org/officeDocument/2006/relationships/image" Target="../media/image1.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5.jpg"/><Relationship Id="rId3" Type="http://schemas.openxmlformats.org/officeDocument/2006/relationships/image" Target="../media/image1.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1.jpg"/><Relationship Id="rId3" Type="http://schemas.openxmlformats.org/officeDocument/2006/relationships/image" Target="../media/image1.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9.jpg"/><Relationship Id="rId3" Type="http://schemas.openxmlformats.org/officeDocument/2006/relationships/image" Target="../media/image1.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0.jpg"/><Relationship Id="rId3" Type="http://schemas.openxmlformats.org/officeDocument/2006/relationships/image" Target="../media/image1.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1.jpg"/><Relationship Id="rId3" Type="http://schemas.openxmlformats.org/officeDocument/2006/relationships/image" Target="../media/image1.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5.jpg"/><Relationship Id="rId3" Type="http://schemas.openxmlformats.org/officeDocument/2006/relationships/image" Target="../media/image1.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3.jpg"/><Relationship Id="rId3" Type="http://schemas.openxmlformats.org/officeDocument/2006/relationships/image" Target="../media/image1.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jpg"/><Relationship Id="rId3"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 Id="rId3" Type="http://schemas.openxmlformats.org/officeDocument/2006/relationships/image" Target="../media/image1.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9.jpg"/><Relationship Id="rId3" Type="http://schemas.openxmlformats.org/officeDocument/2006/relationships/image" Target="../media/image1.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jpg"/><Relationship Id="rId3" Type="http://schemas.openxmlformats.org/officeDocument/2006/relationships/image" Target="../media/image1.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4.jpg"/><Relationship Id="rId3" Type="http://schemas.openxmlformats.org/officeDocument/2006/relationships/image" Target="../media/image1.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6.jpg"/><Relationship Id="rId3" Type="http://schemas.openxmlformats.org/officeDocument/2006/relationships/image" Target="../media/image7.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4.jpg"/><Relationship Id="rId3" Type="http://schemas.openxmlformats.org/officeDocument/2006/relationships/image" Target="../media/image10.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7.jpg"/><Relationship Id="rId3" Type="http://schemas.openxmlformats.org/officeDocument/2006/relationships/image" Target="../media/image7.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7.jpg"/><Relationship Id="rId3"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0.jpg"/><Relationship Id="rId3" Type="http://schemas.openxmlformats.org/officeDocument/2006/relationships/image" Target="../media/image7.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2.jpg"/><Relationship Id="rId3" Type="http://schemas.openxmlformats.org/officeDocument/2006/relationships/image" Target="../media/image7.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jpg"/><Relationship Id="rId3" Type="http://schemas.openxmlformats.org/officeDocument/2006/relationships/image" Target="../media/image7.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8.jpg"/><Relationship Id="rId3" Type="http://schemas.openxmlformats.org/officeDocument/2006/relationships/image" Target="../media/image10.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4.jpg"/><Relationship Id="rId3" Type="http://schemas.openxmlformats.org/officeDocument/2006/relationships/image" Target="../media/image1.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6.jpg"/><Relationship Id="rId3" Type="http://schemas.openxmlformats.org/officeDocument/2006/relationships/image" Target="../media/image7.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4.jpg"/><Relationship Id="rId3" Type="http://schemas.openxmlformats.org/officeDocument/2006/relationships/image" Target="../media/image10.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7.jpg"/><Relationship Id="rId3" Type="http://schemas.openxmlformats.org/officeDocument/2006/relationships/image" Target="../media/image7.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0.jpg"/><Relationship Id="rId3" Type="http://schemas.openxmlformats.org/officeDocument/2006/relationships/image" Target="../media/image7.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jpg"/><Relationship Id="rId3"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 Id="rId3" Type="http://schemas.openxmlformats.org/officeDocument/2006/relationships/image" Target="../media/image7.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9.jpg"/><Relationship Id="rId3" Type="http://schemas.openxmlformats.org/officeDocument/2006/relationships/image" Target="../media/image7.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8.jpg"/><Relationship Id="rId3" Type="http://schemas.openxmlformats.org/officeDocument/2006/relationships/image" Target="../media/image10.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4.jpg"/><Relationship Id="rId3" Type="http://schemas.openxmlformats.org/officeDocument/2006/relationships/image" Target="../media/image1.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6.jpg"/><Relationship Id="rId3" Type="http://schemas.openxmlformats.org/officeDocument/2006/relationships/image" Target="../media/image7.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4.jpg"/><Relationship Id="rId3" Type="http://schemas.openxmlformats.org/officeDocument/2006/relationships/image" Target="../media/image10.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7.jpg"/><Relationship Id="rId3" Type="http://schemas.openxmlformats.org/officeDocument/2006/relationships/image" Target="../media/image7.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0.jpg"/><Relationship Id="rId3" Type="http://schemas.openxmlformats.org/officeDocument/2006/relationships/image" Target="../media/image7.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6.jpg"/><Relationship Id="rId3" Type="http://schemas.openxmlformats.org/officeDocument/2006/relationships/image" Target="../media/image1.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jpg"/><Relationship Id="rId3" Type="http://schemas.openxmlformats.org/officeDocument/2006/relationships/image" Target="../media/image7.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3.jpg"/><Relationship Id="rId3"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2.jpg"/><Relationship Id="rId3" Type="http://schemas.openxmlformats.org/officeDocument/2006/relationships/image" Target="../media/image7.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8.jpg"/><Relationship Id="rId3"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g"/><Relationship Id="rId3"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jpg"/><Relationship Id="rId3" Type="http://schemas.openxmlformats.org/officeDocument/2006/relationships/image" Target="../media/image1.png"/><Relationship Id="rId4"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 Id="rId3" Type="http://schemas.openxmlformats.org/officeDocument/2006/relationships/image" Target="../media/image7.png"/><Relationship Id="rId4" Type="http://schemas.openxmlformats.org/officeDocument/2006/relationships/image" Target="../media/image10.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 Id="rId3" Type="http://schemas.openxmlformats.org/officeDocument/2006/relationships/image" Target="../media/image7.png"/><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1.jpg"/><Relationship Id="rId3"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 Id="rId3" Type="http://schemas.openxmlformats.org/officeDocument/2006/relationships/image" Target="../media/image10.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jpg"/><Relationship Id="rId3" Type="http://schemas.openxmlformats.org/officeDocument/2006/relationships/image" Target="../media/image1.png"/><Relationship Id="rId4" Type="http://schemas.openxmlformats.org/officeDocument/2006/relationships/image" Target="../media/image10.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 Id="rId3" Type="http://schemas.openxmlformats.org/officeDocument/2006/relationships/image" Target="../media/image1.png"/><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 Id="rId3" Type="http://schemas.openxmlformats.org/officeDocument/2006/relationships/image" Target="../media/image10.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 Id="rId3"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 Id="rId3"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 Id="rId3"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8.jpg"/><Relationship Id="rId3"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jp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jpg"/><Relationship Id="rId3"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9.jpg"/><Relationship Id="rId3"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jpg"/><Relationship Id="rId3"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jpg"/><Relationship Id="rId3" Type="http://schemas.openxmlformats.org/officeDocument/2006/relationships/image" Target="../media/image7.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jpg"/><Relationship Id="rId3" Type="http://schemas.openxmlformats.org/officeDocument/2006/relationships/image" Target="../media/image7.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7.jpg"/><Relationship Id="rId3" Type="http://schemas.openxmlformats.org/officeDocument/2006/relationships/image" Target="../media/image7.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jpg"/><Relationship Id="rId3"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 Id="rId3"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 Id="rId3"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8.jpg"/><Relationship Id="rId3"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jpg"/><Relationship Id="rId3" Type="http://schemas.openxmlformats.org/officeDocument/2006/relationships/image" Target="../media/image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jpg"/><Relationship Id="rId3"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 Id="rId3" Type="http://schemas.openxmlformats.org/officeDocument/2006/relationships/image" Target="../media/image7.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jpg"/><Relationship Id="rId3"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3.jpg"/><Relationship Id="rId3" Type="http://schemas.openxmlformats.org/officeDocument/2006/relationships/image" Target="../media/image7.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jpg"/><Relationship Id="rId3" Type="http://schemas.openxmlformats.org/officeDocument/2006/relationships/image" Target="../media/image7.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5.jpg"/><Relationship Id="rId3" Type="http://schemas.openxmlformats.org/officeDocument/2006/relationships/image" Target="../media/image7.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jpg"/><Relationship Id="rId3" Type="http://schemas.openxmlformats.org/officeDocument/2006/relationships/image" Target="../media/image7.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0.jpg"/><Relationship Id="rId3" Type="http://schemas.openxmlformats.org/officeDocument/2006/relationships/image" Target="../media/image7.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jpg"/><Relationship Id="rId3" Type="http://schemas.openxmlformats.org/officeDocument/2006/relationships/image" Target="../media/image7.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3.jpg"/><Relationship Id="rId3" Type="http://schemas.openxmlformats.org/officeDocument/2006/relationships/image" Target="../media/image7.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7.jpg"/><Relationship Id="rId3" Type="http://schemas.openxmlformats.org/officeDocument/2006/relationships/image" Target="../media/image7.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4.jpg"/><Relationship Id="rId3" Type="http://schemas.openxmlformats.org/officeDocument/2006/relationships/image" Target="../media/image7.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9.jpg"/><Relationship Id="rId3"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1.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jpg"/><Relationship Id="rId3" Type="http://schemas.openxmlformats.org/officeDocument/2006/relationships/image" Target="../media/image7.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jpg"/><Relationship Id="rId3" Type="http://schemas.openxmlformats.org/officeDocument/2006/relationships/image" Target="../media/image7.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jpg"/><Relationship Id="rId3" Type="http://schemas.openxmlformats.org/officeDocument/2006/relationships/image" Target="../media/image7.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6.jpg"/><Relationship Id="rId3"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3.png"/><Relationship Id="rId3" Type="http://schemas.openxmlformats.org/officeDocument/2006/relationships/image" Target="../media/image1.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jpg"/><Relationship Id="rId3" Type="http://schemas.openxmlformats.org/officeDocument/2006/relationships/image" Target="../media/image7.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1.jpg"/><Relationship Id="rId3" Type="http://schemas.openxmlformats.org/officeDocument/2006/relationships/image" Target="../media/image1.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2.jpg"/><Relationship Id="rId3" Type="http://schemas.openxmlformats.org/officeDocument/2006/relationships/image" Target="../media/image7.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1.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4.jpg"/><Relationship Id="rId3" Type="http://schemas.openxmlformats.org/officeDocument/2006/relationships/image" Target="../media/image7.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jpg"/><Relationship Id="rId3" Type="http://schemas.openxmlformats.org/officeDocument/2006/relationships/image" Target="../media/image1.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jpg"/><Relationship Id="rId3" Type="http://schemas.openxmlformats.org/officeDocument/2006/relationships/image" Target="../media/image1.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 Id="rId3" Type="http://schemas.openxmlformats.org/officeDocument/2006/relationships/image" Target="../media/image7.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8.jpg"/><Relationship Id="rId3" Type="http://schemas.openxmlformats.org/officeDocument/2006/relationships/image" Target="../media/image7.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1.jpg"/><Relationship Id="rId3" Type="http://schemas.openxmlformats.org/officeDocument/2006/relationships/image" Target="../media/image7.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4.jpg"/><Relationship Id="rId3" Type="http://schemas.openxmlformats.org/officeDocument/2006/relationships/image" Target="../media/image7.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7.jpg"/><Relationship Id="rId3"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7.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3.jpg"/><Relationship Id="rId3" Type="http://schemas.openxmlformats.org/officeDocument/2006/relationships/image" Target="../media/image7.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6.jpg"/><Relationship Id="rId3" Type="http://schemas.openxmlformats.org/officeDocument/2006/relationships/image" Target="../media/image7.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 Id="rId3" Type="http://schemas.openxmlformats.org/officeDocument/2006/relationships/image" Target="../media/image7.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8.jpg"/><Relationship Id="rId3" Type="http://schemas.openxmlformats.org/officeDocument/2006/relationships/image" Target="../media/image7.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1.jpg"/><Relationship Id="rId3" Type="http://schemas.openxmlformats.org/officeDocument/2006/relationships/image" Target="../media/image7.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 Id="rId3" Type="http://schemas.openxmlformats.org/officeDocument/2006/relationships/image" Target="../media/image7.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5.jpg"/><Relationship Id="rId3" Type="http://schemas.openxmlformats.org/officeDocument/2006/relationships/image" Target="../media/image7.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g"/><Relationship Id="rId3" Type="http://schemas.openxmlformats.org/officeDocument/2006/relationships/image" Target="../media/image1.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jpg"/><Relationship Id="rId3" Type="http://schemas.openxmlformats.org/officeDocument/2006/relationships/image" Target="../media/image1.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9.jpg"/><Relationship Id="rId3"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7.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2.jpg"/><Relationship Id="rId3" Type="http://schemas.openxmlformats.org/officeDocument/2006/relationships/image" Target="../media/image1.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0.jpg"/><Relationship Id="rId3" Type="http://schemas.openxmlformats.org/officeDocument/2006/relationships/image" Target="../media/image1.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8.jpg"/><Relationship Id="rId3" Type="http://schemas.openxmlformats.org/officeDocument/2006/relationships/image" Target="../media/image1.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4.jpg"/><Relationship Id="rId3" Type="http://schemas.openxmlformats.org/officeDocument/2006/relationships/image" Target="../media/image1.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3.jpg"/><Relationship Id="rId3" Type="http://schemas.openxmlformats.org/officeDocument/2006/relationships/image" Target="../media/image1.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7.jpg"/><Relationship Id="rId3" Type="http://schemas.openxmlformats.org/officeDocument/2006/relationships/image" Target="../media/image1.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9.jpg"/><Relationship Id="rId3" Type="http://schemas.openxmlformats.org/officeDocument/2006/relationships/image" Target="../media/image1.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6.jpg"/><Relationship Id="rId3" Type="http://schemas.openxmlformats.org/officeDocument/2006/relationships/image" Target="../media/image1.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8.jpg"/><Relationship Id="rId3" Type="http://schemas.openxmlformats.org/officeDocument/2006/relationships/image" Target="../media/image1.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2.jpg"/><Relationship Id="rId3"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with leaf 1">
  <p:cSld name="TITLE_1_1_3_3_1">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46"/>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1" name="Google Shape;11;p46"/>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12" name="Google Shape;12;p46"/>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solidFill>
                  <a:srgbClr val="FFFFFF"/>
                </a:solidFill>
              </a:defRPr>
            </a:lvl2pPr>
            <a:lvl3pPr lvl="2" algn="l">
              <a:lnSpc>
                <a:spcPct val="125000"/>
              </a:lnSpc>
              <a:spcBef>
                <a:spcPts val="0"/>
              </a:spcBef>
              <a:spcAft>
                <a:spcPts val="0"/>
              </a:spcAft>
              <a:buSzPts val="1100"/>
              <a:buNone/>
              <a:defRPr>
                <a:solidFill>
                  <a:srgbClr val="FFFFFF"/>
                </a:solidFill>
              </a:defRPr>
            </a:lvl3pPr>
            <a:lvl4pPr lvl="3" algn="l">
              <a:lnSpc>
                <a:spcPct val="125000"/>
              </a:lnSpc>
              <a:spcBef>
                <a:spcPts val="0"/>
              </a:spcBef>
              <a:spcAft>
                <a:spcPts val="0"/>
              </a:spcAft>
              <a:buSzPts val="1100"/>
              <a:buNone/>
              <a:defRPr>
                <a:solidFill>
                  <a:srgbClr val="FFFFFF"/>
                </a:solidFill>
              </a:defRPr>
            </a:lvl4pPr>
            <a:lvl5pPr lvl="4" algn="l">
              <a:lnSpc>
                <a:spcPct val="125000"/>
              </a:lnSpc>
              <a:spcBef>
                <a:spcPts val="0"/>
              </a:spcBef>
              <a:spcAft>
                <a:spcPts val="0"/>
              </a:spcAft>
              <a:buSzPts val="1100"/>
              <a:buNone/>
              <a:defRPr>
                <a:solidFill>
                  <a:srgbClr val="FFFFFF"/>
                </a:solidFill>
              </a:defRPr>
            </a:lvl5pPr>
            <a:lvl6pPr lvl="5" algn="l">
              <a:lnSpc>
                <a:spcPct val="125000"/>
              </a:lnSpc>
              <a:spcBef>
                <a:spcPts val="0"/>
              </a:spcBef>
              <a:spcAft>
                <a:spcPts val="0"/>
              </a:spcAft>
              <a:buSzPts val="1100"/>
              <a:buNone/>
              <a:defRPr>
                <a:solidFill>
                  <a:srgbClr val="FFFFFF"/>
                </a:solidFill>
              </a:defRPr>
            </a:lvl6pPr>
            <a:lvl7pPr lvl="6" algn="l">
              <a:lnSpc>
                <a:spcPct val="125000"/>
              </a:lnSpc>
              <a:spcBef>
                <a:spcPts val="0"/>
              </a:spcBef>
              <a:spcAft>
                <a:spcPts val="0"/>
              </a:spcAft>
              <a:buSzPts val="1100"/>
              <a:buNone/>
              <a:defRPr>
                <a:solidFill>
                  <a:srgbClr val="FFFFFF"/>
                </a:solidFill>
              </a:defRPr>
            </a:lvl7pPr>
            <a:lvl8pPr lvl="7" algn="l">
              <a:lnSpc>
                <a:spcPct val="125000"/>
              </a:lnSpc>
              <a:spcBef>
                <a:spcPts val="0"/>
              </a:spcBef>
              <a:spcAft>
                <a:spcPts val="0"/>
              </a:spcAft>
              <a:buSzPts val="1100"/>
              <a:buNone/>
              <a:defRPr>
                <a:solidFill>
                  <a:srgbClr val="FFFFFF"/>
                </a:solidFill>
              </a:defRPr>
            </a:lvl8pPr>
            <a:lvl9pPr lvl="8" algn="l">
              <a:lnSpc>
                <a:spcPct val="125000"/>
              </a:lnSpc>
              <a:spcBef>
                <a:spcPts val="0"/>
              </a:spcBef>
              <a:spcAft>
                <a:spcPts val="0"/>
              </a:spcAft>
              <a:buSzPts val="1100"/>
              <a:buNone/>
              <a:defRPr>
                <a:solidFill>
                  <a:srgbClr val="FFFFFF"/>
                </a:solidFill>
              </a:defRPr>
            </a:lvl9pPr>
          </a:lstStyle>
          <a:p/>
        </p:txBody>
      </p:sp>
      <p:sp>
        <p:nvSpPr>
          <p:cNvPr id="13" name="Google Shape;13;p46"/>
          <p:cNvSpPr txBox="1"/>
          <p:nvPr>
            <p:ph idx="2" type="body"/>
          </p:nvPr>
        </p:nvSpPr>
        <p:spPr>
          <a:xfrm>
            <a:off x="47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rgbClr val="FFFFFF"/>
              </a:buClr>
              <a:buSzPts val="1100"/>
              <a:buChar char="●"/>
              <a:defRPr>
                <a:solidFill>
                  <a:srgbClr val="FFFFFF"/>
                </a:solidFill>
              </a:defRPr>
            </a:lvl1pPr>
            <a:lvl2pPr indent="-298450" lvl="1" marL="914400" algn="l">
              <a:lnSpc>
                <a:spcPct val="125000"/>
              </a:lnSpc>
              <a:spcBef>
                <a:spcPts val="0"/>
              </a:spcBef>
              <a:spcAft>
                <a:spcPts val="0"/>
              </a:spcAft>
              <a:buClr>
                <a:srgbClr val="FFFFFF"/>
              </a:buClr>
              <a:buSzPts val="1100"/>
              <a:buChar char="○"/>
              <a:defRPr>
                <a:solidFill>
                  <a:srgbClr val="FFFFFF"/>
                </a:solidFill>
              </a:defRPr>
            </a:lvl2pPr>
            <a:lvl3pPr indent="-298450" lvl="2" marL="1371600" algn="l">
              <a:lnSpc>
                <a:spcPct val="125000"/>
              </a:lnSpc>
              <a:spcBef>
                <a:spcPts val="0"/>
              </a:spcBef>
              <a:spcAft>
                <a:spcPts val="0"/>
              </a:spcAft>
              <a:buClr>
                <a:srgbClr val="FFFFFF"/>
              </a:buClr>
              <a:buSzPts val="1100"/>
              <a:buChar char="■"/>
              <a:defRPr>
                <a:solidFill>
                  <a:srgbClr val="FFFFFF"/>
                </a:solidFill>
              </a:defRPr>
            </a:lvl3pPr>
            <a:lvl4pPr indent="-298450" lvl="3" marL="1828800" algn="l">
              <a:lnSpc>
                <a:spcPct val="125000"/>
              </a:lnSpc>
              <a:spcBef>
                <a:spcPts val="0"/>
              </a:spcBef>
              <a:spcAft>
                <a:spcPts val="0"/>
              </a:spcAft>
              <a:buClr>
                <a:srgbClr val="FFFFFF"/>
              </a:buClr>
              <a:buSzPts val="1100"/>
              <a:buChar char="●"/>
              <a:defRPr>
                <a:solidFill>
                  <a:srgbClr val="FFFFFF"/>
                </a:solidFill>
              </a:defRPr>
            </a:lvl4pPr>
            <a:lvl5pPr indent="-298450" lvl="4" marL="2286000" algn="l">
              <a:lnSpc>
                <a:spcPct val="125000"/>
              </a:lnSpc>
              <a:spcBef>
                <a:spcPts val="0"/>
              </a:spcBef>
              <a:spcAft>
                <a:spcPts val="0"/>
              </a:spcAft>
              <a:buClr>
                <a:srgbClr val="FFFFFF"/>
              </a:buClr>
              <a:buSzPts val="1100"/>
              <a:buChar char="○"/>
              <a:defRPr>
                <a:solidFill>
                  <a:srgbClr val="FFFFFF"/>
                </a:solidFill>
              </a:defRPr>
            </a:lvl5pPr>
            <a:lvl6pPr indent="-298450" lvl="5" marL="2743200" algn="l">
              <a:lnSpc>
                <a:spcPct val="125000"/>
              </a:lnSpc>
              <a:spcBef>
                <a:spcPts val="0"/>
              </a:spcBef>
              <a:spcAft>
                <a:spcPts val="0"/>
              </a:spcAft>
              <a:buClr>
                <a:srgbClr val="FFFFFF"/>
              </a:buClr>
              <a:buSzPts val="1100"/>
              <a:buChar char="■"/>
              <a:defRPr>
                <a:solidFill>
                  <a:srgbClr val="FFFFFF"/>
                </a:solidFill>
              </a:defRPr>
            </a:lvl6pPr>
            <a:lvl7pPr indent="-298450" lvl="6" marL="3200400" algn="l">
              <a:lnSpc>
                <a:spcPct val="125000"/>
              </a:lnSpc>
              <a:spcBef>
                <a:spcPts val="0"/>
              </a:spcBef>
              <a:spcAft>
                <a:spcPts val="0"/>
              </a:spcAft>
              <a:buClr>
                <a:srgbClr val="FFFFFF"/>
              </a:buClr>
              <a:buSzPts val="1100"/>
              <a:buChar char="●"/>
              <a:defRPr>
                <a:solidFill>
                  <a:srgbClr val="FFFFFF"/>
                </a:solidFill>
              </a:defRPr>
            </a:lvl7pPr>
            <a:lvl8pPr indent="-298450" lvl="7" marL="3657600" algn="l">
              <a:lnSpc>
                <a:spcPct val="125000"/>
              </a:lnSpc>
              <a:spcBef>
                <a:spcPts val="0"/>
              </a:spcBef>
              <a:spcAft>
                <a:spcPts val="0"/>
              </a:spcAft>
              <a:buClr>
                <a:srgbClr val="FFFFFF"/>
              </a:buClr>
              <a:buSzPts val="1100"/>
              <a:buChar char="○"/>
              <a:defRPr>
                <a:solidFill>
                  <a:srgbClr val="FFFFFF"/>
                </a:solidFill>
              </a:defRPr>
            </a:lvl8pPr>
            <a:lvl9pPr indent="-298450" lvl="8" marL="4114800" algn="l">
              <a:lnSpc>
                <a:spcPct val="125000"/>
              </a:lnSpc>
              <a:spcBef>
                <a:spcPts val="0"/>
              </a:spcBef>
              <a:spcAft>
                <a:spcPts val="0"/>
              </a:spcAft>
              <a:buClr>
                <a:srgbClr val="FFFFFF"/>
              </a:buClr>
              <a:buSzPts val="1100"/>
              <a:buChar char="■"/>
              <a:defRPr>
                <a:solidFill>
                  <a:srgbClr val="FFFFFF"/>
                </a:solidFill>
              </a:defRPr>
            </a:lvl9pPr>
          </a:lstStyle>
          <a:p/>
        </p:txBody>
      </p:sp>
      <p:sp>
        <p:nvSpPr>
          <p:cNvPr id="14" name="Google Shape;14;p46"/>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8">
  <p:cSld name="TITLE_3_1_1_1_1_1_1_1_1_1_1_1_1_3_1_1_5_1_1_1_1_1_1">
    <p:bg>
      <p:bgPr>
        <a:blipFill>
          <a:blip r:embed="rId2">
            <a:alphaModFix/>
          </a:blip>
          <a:stretch>
            <a:fillRect/>
          </a:stretch>
        </a:blipFill>
      </p:bgPr>
    </p:bg>
    <p:spTree>
      <p:nvGrpSpPr>
        <p:cNvPr id="59" name="Shape 59"/>
        <p:cNvGrpSpPr/>
        <p:nvPr/>
      </p:nvGrpSpPr>
      <p:grpSpPr>
        <a:xfrm>
          <a:off x="0" y="0"/>
          <a:ext cx="0" cy="0"/>
          <a:chOff x="0" y="0"/>
          <a:chExt cx="0" cy="0"/>
        </a:xfrm>
      </p:grpSpPr>
      <p:sp>
        <p:nvSpPr>
          <p:cNvPr id="60" name="Google Shape;60;p55"/>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61" name="Google Shape;61;p55"/>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62" name="Google Shape;62;p55"/>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63" name="Google Shape;63;p55"/>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4" name="Google Shape;64;p55"/>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0">
  <p:cSld name="TITLE_7_2_2_1">
    <p:bg>
      <p:bgPr>
        <a:blipFill>
          <a:blip r:embed="rId2">
            <a:alphaModFix/>
          </a:blip>
          <a:stretch>
            <a:fillRect/>
          </a:stretch>
        </a:blipFill>
      </p:bgPr>
    </p:bg>
    <p:spTree>
      <p:nvGrpSpPr>
        <p:cNvPr id="619" name="Shape 619"/>
        <p:cNvGrpSpPr/>
        <p:nvPr/>
      </p:nvGrpSpPr>
      <p:grpSpPr>
        <a:xfrm>
          <a:off x="0" y="0"/>
          <a:ext cx="0" cy="0"/>
          <a:chOff x="0" y="0"/>
          <a:chExt cx="0" cy="0"/>
        </a:xfrm>
      </p:grpSpPr>
      <p:sp>
        <p:nvSpPr>
          <p:cNvPr id="620" name="Google Shape;620;p145"/>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621" name="Google Shape;621;p145"/>
          <p:cNvSpPr txBox="1"/>
          <p:nvPr>
            <p:ph idx="1"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sp>
        <p:nvSpPr>
          <p:cNvPr id="622" name="Google Shape;622;p145"/>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23" name="Google Shape;623;p145"/>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guide id="2" pos="3169">
          <p15:clr>
            <a:srgbClr val="FA7B17"/>
          </p15:clr>
        </p15:guide>
      </p15:sldGuideLst>
    </p:ext>
  </p:extLst>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1">
  <p:cSld name="TITLE_7_2_2_2">
    <p:bg>
      <p:bgPr>
        <a:blipFill>
          <a:blip r:embed="rId2">
            <a:alphaModFix/>
          </a:blip>
          <a:stretch>
            <a:fillRect/>
          </a:stretch>
        </a:blipFill>
      </p:bgPr>
    </p:bg>
    <p:spTree>
      <p:nvGrpSpPr>
        <p:cNvPr id="624" name="Shape 624"/>
        <p:cNvGrpSpPr/>
        <p:nvPr/>
      </p:nvGrpSpPr>
      <p:grpSpPr>
        <a:xfrm>
          <a:off x="0" y="0"/>
          <a:ext cx="0" cy="0"/>
          <a:chOff x="0" y="0"/>
          <a:chExt cx="0" cy="0"/>
        </a:xfrm>
      </p:grpSpPr>
      <p:sp>
        <p:nvSpPr>
          <p:cNvPr id="625" name="Google Shape;625;p146"/>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626" name="Google Shape;626;p146"/>
          <p:cNvSpPr txBox="1"/>
          <p:nvPr>
            <p:ph idx="1"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sp>
        <p:nvSpPr>
          <p:cNvPr id="627" name="Google Shape;627;p146"/>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28" name="Google Shape;628;p146"/>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guide id="2" pos="3169">
          <p15:clr>
            <a:srgbClr val="FA7B17"/>
          </p15:clr>
        </p15:guide>
      </p15:sldGuideLst>
    </p:ext>
  </p:extLst>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2">
  <p:cSld name="TITLE_7_2_2_3">
    <p:bg>
      <p:bgPr>
        <a:blipFill>
          <a:blip r:embed="rId2">
            <a:alphaModFix/>
          </a:blip>
          <a:stretch>
            <a:fillRect/>
          </a:stretch>
        </a:blipFill>
      </p:bgPr>
    </p:bg>
    <p:spTree>
      <p:nvGrpSpPr>
        <p:cNvPr id="629" name="Shape 629"/>
        <p:cNvGrpSpPr/>
        <p:nvPr/>
      </p:nvGrpSpPr>
      <p:grpSpPr>
        <a:xfrm>
          <a:off x="0" y="0"/>
          <a:ext cx="0" cy="0"/>
          <a:chOff x="0" y="0"/>
          <a:chExt cx="0" cy="0"/>
        </a:xfrm>
      </p:grpSpPr>
      <p:sp>
        <p:nvSpPr>
          <p:cNvPr id="630" name="Google Shape;630;p147"/>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631" name="Google Shape;631;p147"/>
          <p:cNvSpPr txBox="1"/>
          <p:nvPr>
            <p:ph idx="1"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sp>
        <p:nvSpPr>
          <p:cNvPr id="632" name="Google Shape;632;p147"/>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33" name="Google Shape;633;p147"/>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guide id="2" pos="3169">
          <p15:clr>
            <a:srgbClr val="FA7B17"/>
          </p15:clr>
        </p15:guide>
      </p15:sldGuideLst>
    </p:ext>
  </p:extLst>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3">
  <p:cSld name="TITLE_3_1_1_1_1_1_1_1_1_1_1_1_1_3_1_1_3">
    <p:bg>
      <p:bgPr>
        <a:blipFill>
          <a:blip r:embed="rId2">
            <a:alphaModFix/>
          </a:blip>
          <a:stretch>
            <a:fillRect/>
          </a:stretch>
        </a:blipFill>
      </p:bgPr>
    </p:bg>
    <p:spTree>
      <p:nvGrpSpPr>
        <p:cNvPr id="634" name="Shape 634"/>
        <p:cNvGrpSpPr/>
        <p:nvPr/>
      </p:nvGrpSpPr>
      <p:grpSpPr>
        <a:xfrm>
          <a:off x="0" y="0"/>
          <a:ext cx="0" cy="0"/>
          <a:chOff x="0" y="0"/>
          <a:chExt cx="0" cy="0"/>
        </a:xfrm>
      </p:grpSpPr>
      <p:sp>
        <p:nvSpPr>
          <p:cNvPr id="635" name="Google Shape;635;p148"/>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636" name="Google Shape;636;p148"/>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637" name="Google Shape;637;p148"/>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638" name="Google Shape;638;p148"/>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39" name="Google Shape;639;p148"/>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4">
  <p:cSld name="TITLE_3_1_1_1_1_1_1_1_1_1_1_1_1_3_1_1_4">
    <p:bg>
      <p:bgPr>
        <a:blipFill>
          <a:blip r:embed="rId2">
            <a:alphaModFix/>
          </a:blip>
          <a:stretch>
            <a:fillRect/>
          </a:stretch>
        </a:blipFill>
      </p:bgPr>
    </p:bg>
    <p:spTree>
      <p:nvGrpSpPr>
        <p:cNvPr id="640" name="Shape 640"/>
        <p:cNvGrpSpPr/>
        <p:nvPr/>
      </p:nvGrpSpPr>
      <p:grpSpPr>
        <a:xfrm>
          <a:off x="0" y="0"/>
          <a:ext cx="0" cy="0"/>
          <a:chOff x="0" y="0"/>
          <a:chExt cx="0" cy="0"/>
        </a:xfrm>
      </p:grpSpPr>
      <p:sp>
        <p:nvSpPr>
          <p:cNvPr id="641" name="Google Shape;641;p149"/>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642" name="Google Shape;642;p149"/>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643" name="Google Shape;643;p149"/>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644" name="Google Shape;644;p149"/>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45" name="Google Shape;645;p149"/>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5">
  <p:cSld name="TITLE_3_1_1_1_1_1_1_1_1_1_1_1_1_3_1_1_5">
    <p:bg>
      <p:bgPr>
        <a:blipFill>
          <a:blip r:embed="rId2">
            <a:alphaModFix/>
          </a:blip>
          <a:stretch>
            <a:fillRect/>
          </a:stretch>
        </a:blipFill>
      </p:bgPr>
    </p:bg>
    <p:spTree>
      <p:nvGrpSpPr>
        <p:cNvPr id="646" name="Shape 646"/>
        <p:cNvGrpSpPr/>
        <p:nvPr/>
      </p:nvGrpSpPr>
      <p:grpSpPr>
        <a:xfrm>
          <a:off x="0" y="0"/>
          <a:ext cx="0" cy="0"/>
          <a:chOff x="0" y="0"/>
          <a:chExt cx="0" cy="0"/>
        </a:xfrm>
      </p:grpSpPr>
      <p:sp>
        <p:nvSpPr>
          <p:cNvPr id="647" name="Google Shape;647;p150"/>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648" name="Google Shape;648;p150"/>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649" name="Google Shape;649;p150"/>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650" name="Google Shape;650;p150"/>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51" name="Google Shape;651;p150"/>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6">
  <p:cSld name="TITLE_3_1_1_1_1_1_1_1_1_1_1_1_1_3_1_1_5_1">
    <p:bg>
      <p:bgPr>
        <a:blipFill>
          <a:blip r:embed="rId2">
            <a:alphaModFix/>
          </a:blip>
          <a:stretch>
            <a:fillRect/>
          </a:stretch>
        </a:blipFill>
      </p:bgPr>
    </p:bg>
    <p:spTree>
      <p:nvGrpSpPr>
        <p:cNvPr id="652" name="Shape 652"/>
        <p:cNvGrpSpPr/>
        <p:nvPr/>
      </p:nvGrpSpPr>
      <p:grpSpPr>
        <a:xfrm>
          <a:off x="0" y="0"/>
          <a:ext cx="0" cy="0"/>
          <a:chOff x="0" y="0"/>
          <a:chExt cx="0" cy="0"/>
        </a:xfrm>
      </p:grpSpPr>
      <p:sp>
        <p:nvSpPr>
          <p:cNvPr id="653" name="Google Shape;653;p151"/>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654" name="Google Shape;654;p151"/>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655" name="Google Shape;655;p151"/>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656" name="Google Shape;656;p151"/>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57" name="Google Shape;657;p151"/>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7">
  <p:cSld name="TITLE_3_1_1_1_1_1_1_1_1_1_1_1_1_3_1_1_5_1_1_1_1_2_1_1">
    <p:bg>
      <p:bgPr>
        <a:blipFill>
          <a:blip r:embed="rId2">
            <a:alphaModFix/>
          </a:blip>
          <a:stretch>
            <a:fillRect/>
          </a:stretch>
        </a:blipFill>
      </p:bgPr>
    </p:bg>
    <p:spTree>
      <p:nvGrpSpPr>
        <p:cNvPr id="658" name="Shape 658"/>
        <p:cNvGrpSpPr/>
        <p:nvPr/>
      </p:nvGrpSpPr>
      <p:grpSpPr>
        <a:xfrm>
          <a:off x="0" y="0"/>
          <a:ext cx="0" cy="0"/>
          <a:chOff x="0" y="0"/>
          <a:chExt cx="0" cy="0"/>
        </a:xfrm>
      </p:grpSpPr>
      <p:sp>
        <p:nvSpPr>
          <p:cNvPr id="659" name="Google Shape;659;p152"/>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660" name="Google Shape;660;p152"/>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661" name="Google Shape;661;p152"/>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662" name="Google Shape;662;p152"/>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63" name="Google Shape;663;p152"/>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20">
  <p:cSld name="TITLE_3_1_1_1_1_1_1_1_1_1_1_1_1_3_1_1_5_1_1_1_1_2_1_1_1_1_1_1">
    <p:bg>
      <p:bgPr>
        <a:blipFill>
          <a:blip r:embed="rId2">
            <a:alphaModFix/>
          </a:blip>
          <a:stretch>
            <a:fillRect/>
          </a:stretch>
        </a:blipFill>
      </p:bgPr>
    </p:bg>
    <p:spTree>
      <p:nvGrpSpPr>
        <p:cNvPr id="664" name="Shape 664"/>
        <p:cNvGrpSpPr/>
        <p:nvPr/>
      </p:nvGrpSpPr>
      <p:grpSpPr>
        <a:xfrm>
          <a:off x="0" y="0"/>
          <a:ext cx="0" cy="0"/>
          <a:chOff x="0" y="0"/>
          <a:chExt cx="0" cy="0"/>
        </a:xfrm>
      </p:grpSpPr>
      <p:sp>
        <p:nvSpPr>
          <p:cNvPr id="665" name="Google Shape;665;p153"/>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666" name="Google Shape;666;p153"/>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667" name="Google Shape;667;p153"/>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668" name="Google Shape;668;p153"/>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69" name="Google Shape;669;p153"/>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green 1">
  <p:cSld name="TITLE_1_1_3_2">
    <p:bg>
      <p:bgPr>
        <a:blipFill>
          <a:blip r:embed="rId2">
            <a:alphaModFix/>
          </a:blip>
          <a:stretch>
            <a:fillRect/>
          </a:stretch>
        </a:blipFill>
      </p:bgPr>
    </p:bg>
    <p:spTree>
      <p:nvGrpSpPr>
        <p:cNvPr id="670" name="Shape 670"/>
        <p:cNvGrpSpPr/>
        <p:nvPr/>
      </p:nvGrpSpPr>
      <p:grpSpPr>
        <a:xfrm>
          <a:off x="0" y="0"/>
          <a:ext cx="0" cy="0"/>
          <a:chOff x="0" y="0"/>
          <a:chExt cx="0" cy="0"/>
        </a:xfrm>
      </p:grpSpPr>
      <p:sp>
        <p:nvSpPr>
          <p:cNvPr id="671" name="Google Shape;671;p154"/>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672" name="Google Shape;672;p154"/>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solidFill>
                  <a:srgbClr val="FFFFFF"/>
                </a:solidFill>
              </a:defRPr>
            </a:lvl2pPr>
            <a:lvl3pPr lvl="2" algn="l">
              <a:lnSpc>
                <a:spcPct val="125000"/>
              </a:lnSpc>
              <a:spcBef>
                <a:spcPts val="0"/>
              </a:spcBef>
              <a:spcAft>
                <a:spcPts val="0"/>
              </a:spcAft>
              <a:buSzPts val="1100"/>
              <a:buNone/>
              <a:defRPr>
                <a:solidFill>
                  <a:srgbClr val="FFFFFF"/>
                </a:solidFill>
              </a:defRPr>
            </a:lvl3pPr>
            <a:lvl4pPr lvl="3" algn="l">
              <a:lnSpc>
                <a:spcPct val="125000"/>
              </a:lnSpc>
              <a:spcBef>
                <a:spcPts val="0"/>
              </a:spcBef>
              <a:spcAft>
                <a:spcPts val="0"/>
              </a:spcAft>
              <a:buSzPts val="1100"/>
              <a:buNone/>
              <a:defRPr>
                <a:solidFill>
                  <a:srgbClr val="FFFFFF"/>
                </a:solidFill>
              </a:defRPr>
            </a:lvl4pPr>
            <a:lvl5pPr lvl="4" algn="l">
              <a:lnSpc>
                <a:spcPct val="125000"/>
              </a:lnSpc>
              <a:spcBef>
                <a:spcPts val="0"/>
              </a:spcBef>
              <a:spcAft>
                <a:spcPts val="0"/>
              </a:spcAft>
              <a:buSzPts val="1100"/>
              <a:buNone/>
              <a:defRPr>
                <a:solidFill>
                  <a:srgbClr val="FFFFFF"/>
                </a:solidFill>
              </a:defRPr>
            </a:lvl5pPr>
            <a:lvl6pPr lvl="5" algn="l">
              <a:lnSpc>
                <a:spcPct val="125000"/>
              </a:lnSpc>
              <a:spcBef>
                <a:spcPts val="0"/>
              </a:spcBef>
              <a:spcAft>
                <a:spcPts val="0"/>
              </a:spcAft>
              <a:buSzPts val="1100"/>
              <a:buNone/>
              <a:defRPr>
                <a:solidFill>
                  <a:srgbClr val="FFFFFF"/>
                </a:solidFill>
              </a:defRPr>
            </a:lvl6pPr>
            <a:lvl7pPr lvl="6" algn="l">
              <a:lnSpc>
                <a:spcPct val="125000"/>
              </a:lnSpc>
              <a:spcBef>
                <a:spcPts val="0"/>
              </a:spcBef>
              <a:spcAft>
                <a:spcPts val="0"/>
              </a:spcAft>
              <a:buSzPts val="1100"/>
              <a:buNone/>
              <a:defRPr>
                <a:solidFill>
                  <a:srgbClr val="FFFFFF"/>
                </a:solidFill>
              </a:defRPr>
            </a:lvl7pPr>
            <a:lvl8pPr lvl="7" algn="l">
              <a:lnSpc>
                <a:spcPct val="125000"/>
              </a:lnSpc>
              <a:spcBef>
                <a:spcPts val="0"/>
              </a:spcBef>
              <a:spcAft>
                <a:spcPts val="0"/>
              </a:spcAft>
              <a:buSzPts val="1100"/>
              <a:buNone/>
              <a:defRPr>
                <a:solidFill>
                  <a:srgbClr val="FFFFFF"/>
                </a:solidFill>
              </a:defRPr>
            </a:lvl8pPr>
            <a:lvl9pPr lvl="8" algn="l">
              <a:lnSpc>
                <a:spcPct val="125000"/>
              </a:lnSpc>
              <a:spcBef>
                <a:spcPts val="0"/>
              </a:spcBef>
              <a:spcAft>
                <a:spcPts val="0"/>
              </a:spcAft>
              <a:buSzPts val="1100"/>
              <a:buNone/>
              <a:defRPr>
                <a:solidFill>
                  <a:srgbClr val="FFFFFF"/>
                </a:solidFill>
              </a:defRPr>
            </a:lvl9pPr>
          </a:lstStyle>
          <a:p/>
        </p:txBody>
      </p:sp>
      <p:pic>
        <p:nvPicPr>
          <p:cNvPr id="673" name="Google Shape;673;p154"/>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674" name="Google Shape;674;p154"/>
          <p:cNvSpPr txBox="1"/>
          <p:nvPr>
            <p:ph type="title"/>
          </p:nvPr>
        </p:nvSpPr>
        <p:spPr>
          <a:xfrm>
            <a:off x="463627" y="1027386"/>
            <a:ext cx="4103400" cy="577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9">
  <p:cSld name="TITLE_3_1_1_1_1_1_1_1_1_1_1_1_1_3_1_1_5_1_1_1_1_2_1_1_1">
    <p:bg>
      <p:bgPr>
        <a:blipFill>
          <a:blip r:embed="rId2">
            <a:alphaModFix/>
          </a:blip>
          <a:stretch>
            <a:fillRect/>
          </a:stretch>
        </a:blipFill>
      </p:bgPr>
    </p:bg>
    <p:spTree>
      <p:nvGrpSpPr>
        <p:cNvPr id="65" name="Shape 65"/>
        <p:cNvGrpSpPr/>
        <p:nvPr/>
      </p:nvGrpSpPr>
      <p:grpSpPr>
        <a:xfrm>
          <a:off x="0" y="0"/>
          <a:ext cx="0" cy="0"/>
          <a:chOff x="0" y="0"/>
          <a:chExt cx="0" cy="0"/>
        </a:xfrm>
      </p:grpSpPr>
      <p:sp>
        <p:nvSpPr>
          <p:cNvPr id="66" name="Google Shape;66;p56"/>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67" name="Google Shape;67;p56"/>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68" name="Google Shape;68;p56"/>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69" name="Google Shape;69;p56"/>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70" name="Google Shape;70;p56"/>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green 4">
  <p:cSld name="TITLE_1_1_3_1_1_1_1">
    <p:bg>
      <p:bgPr>
        <a:blipFill>
          <a:blip r:embed="rId2">
            <a:alphaModFix/>
          </a:blip>
          <a:stretch>
            <a:fillRect/>
          </a:stretch>
        </a:blipFill>
      </p:bgPr>
    </p:bg>
    <p:spTree>
      <p:nvGrpSpPr>
        <p:cNvPr id="675" name="Shape 675"/>
        <p:cNvGrpSpPr/>
        <p:nvPr/>
      </p:nvGrpSpPr>
      <p:grpSpPr>
        <a:xfrm>
          <a:off x="0" y="0"/>
          <a:ext cx="0" cy="0"/>
          <a:chOff x="0" y="0"/>
          <a:chExt cx="0" cy="0"/>
        </a:xfrm>
      </p:grpSpPr>
      <p:sp>
        <p:nvSpPr>
          <p:cNvPr id="676" name="Google Shape;676;p155"/>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677" name="Google Shape;677;p155"/>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solidFill>
                  <a:srgbClr val="FFFFFF"/>
                </a:solidFill>
              </a:defRPr>
            </a:lvl2pPr>
            <a:lvl3pPr lvl="2" algn="l">
              <a:lnSpc>
                <a:spcPct val="125000"/>
              </a:lnSpc>
              <a:spcBef>
                <a:spcPts val="0"/>
              </a:spcBef>
              <a:spcAft>
                <a:spcPts val="0"/>
              </a:spcAft>
              <a:buSzPts val="1100"/>
              <a:buNone/>
              <a:defRPr>
                <a:solidFill>
                  <a:srgbClr val="FFFFFF"/>
                </a:solidFill>
              </a:defRPr>
            </a:lvl3pPr>
            <a:lvl4pPr lvl="3" algn="l">
              <a:lnSpc>
                <a:spcPct val="125000"/>
              </a:lnSpc>
              <a:spcBef>
                <a:spcPts val="0"/>
              </a:spcBef>
              <a:spcAft>
                <a:spcPts val="0"/>
              </a:spcAft>
              <a:buSzPts val="1100"/>
              <a:buNone/>
              <a:defRPr>
                <a:solidFill>
                  <a:srgbClr val="FFFFFF"/>
                </a:solidFill>
              </a:defRPr>
            </a:lvl4pPr>
            <a:lvl5pPr lvl="4" algn="l">
              <a:lnSpc>
                <a:spcPct val="125000"/>
              </a:lnSpc>
              <a:spcBef>
                <a:spcPts val="0"/>
              </a:spcBef>
              <a:spcAft>
                <a:spcPts val="0"/>
              </a:spcAft>
              <a:buSzPts val="1100"/>
              <a:buNone/>
              <a:defRPr>
                <a:solidFill>
                  <a:srgbClr val="FFFFFF"/>
                </a:solidFill>
              </a:defRPr>
            </a:lvl5pPr>
            <a:lvl6pPr lvl="5" algn="l">
              <a:lnSpc>
                <a:spcPct val="125000"/>
              </a:lnSpc>
              <a:spcBef>
                <a:spcPts val="0"/>
              </a:spcBef>
              <a:spcAft>
                <a:spcPts val="0"/>
              </a:spcAft>
              <a:buSzPts val="1100"/>
              <a:buNone/>
              <a:defRPr>
                <a:solidFill>
                  <a:srgbClr val="FFFFFF"/>
                </a:solidFill>
              </a:defRPr>
            </a:lvl6pPr>
            <a:lvl7pPr lvl="6" algn="l">
              <a:lnSpc>
                <a:spcPct val="125000"/>
              </a:lnSpc>
              <a:spcBef>
                <a:spcPts val="0"/>
              </a:spcBef>
              <a:spcAft>
                <a:spcPts val="0"/>
              </a:spcAft>
              <a:buSzPts val="1100"/>
              <a:buNone/>
              <a:defRPr>
                <a:solidFill>
                  <a:srgbClr val="FFFFFF"/>
                </a:solidFill>
              </a:defRPr>
            </a:lvl7pPr>
            <a:lvl8pPr lvl="7" algn="l">
              <a:lnSpc>
                <a:spcPct val="125000"/>
              </a:lnSpc>
              <a:spcBef>
                <a:spcPts val="0"/>
              </a:spcBef>
              <a:spcAft>
                <a:spcPts val="0"/>
              </a:spcAft>
              <a:buSzPts val="1100"/>
              <a:buNone/>
              <a:defRPr>
                <a:solidFill>
                  <a:srgbClr val="FFFFFF"/>
                </a:solidFill>
              </a:defRPr>
            </a:lvl8pPr>
            <a:lvl9pPr lvl="8" algn="l">
              <a:lnSpc>
                <a:spcPct val="125000"/>
              </a:lnSpc>
              <a:spcBef>
                <a:spcPts val="0"/>
              </a:spcBef>
              <a:spcAft>
                <a:spcPts val="0"/>
              </a:spcAft>
              <a:buSzPts val="1100"/>
              <a:buNone/>
              <a:defRPr>
                <a:solidFill>
                  <a:srgbClr val="FFFFFF"/>
                </a:solidFill>
              </a:defRPr>
            </a:lvl9pPr>
          </a:lstStyle>
          <a:p/>
        </p:txBody>
      </p:sp>
      <p:pic>
        <p:nvPicPr>
          <p:cNvPr id="678" name="Google Shape;678;p155"/>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679" name="Google Shape;679;p155"/>
          <p:cNvSpPr txBox="1"/>
          <p:nvPr>
            <p:ph type="title"/>
          </p:nvPr>
        </p:nvSpPr>
        <p:spPr>
          <a:xfrm>
            <a:off x="463627" y="1027386"/>
            <a:ext cx="4103400" cy="577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green 2">
  <p:cSld name="TITLE_1_1_3_1_2">
    <p:bg>
      <p:bgPr>
        <a:blipFill>
          <a:blip r:embed="rId2">
            <a:alphaModFix/>
          </a:blip>
          <a:stretch>
            <a:fillRect/>
          </a:stretch>
        </a:blipFill>
      </p:bgPr>
    </p:bg>
    <p:spTree>
      <p:nvGrpSpPr>
        <p:cNvPr id="680" name="Shape 680"/>
        <p:cNvGrpSpPr/>
        <p:nvPr/>
      </p:nvGrpSpPr>
      <p:grpSpPr>
        <a:xfrm>
          <a:off x="0" y="0"/>
          <a:ext cx="0" cy="0"/>
          <a:chOff x="0" y="0"/>
          <a:chExt cx="0" cy="0"/>
        </a:xfrm>
      </p:grpSpPr>
      <p:sp>
        <p:nvSpPr>
          <p:cNvPr id="681" name="Google Shape;681;p156"/>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682" name="Google Shape;682;p156"/>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solidFill>
                  <a:srgbClr val="FFFFFF"/>
                </a:solidFill>
              </a:defRPr>
            </a:lvl2pPr>
            <a:lvl3pPr lvl="2" algn="l">
              <a:lnSpc>
                <a:spcPct val="125000"/>
              </a:lnSpc>
              <a:spcBef>
                <a:spcPts val="0"/>
              </a:spcBef>
              <a:spcAft>
                <a:spcPts val="0"/>
              </a:spcAft>
              <a:buSzPts val="1100"/>
              <a:buNone/>
              <a:defRPr>
                <a:solidFill>
                  <a:srgbClr val="FFFFFF"/>
                </a:solidFill>
              </a:defRPr>
            </a:lvl3pPr>
            <a:lvl4pPr lvl="3" algn="l">
              <a:lnSpc>
                <a:spcPct val="125000"/>
              </a:lnSpc>
              <a:spcBef>
                <a:spcPts val="0"/>
              </a:spcBef>
              <a:spcAft>
                <a:spcPts val="0"/>
              </a:spcAft>
              <a:buSzPts val="1100"/>
              <a:buNone/>
              <a:defRPr>
                <a:solidFill>
                  <a:srgbClr val="FFFFFF"/>
                </a:solidFill>
              </a:defRPr>
            </a:lvl4pPr>
            <a:lvl5pPr lvl="4" algn="l">
              <a:lnSpc>
                <a:spcPct val="125000"/>
              </a:lnSpc>
              <a:spcBef>
                <a:spcPts val="0"/>
              </a:spcBef>
              <a:spcAft>
                <a:spcPts val="0"/>
              </a:spcAft>
              <a:buSzPts val="1100"/>
              <a:buNone/>
              <a:defRPr>
                <a:solidFill>
                  <a:srgbClr val="FFFFFF"/>
                </a:solidFill>
              </a:defRPr>
            </a:lvl5pPr>
            <a:lvl6pPr lvl="5" algn="l">
              <a:lnSpc>
                <a:spcPct val="125000"/>
              </a:lnSpc>
              <a:spcBef>
                <a:spcPts val="0"/>
              </a:spcBef>
              <a:spcAft>
                <a:spcPts val="0"/>
              </a:spcAft>
              <a:buSzPts val="1100"/>
              <a:buNone/>
              <a:defRPr>
                <a:solidFill>
                  <a:srgbClr val="FFFFFF"/>
                </a:solidFill>
              </a:defRPr>
            </a:lvl6pPr>
            <a:lvl7pPr lvl="6" algn="l">
              <a:lnSpc>
                <a:spcPct val="125000"/>
              </a:lnSpc>
              <a:spcBef>
                <a:spcPts val="0"/>
              </a:spcBef>
              <a:spcAft>
                <a:spcPts val="0"/>
              </a:spcAft>
              <a:buSzPts val="1100"/>
              <a:buNone/>
              <a:defRPr>
                <a:solidFill>
                  <a:srgbClr val="FFFFFF"/>
                </a:solidFill>
              </a:defRPr>
            </a:lvl7pPr>
            <a:lvl8pPr lvl="7" algn="l">
              <a:lnSpc>
                <a:spcPct val="125000"/>
              </a:lnSpc>
              <a:spcBef>
                <a:spcPts val="0"/>
              </a:spcBef>
              <a:spcAft>
                <a:spcPts val="0"/>
              </a:spcAft>
              <a:buSzPts val="1100"/>
              <a:buNone/>
              <a:defRPr>
                <a:solidFill>
                  <a:srgbClr val="FFFFFF"/>
                </a:solidFill>
              </a:defRPr>
            </a:lvl8pPr>
            <a:lvl9pPr lvl="8" algn="l">
              <a:lnSpc>
                <a:spcPct val="125000"/>
              </a:lnSpc>
              <a:spcBef>
                <a:spcPts val="0"/>
              </a:spcBef>
              <a:spcAft>
                <a:spcPts val="0"/>
              </a:spcAft>
              <a:buSzPts val="1100"/>
              <a:buNone/>
              <a:defRPr>
                <a:solidFill>
                  <a:srgbClr val="FFFFFF"/>
                </a:solidFill>
              </a:defRPr>
            </a:lvl9pPr>
          </a:lstStyle>
          <a:p/>
        </p:txBody>
      </p:sp>
      <p:pic>
        <p:nvPicPr>
          <p:cNvPr id="683" name="Google Shape;683;p156"/>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684" name="Google Shape;684;p156"/>
          <p:cNvSpPr txBox="1"/>
          <p:nvPr>
            <p:ph type="title"/>
          </p:nvPr>
        </p:nvSpPr>
        <p:spPr>
          <a:xfrm>
            <a:off x="463627" y="1027386"/>
            <a:ext cx="4103400" cy="577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evergreen">
  <p:cSld name="TITLE_1_1">
    <p:bg>
      <p:bgPr>
        <a:blipFill>
          <a:blip r:embed="rId2">
            <a:alphaModFix/>
          </a:blip>
          <a:stretch>
            <a:fillRect/>
          </a:stretch>
        </a:blipFill>
      </p:bgPr>
    </p:bg>
    <p:spTree>
      <p:nvGrpSpPr>
        <p:cNvPr id="685" name="Shape 685"/>
        <p:cNvGrpSpPr/>
        <p:nvPr/>
      </p:nvGrpSpPr>
      <p:grpSpPr>
        <a:xfrm>
          <a:off x="0" y="0"/>
          <a:ext cx="0" cy="0"/>
          <a:chOff x="0" y="0"/>
          <a:chExt cx="0" cy="0"/>
        </a:xfrm>
      </p:grpSpPr>
      <p:sp>
        <p:nvSpPr>
          <p:cNvPr id="686" name="Google Shape;686;p157"/>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687" name="Google Shape;687;p157"/>
          <p:cNvSpPr txBox="1"/>
          <p:nvPr>
            <p:ph type="title"/>
          </p:nvPr>
        </p:nvSpPr>
        <p:spPr>
          <a:xfrm>
            <a:off x="46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
        <p:nvSpPr>
          <p:cNvPr id="688" name="Google Shape;688;p157"/>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solidFill>
                  <a:srgbClr val="FFFFFF"/>
                </a:solidFill>
              </a:defRPr>
            </a:lvl2pPr>
            <a:lvl3pPr lvl="2" algn="l">
              <a:lnSpc>
                <a:spcPct val="125000"/>
              </a:lnSpc>
              <a:spcBef>
                <a:spcPts val="0"/>
              </a:spcBef>
              <a:spcAft>
                <a:spcPts val="0"/>
              </a:spcAft>
              <a:buSzPts val="1100"/>
              <a:buNone/>
              <a:defRPr>
                <a:solidFill>
                  <a:srgbClr val="FFFFFF"/>
                </a:solidFill>
              </a:defRPr>
            </a:lvl3pPr>
            <a:lvl4pPr lvl="3" algn="l">
              <a:lnSpc>
                <a:spcPct val="125000"/>
              </a:lnSpc>
              <a:spcBef>
                <a:spcPts val="0"/>
              </a:spcBef>
              <a:spcAft>
                <a:spcPts val="0"/>
              </a:spcAft>
              <a:buSzPts val="1100"/>
              <a:buNone/>
              <a:defRPr>
                <a:solidFill>
                  <a:srgbClr val="FFFFFF"/>
                </a:solidFill>
              </a:defRPr>
            </a:lvl4pPr>
            <a:lvl5pPr lvl="4" algn="l">
              <a:lnSpc>
                <a:spcPct val="125000"/>
              </a:lnSpc>
              <a:spcBef>
                <a:spcPts val="0"/>
              </a:spcBef>
              <a:spcAft>
                <a:spcPts val="0"/>
              </a:spcAft>
              <a:buSzPts val="1100"/>
              <a:buNone/>
              <a:defRPr>
                <a:solidFill>
                  <a:srgbClr val="FFFFFF"/>
                </a:solidFill>
              </a:defRPr>
            </a:lvl5pPr>
            <a:lvl6pPr lvl="5" algn="l">
              <a:lnSpc>
                <a:spcPct val="125000"/>
              </a:lnSpc>
              <a:spcBef>
                <a:spcPts val="0"/>
              </a:spcBef>
              <a:spcAft>
                <a:spcPts val="0"/>
              </a:spcAft>
              <a:buSzPts val="1100"/>
              <a:buNone/>
              <a:defRPr>
                <a:solidFill>
                  <a:srgbClr val="FFFFFF"/>
                </a:solidFill>
              </a:defRPr>
            </a:lvl6pPr>
            <a:lvl7pPr lvl="6" algn="l">
              <a:lnSpc>
                <a:spcPct val="125000"/>
              </a:lnSpc>
              <a:spcBef>
                <a:spcPts val="0"/>
              </a:spcBef>
              <a:spcAft>
                <a:spcPts val="0"/>
              </a:spcAft>
              <a:buSzPts val="1100"/>
              <a:buNone/>
              <a:defRPr>
                <a:solidFill>
                  <a:srgbClr val="FFFFFF"/>
                </a:solidFill>
              </a:defRPr>
            </a:lvl7pPr>
            <a:lvl8pPr lvl="7" algn="l">
              <a:lnSpc>
                <a:spcPct val="125000"/>
              </a:lnSpc>
              <a:spcBef>
                <a:spcPts val="0"/>
              </a:spcBef>
              <a:spcAft>
                <a:spcPts val="0"/>
              </a:spcAft>
              <a:buSzPts val="1100"/>
              <a:buNone/>
              <a:defRPr>
                <a:solidFill>
                  <a:srgbClr val="FFFFFF"/>
                </a:solidFill>
              </a:defRPr>
            </a:lvl8pPr>
            <a:lvl9pPr lvl="8" algn="l">
              <a:lnSpc>
                <a:spcPct val="125000"/>
              </a:lnSpc>
              <a:spcBef>
                <a:spcPts val="0"/>
              </a:spcBef>
              <a:spcAft>
                <a:spcPts val="0"/>
              </a:spcAft>
              <a:buSzPts val="1100"/>
              <a:buNone/>
              <a:defRPr>
                <a:solidFill>
                  <a:srgbClr val="FFFFFF"/>
                </a:solidFill>
              </a:defRPr>
            </a:lvl9pPr>
          </a:lstStyle>
          <a:p/>
        </p:txBody>
      </p:sp>
      <p:sp>
        <p:nvSpPr>
          <p:cNvPr id="689" name="Google Shape;689;p157"/>
          <p:cNvSpPr txBox="1"/>
          <p:nvPr>
            <p:ph idx="2" type="body"/>
          </p:nvPr>
        </p:nvSpPr>
        <p:spPr>
          <a:xfrm>
            <a:off x="470375" y="1599300"/>
            <a:ext cx="59238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rgbClr val="FFFFFF"/>
              </a:buClr>
              <a:buSzPts val="1100"/>
              <a:buChar char="●"/>
              <a:defRPr>
                <a:solidFill>
                  <a:srgbClr val="FFFFFF"/>
                </a:solidFill>
              </a:defRPr>
            </a:lvl1pPr>
            <a:lvl2pPr indent="-298450" lvl="1" marL="914400" algn="l">
              <a:lnSpc>
                <a:spcPct val="125000"/>
              </a:lnSpc>
              <a:spcBef>
                <a:spcPts val="0"/>
              </a:spcBef>
              <a:spcAft>
                <a:spcPts val="0"/>
              </a:spcAft>
              <a:buClr>
                <a:srgbClr val="FFFFFF"/>
              </a:buClr>
              <a:buSzPts val="1100"/>
              <a:buChar char="○"/>
              <a:defRPr>
                <a:solidFill>
                  <a:srgbClr val="FFFFFF"/>
                </a:solidFill>
              </a:defRPr>
            </a:lvl2pPr>
            <a:lvl3pPr indent="-298450" lvl="2" marL="1371600" algn="l">
              <a:lnSpc>
                <a:spcPct val="125000"/>
              </a:lnSpc>
              <a:spcBef>
                <a:spcPts val="0"/>
              </a:spcBef>
              <a:spcAft>
                <a:spcPts val="0"/>
              </a:spcAft>
              <a:buClr>
                <a:srgbClr val="FFFFFF"/>
              </a:buClr>
              <a:buSzPts val="1100"/>
              <a:buChar char="■"/>
              <a:defRPr>
                <a:solidFill>
                  <a:srgbClr val="FFFFFF"/>
                </a:solidFill>
              </a:defRPr>
            </a:lvl3pPr>
            <a:lvl4pPr indent="-298450" lvl="3" marL="1828800" algn="l">
              <a:lnSpc>
                <a:spcPct val="125000"/>
              </a:lnSpc>
              <a:spcBef>
                <a:spcPts val="0"/>
              </a:spcBef>
              <a:spcAft>
                <a:spcPts val="0"/>
              </a:spcAft>
              <a:buClr>
                <a:srgbClr val="FFFFFF"/>
              </a:buClr>
              <a:buSzPts val="1100"/>
              <a:buChar char="●"/>
              <a:defRPr>
                <a:solidFill>
                  <a:srgbClr val="FFFFFF"/>
                </a:solidFill>
              </a:defRPr>
            </a:lvl4pPr>
            <a:lvl5pPr indent="-298450" lvl="4" marL="2286000" algn="l">
              <a:lnSpc>
                <a:spcPct val="125000"/>
              </a:lnSpc>
              <a:spcBef>
                <a:spcPts val="0"/>
              </a:spcBef>
              <a:spcAft>
                <a:spcPts val="0"/>
              </a:spcAft>
              <a:buClr>
                <a:srgbClr val="FFFFFF"/>
              </a:buClr>
              <a:buSzPts val="1100"/>
              <a:buChar char="○"/>
              <a:defRPr>
                <a:solidFill>
                  <a:srgbClr val="FFFFFF"/>
                </a:solidFill>
              </a:defRPr>
            </a:lvl5pPr>
            <a:lvl6pPr indent="-298450" lvl="5" marL="2743200" algn="l">
              <a:lnSpc>
                <a:spcPct val="125000"/>
              </a:lnSpc>
              <a:spcBef>
                <a:spcPts val="0"/>
              </a:spcBef>
              <a:spcAft>
                <a:spcPts val="0"/>
              </a:spcAft>
              <a:buClr>
                <a:srgbClr val="FFFFFF"/>
              </a:buClr>
              <a:buSzPts val="1100"/>
              <a:buChar char="■"/>
              <a:defRPr>
                <a:solidFill>
                  <a:srgbClr val="FFFFFF"/>
                </a:solidFill>
              </a:defRPr>
            </a:lvl6pPr>
            <a:lvl7pPr indent="-298450" lvl="6" marL="3200400" algn="l">
              <a:lnSpc>
                <a:spcPct val="125000"/>
              </a:lnSpc>
              <a:spcBef>
                <a:spcPts val="0"/>
              </a:spcBef>
              <a:spcAft>
                <a:spcPts val="0"/>
              </a:spcAft>
              <a:buClr>
                <a:srgbClr val="FFFFFF"/>
              </a:buClr>
              <a:buSzPts val="1100"/>
              <a:buChar char="●"/>
              <a:defRPr>
                <a:solidFill>
                  <a:srgbClr val="FFFFFF"/>
                </a:solidFill>
              </a:defRPr>
            </a:lvl7pPr>
            <a:lvl8pPr indent="-298450" lvl="7" marL="3657600" algn="l">
              <a:lnSpc>
                <a:spcPct val="125000"/>
              </a:lnSpc>
              <a:spcBef>
                <a:spcPts val="0"/>
              </a:spcBef>
              <a:spcAft>
                <a:spcPts val="0"/>
              </a:spcAft>
              <a:buClr>
                <a:srgbClr val="FFFFFF"/>
              </a:buClr>
              <a:buSzPts val="1100"/>
              <a:buChar char="○"/>
              <a:defRPr>
                <a:solidFill>
                  <a:srgbClr val="FFFFFF"/>
                </a:solidFill>
              </a:defRPr>
            </a:lvl8pPr>
            <a:lvl9pPr indent="-298450" lvl="8" marL="4114800" algn="l">
              <a:lnSpc>
                <a:spcPct val="125000"/>
              </a:lnSpc>
              <a:spcBef>
                <a:spcPts val="0"/>
              </a:spcBef>
              <a:spcAft>
                <a:spcPts val="0"/>
              </a:spcAft>
              <a:buClr>
                <a:srgbClr val="FFFFFF"/>
              </a:buClr>
              <a:buSzPts val="1100"/>
              <a:buChar char="■"/>
              <a:defRPr>
                <a:solidFill>
                  <a:srgbClr val="FFFFFF"/>
                </a:solidFill>
              </a:defRPr>
            </a:lvl9pPr>
          </a:lstStyle>
          <a:p/>
        </p:txBody>
      </p:sp>
      <p:sp>
        <p:nvSpPr>
          <p:cNvPr id="690" name="Google Shape;690;p157"/>
          <p:cNvSpPr/>
          <p:nvPr/>
        </p:nvSpPr>
        <p:spPr>
          <a:xfrm>
            <a:off x="8164253" y="4812378"/>
            <a:ext cx="423709" cy="9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extLst>
    <p:ext uri="{DCECCB84-F9BA-43D5-87BE-67443E8EF086}">
      <p15:sldGuideLst>
        <p15:guide id="1" pos="2880">
          <p15:clr>
            <a:srgbClr val="FA7B17"/>
          </p15:clr>
        </p15:guide>
      </p15:sldGuideLst>
    </p:ext>
  </p:extLst>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green title">
  <p:cSld name="TITLE_9_1">
    <p:spTree>
      <p:nvGrpSpPr>
        <p:cNvPr id="691" name="Shape 691"/>
        <p:cNvGrpSpPr/>
        <p:nvPr/>
      </p:nvGrpSpPr>
      <p:grpSpPr>
        <a:xfrm>
          <a:off x="0" y="0"/>
          <a:ext cx="0" cy="0"/>
          <a:chOff x="0" y="0"/>
          <a:chExt cx="0" cy="0"/>
        </a:xfrm>
      </p:grpSpPr>
      <p:sp>
        <p:nvSpPr>
          <p:cNvPr id="692" name="Google Shape;692;p158"/>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693" name="Google Shape;693;p158"/>
          <p:cNvSpPr txBox="1"/>
          <p:nvPr>
            <p:ph type="title"/>
          </p:nvPr>
        </p:nvSpPr>
        <p:spPr>
          <a:xfrm>
            <a:off x="458700" y="445025"/>
            <a:ext cx="82266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2400">
                <a:solidFill>
                  <a:schemeClr val="lt2"/>
                </a:solidFill>
              </a:defRPr>
            </a:lvl1pPr>
            <a:lvl2pPr lvl="1" algn="l">
              <a:lnSpc>
                <a:spcPct val="100000"/>
              </a:lnSpc>
              <a:spcBef>
                <a:spcPts val="0"/>
              </a:spcBef>
              <a:spcAft>
                <a:spcPts val="0"/>
              </a:spcAft>
              <a:buSzPts val="2400"/>
              <a:buNone/>
              <a:defRPr sz="2400">
                <a:solidFill>
                  <a:schemeClr val="lt2"/>
                </a:solidFill>
                <a:latin typeface="Nunito Sans"/>
                <a:ea typeface="Nunito Sans"/>
                <a:cs typeface="Nunito Sans"/>
                <a:sym typeface="Nunito Sans"/>
              </a:defRPr>
            </a:lvl2pPr>
            <a:lvl3pPr lvl="2" algn="l">
              <a:lnSpc>
                <a:spcPct val="100000"/>
              </a:lnSpc>
              <a:spcBef>
                <a:spcPts val="0"/>
              </a:spcBef>
              <a:spcAft>
                <a:spcPts val="0"/>
              </a:spcAft>
              <a:buSzPts val="2400"/>
              <a:buNone/>
              <a:defRPr sz="2400">
                <a:solidFill>
                  <a:schemeClr val="lt2"/>
                </a:solidFill>
                <a:latin typeface="Nunito Sans"/>
                <a:ea typeface="Nunito Sans"/>
                <a:cs typeface="Nunito Sans"/>
                <a:sym typeface="Nunito Sans"/>
              </a:defRPr>
            </a:lvl3pPr>
            <a:lvl4pPr lvl="3" algn="l">
              <a:lnSpc>
                <a:spcPct val="100000"/>
              </a:lnSpc>
              <a:spcBef>
                <a:spcPts val="0"/>
              </a:spcBef>
              <a:spcAft>
                <a:spcPts val="0"/>
              </a:spcAft>
              <a:buSzPts val="2400"/>
              <a:buNone/>
              <a:defRPr sz="2400">
                <a:solidFill>
                  <a:schemeClr val="lt2"/>
                </a:solidFill>
                <a:latin typeface="Nunito Sans"/>
                <a:ea typeface="Nunito Sans"/>
                <a:cs typeface="Nunito Sans"/>
                <a:sym typeface="Nunito Sans"/>
              </a:defRPr>
            </a:lvl4pPr>
            <a:lvl5pPr lvl="4" algn="l">
              <a:lnSpc>
                <a:spcPct val="100000"/>
              </a:lnSpc>
              <a:spcBef>
                <a:spcPts val="0"/>
              </a:spcBef>
              <a:spcAft>
                <a:spcPts val="0"/>
              </a:spcAft>
              <a:buSzPts val="2400"/>
              <a:buNone/>
              <a:defRPr sz="2400">
                <a:solidFill>
                  <a:schemeClr val="lt2"/>
                </a:solidFill>
                <a:latin typeface="Nunito Sans"/>
                <a:ea typeface="Nunito Sans"/>
                <a:cs typeface="Nunito Sans"/>
                <a:sym typeface="Nunito Sans"/>
              </a:defRPr>
            </a:lvl5pPr>
            <a:lvl6pPr lvl="5" algn="l">
              <a:lnSpc>
                <a:spcPct val="100000"/>
              </a:lnSpc>
              <a:spcBef>
                <a:spcPts val="0"/>
              </a:spcBef>
              <a:spcAft>
                <a:spcPts val="0"/>
              </a:spcAft>
              <a:buSzPts val="2400"/>
              <a:buNone/>
              <a:defRPr sz="2400">
                <a:solidFill>
                  <a:schemeClr val="lt2"/>
                </a:solidFill>
                <a:latin typeface="Nunito Sans"/>
                <a:ea typeface="Nunito Sans"/>
                <a:cs typeface="Nunito Sans"/>
                <a:sym typeface="Nunito Sans"/>
              </a:defRPr>
            </a:lvl6pPr>
            <a:lvl7pPr lvl="6" algn="l">
              <a:lnSpc>
                <a:spcPct val="100000"/>
              </a:lnSpc>
              <a:spcBef>
                <a:spcPts val="0"/>
              </a:spcBef>
              <a:spcAft>
                <a:spcPts val="0"/>
              </a:spcAft>
              <a:buSzPts val="2400"/>
              <a:buNone/>
              <a:defRPr sz="2400">
                <a:solidFill>
                  <a:schemeClr val="lt2"/>
                </a:solidFill>
                <a:latin typeface="Nunito Sans"/>
                <a:ea typeface="Nunito Sans"/>
                <a:cs typeface="Nunito Sans"/>
                <a:sym typeface="Nunito Sans"/>
              </a:defRPr>
            </a:lvl7pPr>
            <a:lvl8pPr lvl="7" algn="l">
              <a:lnSpc>
                <a:spcPct val="100000"/>
              </a:lnSpc>
              <a:spcBef>
                <a:spcPts val="0"/>
              </a:spcBef>
              <a:spcAft>
                <a:spcPts val="0"/>
              </a:spcAft>
              <a:buSzPts val="2400"/>
              <a:buNone/>
              <a:defRPr sz="2400">
                <a:solidFill>
                  <a:schemeClr val="lt2"/>
                </a:solidFill>
                <a:latin typeface="Nunito Sans"/>
                <a:ea typeface="Nunito Sans"/>
                <a:cs typeface="Nunito Sans"/>
                <a:sym typeface="Nunito Sans"/>
              </a:defRPr>
            </a:lvl8pPr>
            <a:lvl9pPr lvl="8" algn="l">
              <a:lnSpc>
                <a:spcPct val="100000"/>
              </a:lnSpc>
              <a:spcBef>
                <a:spcPts val="0"/>
              </a:spcBef>
              <a:spcAft>
                <a:spcPts val="0"/>
              </a:spcAft>
              <a:buSzPts val="2400"/>
              <a:buNone/>
              <a:defRPr sz="2400">
                <a:solidFill>
                  <a:schemeClr val="lt2"/>
                </a:solidFill>
                <a:latin typeface="Nunito Sans"/>
                <a:ea typeface="Nunito Sans"/>
                <a:cs typeface="Nunito Sans"/>
                <a:sym typeface="Nunito Sans"/>
              </a:defRPr>
            </a:lvl9pPr>
          </a:lstStyle>
          <a:p/>
        </p:txBody>
      </p:sp>
      <p:pic>
        <p:nvPicPr>
          <p:cNvPr id="694" name="Google Shape;694;p158"/>
          <p:cNvPicPr preferRelativeResize="0"/>
          <p:nvPr/>
        </p:nvPicPr>
        <p:blipFill rotWithShape="1">
          <a:blip r:embed="rId2">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white title">
  <p:cSld name="TITLE_9_2">
    <p:spTree>
      <p:nvGrpSpPr>
        <p:cNvPr id="695" name="Shape 695"/>
        <p:cNvGrpSpPr/>
        <p:nvPr/>
      </p:nvGrpSpPr>
      <p:grpSpPr>
        <a:xfrm>
          <a:off x="0" y="0"/>
          <a:ext cx="0" cy="0"/>
          <a:chOff x="0" y="0"/>
          <a:chExt cx="0" cy="0"/>
        </a:xfrm>
      </p:grpSpPr>
      <p:sp>
        <p:nvSpPr>
          <p:cNvPr id="696" name="Google Shape;696;p159"/>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697" name="Google Shape;697;p159"/>
          <p:cNvSpPr txBox="1"/>
          <p:nvPr>
            <p:ph type="title"/>
          </p:nvPr>
        </p:nvSpPr>
        <p:spPr>
          <a:xfrm>
            <a:off x="458700" y="445025"/>
            <a:ext cx="82266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2400"/>
            </a:lvl1pPr>
            <a:lvl2pPr lvl="1" algn="l">
              <a:lnSpc>
                <a:spcPct val="100000"/>
              </a:lnSpc>
              <a:spcBef>
                <a:spcPts val="0"/>
              </a:spcBef>
              <a:spcAft>
                <a:spcPts val="0"/>
              </a:spcAft>
              <a:buSzPts val="2400"/>
              <a:buNone/>
              <a:defRPr sz="2400">
                <a:latin typeface="Nunito Sans"/>
                <a:ea typeface="Nunito Sans"/>
                <a:cs typeface="Nunito Sans"/>
                <a:sym typeface="Nunito Sans"/>
              </a:defRPr>
            </a:lvl2pPr>
            <a:lvl3pPr lvl="2" algn="l">
              <a:lnSpc>
                <a:spcPct val="100000"/>
              </a:lnSpc>
              <a:spcBef>
                <a:spcPts val="0"/>
              </a:spcBef>
              <a:spcAft>
                <a:spcPts val="0"/>
              </a:spcAft>
              <a:buSzPts val="2400"/>
              <a:buNone/>
              <a:defRPr sz="2400">
                <a:latin typeface="Nunito Sans"/>
                <a:ea typeface="Nunito Sans"/>
                <a:cs typeface="Nunito Sans"/>
                <a:sym typeface="Nunito Sans"/>
              </a:defRPr>
            </a:lvl3pPr>
            <a:lvl4pPr lvl="3" algn="l">
              <a:lnSpc>
                <a:spcPct val="100000"/>
              </a:lnSpc>
              <a:spcBef>
                <a:spcPts val="0"/>
              </a:spcBef>
              <a:spcAft>
                <a:spcPts val="0"/>
              </a:spcAft>
              <a:buSzPts val="2400"/>
              <a:buNone/>
              <a:defRPr sz="2400">
                <a:latin typeface="Nunito Sans"/>
                <a:ea typeface="Nunito Sans"/>
                <a:cs typeface="Nunito Sans"/>
                <a:sym typeface="Nunito Sans"/>
              </a:defRPr>
            </a:lvl4pPr>
            <a:lvl5pPr lvl="4" algn="l">
              <a:lnSpc>
                <a:spcPct val="100000"/>
              </a:lnSpc>
              <a:spcBef>
                <a:spcPts val="0"/>
              </a:spcBef>
              <a:spcAft>
                <a:spcPts val="0"/>
              </a:spcAft>
              <a:buSzPts val="2400"/>
              <a:buNone/>
              <a:defRPr sz="2400">
                <a:latin typeface="Nunito Sans"/>
                <a:ea typeface="Nunito Sans"/>
                <a:cs typeface="Nunito Sans"/>
                <a:sym typeface="Nunito Sans"/>
              </a:defRPr>
            </a:lvl5pPr>
            <a:lvl6pPr lvl="5" algn="l">
              <a:lnSpc>
                <a:spcPct val="100000"/>
              </a:lnSpc>
              <a:spcBef>
                <a:spcPts val="0"/>
              </a:spcBef>
              <a:spcAft>
                <a:spcPts val="0"/>
              </a:spcAft>
              <a:buSzPts val="2400"/>
              <a:buNone/>
              <a:defRPr sz="2400">
                <a:latin typeface="Nunito Sans"/>
                <a:ea typeface="Nunito Sans"/>
                <a:cs typeface="Nunito Sans"/>
                <a:sym typeface="Nunito Sans"/>
              </a:defRPr>
            </a:lvl6pPr>
            <a:lvl7pPr lvl="6" algn="l">
              <a:lnSpc>
                <a:spcPct val="100000"/>
              </a:lnSpc>
              <a:spcBef>
                <a:spcPts val="0"/>
              </a:spcBef>
              <a:spcAft>
                <a:spcPts val="0"/>
              </a:spcAft>
              <a:buSzPts val="2400"/>
              <a:buNone/>
              <a:defRPr sz="2400">
                <a:latin typeface="Nunito Sans"/>
                <a:ea typeface="Nunito Sans"/>
                <a:cs typeface="Nunito Sans"/>
                <a:sym typeface="Nunito Sans"/>
              </a:defRPr>
            </a:lvl7pPr>
            <a:lvl8pPr lvl="7" algn="l">
              <a:lnSpc>
                <a:spcPct val="100000"/>
              </a:lnSpc>
              <a:spcBef>
                <a:spcPts val="0"/>
              </a:spcBef>
              <a:spcAft>
                <a:spcPts val="0"/>
              </a:spcAft>
              <a:buSzPts val="2400"/>
              <a:buNone/>
              <a:defRPr sz="2400">
                <a:latin typeface="Nunito Sans"/>
                <a:ea typeface="Nunito Sans"/>
                <a:cs typeface="Nunito Sans"/>
                <a:sym typeface="Nunito Sans"/>
              </a:defRPr>
            </a:lvl8pPr>
            <a:lvl9pPr lvl="8" algn="l">
              <a:lnSpc>
                <a:spcPct val="100000"/>
              </a:lnSpc>
              <a:spcBef>
                <a:spcPts val="0"/>
              </a:spcBef>
              <a:spcAft>
                <a:spcPts val="0"/>
              </a:spcAft>
              <a:buSzPts val="2400"/>
              <a:buNone/>
              <a:defRPr sz="2400">
                <a:latin typeface="Nunito Sans"/>
                <a:ea typeface="Nunito Sans"/>
                <a:cs typeface="Nunito Sans"/>
                <a:sym typeface="Nunito Sans"/>
              </a:defRPr>
            </a:lvl9pPr>
          </a:lstStyle>
          <a:p/>
        </p:txBody>
      </p:sp>
      <p:pic>
        <p:nvPicPr>
          <p:cNvPr id="698" name="Google Shape;698;p159"/>
          <p:cNvPicPr preferRelativeResize="0"/>
          <p:nvPr/>
        </p:nvPicPr>
        <p:blipFill rotWithShape="1">
          <a:blip r:embed="rId2">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evergreen 1">
  <p:cSld name="TITLE_1_1_3_3">
    <p:bg>
      <p:bgPr>
        <a:blipFill>
          <a:blip r:embed="rId2">
            <a:alphaModFix/>
          </a:blip>
          <a:stretch>
            <a:fillRect/>
          </a:stretch>
        </a:blipFill>
      </p:bgPr>
    </p:bg>
    <p:spTree>
      <p:nvGrpSpPr>
        <p:cNvPr id="699" name="Shape 699"/>
        <p:cNvGrpSpPr/>
        <p:nvPr/>
      </p:nvGrpSpPr>
      <p:grpSpPr>
        <a:xfrm>
          <a:off x="0" y="0"/>
          <a:ext cx="0" cy="0"/>
          <a:chOff x="0" y="0"/>
          <a:chExt cx="0" cy="0"/>
        </a:xfrm>
      </p:grpSpPr>
      <p:sp>
        <p:nvSpPr>
          <p:cNvPr id="700" name="Google Shape;700;p160"/>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01" name="Google Shape;701;p160"/>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solidFill>
                  <a:srgbClr val="FFFFFF"/>
                </a:solidFill>
              </a:defRPr>
            </a:lvl2pPr>
            <a:lvl3pPr lvl="2" algn="l">
              <a:lnSpc>
                <a:spcPct val="125000"/>
              </a:lnSpc>
              <a:spcBef>
                <a:spcPts val="0"/>
              </a:spcBef>
              <a:spcAft>
                <a:spcPts val="0"/>
              </a:spcAft>
              <a:buSzPts val="1100"/>
              <a:buNone/>
              <a:defRPr>
                <a:solidFill>
                  <a:srgbClr val="FFFFFF"/>
                </a:solidFill>
              </a:defRPr>
            </a:lvl3pPr>
            <a:lvl4pPr lvl="3" algn="l">
              <a:lnSpc>
                <a:spcPct val="125000"/>
              </a:lnSpc>
              <a:spcBef>
                <a:spcPts val="0"/>
              </a:spcBef>
              <a:spcAft>
                <a:spcPts val="0"/>
              </a:spcAft>
              <a:buSzPts val="1100"/>
              <a:buNone/>
              <a:defRPr>
                <a:solidFill>
                  <a:srgbClr val="FFFFFF"/>
                </a:solidFill>
              </a:defRPr>
            </a:lvl4pPr>
            <a:lvl5pPr lvl="4" algn="l">
              <a:lnSpc>
                <a:spcPct val="125000"/>
              </a:lnSpc>
              <a:spcBef>
                <a:spcPts val="0"/>
              </a:spcBef>
              <a:spcAft>
                <a:spcPts val="0"/>
              </a:spcAft>
              <a:buSzPts val="1100"/>
              <a:buNone/>
              <a:defRPr>
                <a:solidFill>
                  <a:srgbClr val="FFFFFF"/>
                </a:solidFill>
              </a:defRPr>
            </a:lvl5pPr>
            <a:lvl6pPr lvl="5" algn="l">
              <a:lnSpc>
                <a:spcPct val="125000"/>
              </a:lnSpc>
              <a:spcBef>
                <a:spcPts val="0"/>
              </a:spcBef>
              <a:spcAft>
                <a:spcPts val="0"/>
              </a:spcAft>
              <a:buSzPts val="1100"/>
              <a:buNone/>
              <a:defRPr>
                <a:solidFill>
                  <a:srgbClr val="FFFFFF"/>
                </a:solidFill>
              </a:defRPr>
            </a:lvl6pPr>
            <a:lvl7pPr lvl="6" algn="l">
              <a:lnSpc>
                <a:spcPct val="125000"/>
              </a:lnSpc>
              <a:spcBef>
                <a:spcPts val="0"/>
              </a:spcBef>
              <a:spcAft>
                <a:spcPts val="0"/>
              </a:spcAft>
              <a:buSzPts val="1100"/>
              <a:buNone/>
              <a:defRPr>
                <a:solidFill>
                  <a:srgbClr val="FFFFFF"/>
                </a:solidFill>
              </a:defRPr>
            </a:lvl7pPr>
            <a:lvl8pPr lvl="7" algn="l">
              <a:lnSpc>
                <a:spcPct val="125000"/>
              </a:lnSpc>
              <a:spcBef>
                <a:spcPts val="0"/>
              </a:spcBef>
              <a:spcAft>
                <a:spcPts val="0"/>
              </a:spcAft>
              <a:buSzPts val="1100"/>
              <a:buNone/>
              <a:defRPr>
                <a:solidFill>
                  <a:srgbClr val="FFFFFF"/>
                </a:solidFill>
              </a:defRPr>
            </a:lvl8pPr>
            <a:lvl9pPr lvl="8" algn="l">
              <a:lnSpc>
                <a:spcPct val="125000"/>
              </a:lnSpc>
              <a:spcBef>
                <a:spcPts val="0"/>
              </a:spcBef>
              <a:spcAft>
                <a:spcPts val="0"/>
              </a:spcAft>
              <a:buSzPts val="1100"/>
              <a:buNone/>
              <a:defRPr>
                <a:solidFill>
                  <a:srgbClr val="FFFFFF"/>
                </a:solidFill>
              </a:defRPr>
            </a:lvl9pPr>
          </a:lstStyle>
          <a:p/>
        </p:txBody>
      </p:sp>
      <p:pic>
        <p:nvPicPr>
          <p:cNvPr id="702" name="Google Shape;702;p160"/>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703" name="Google Shape;703;p160"/>
          <p:cNvSpPr txBox="1"/>
          <p:nvPr>
            <p:ph type="title"/>
          </p:nvPr>
        </p:nvSpPr>
        <p:spPr>
          <a:xfrm>
            <a:off x="454442" y="1024664"/>
            <a:ext cx="4103400" cy="577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2">
  <p:cSld name="TITLE_2_1_1_2_2">
    <p:bg>
      <p:bgPr>
        <a:blipFill>
          <a:blip r:embed="rId2">
            <a:alphaModFix/>
          </a:blip>
          <a:stretch>
            <a:fillRect/>
          </a:stretch>
        </a:blipFill>
      </p:bgPr>
    </p:bg>
    <p:spTree>
      <p:nvGrpSpPr>
        <p:cNvPr id="704" name="Shape 704"/>
        <p:cNvGrpSpPr/>
        <p:nvPr/>
      </p:nvGrpSpPr>
      <p:grpSpPr>
        <a:xfrm>
          <a:off x="0" y="0"/>
          <a:ext cx="0" cy="0"/>
          <a:chOff x="0" y="0"/>
          <a:chExt cx="0" cy="0"/>
        </a:xfrm>
      </p:grpSpPr>
      <p:sp>
        <p:nvSpPr>
          <p:cNvPr id="705" name="Google Shape;705;p161"/>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06" name="Google Shape;706;p161"/>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707" name="Google Shape;707;p161"/>
          <p:cNvSpPr txBox="1"/>
          <p:nvPr>
            <p:ph idx="1"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708" name="Google Shape;708;p161"/>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guide id="2" pos="3169">
          <p15:clr>
            <a:srgbClr val="FA7B17"/>
          </p15:clr>
        </p15:guide>
      </p15:sldGuideLst>
    </p:ext>
  </p:extLst>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evergreen">
  <p:cSld name="TITLE_4_1_3">
    <p:bg>
      <p:bgPr>
        <a:blipFill>
          <a:blip r:embed="rId2">
            <a:alphaModFix/>
          </a:blip>
          <a:stretch>
            <a:fillRect/>
          </a:stretch>
        </a:blipFill>
      </p:bgPr>
    </p:bg>
    <p:spTree>
      <p:nvGrpSpPr>
        <p:cNvPr id="709" name="Shape 709"/>
        <p:cNvGrpSpPr/>
        <p:nvPr/>
      </p:nvGrpSpPr>
      <p:grpSpPr>
        <a:xfrm>
          <a:off x="0" y="0"/>
          <a:ext cx="0" cy="0"/>
          <a:chOff x="0" y="0"/>
          <a:chExt cx="0" cy="0"/>
        </a:xfrm>
      </p:grpSpPr>
      <p:sp>
        <p:nvSpPr>
          <p:cNvPr id="710" name="Google Shape;710;p162"/>
          <p:cNvSpPr/>
          <p:nvPr/>
        </p:nvSpPr>
        <p:spPr>
          <a:xfrm>
            <a:off x="4574050" y="-36750"/>
            <a:ext cx="4647600" cy="5253600"/>
          </a:xfrm>
          <a:prstGeom prst="rect">
            <a:avLst/>
          </a:prstGeom>
          <a:solidFill>
            <a:srgbClr val="1537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1" name="Google Shape;711;p162"/>
          <p:cNvSpPr txBox="1"/>
          <p:nvPr>
            <p:ph type="title"/>
          </p:nvPr>
        </p:nvSpPr>
        <p:spPr>
          <a:xfrm>
            <a:off x="5086075" y="1018436"/>
            <a:ext cx="3343800" cy="2191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2400"/>
              <a:buNone/>
              <a:defRPr>
                <a:solidFill>
                  <a:srgbClr val="FFFFFF"/>
                </a:solidFill>
              </a:defRPr>
            </a:lvl2pPr>
            <a:lvl3pPr lvl="2" algn="l">
              <a:lnSpc>
                <a:spcPct val="100000"/>
              </a:lnSpc>
              <a:spcBef>
                <a:spcPts val="0"/>
              </a:spcBef>
              <a:spcAft>
                <a:spcPts val="0"/>
              </a:spcAft>
              <a:buSzPts val="2400"/>
              <a:buNone/>
              <a:defRPr>
                <a:solidFill>
                  <a:srgbClr val="FFFFFF"/>
                </a:solidFill>
              </a:defRPr>
            </a:lvl3pPr>
            <a:lvl4pPr lvl="3" algn="l">
              <a:lnSpc>
                <a:spcPct val="100000"/>
              </a:lnSpc>
              <a:spcBef>
                <a:spcPts val="0"/>
              </a:spcBef>
              <a:spcAft>
                <a:spcPts val="0"/>
              </a:spcAft>
              <a:buSzPts val="2400"/>
              <a:buNone/>
              <a:defRPr>
                <a:solidFill>
                  <a:srgbClr val="FFFFFF"/>
                </a:solidFill>
              </a:defRPr>
            </a:lvl4pPr>
            <a:lvl5pPr lvl="4" algn="l">
              <a:lnSpc>
                <a:spcPct val="100000"/>
              </a:lnSpc>
              <a:spcBef>
                <a:spcPts val="0"/>
              </a:spcBef>
              <a:spcAft>
                <a:spcPts val="0"/>
              </a:spcAft>
              <a:buSzPts val="2400"/>
              <a:buNone/>
              <a:defRPr>
                <a:solidFill>
                  <a:srgbClr val="FFFFFF"/>
                </a:solidFill>
              </a:defRPr>
            </a:lvl5pPr>
            <a:lvl6pPr lvl="5" algn="l">
              <a:lnSpc>
                <a:spcPct val="100000"/>
              </a:lnSpc>
              <a:spcBef>
                <a:spcPts val="0"/>
              </a:spcBef>
              <a:spcAft>
                <a:spcPts val="0"/>
              </a:spcAft>
              <a:buSzPts val="2400"/>
              <a:buNone/>
              <a:defRPr>
                <a:solidFill>
                  <a:srgbClr val="FFFFFF"/>
                </a:solidFill>
              </a:defRPr>
            </a:lvl6pPr>
            <a:lvl7pPr lvl="6" algn="l">
              <a:lnSpc>
                <a:spcPct val="100000"/>
              </a:lnSpc>
              <a:spcBef>
                <a:spcPts val="0"/>
              </a:spcBef>
              <a:spcAft>
                <a:spcPts val="0"/>
              </a:spcAft>
              <a:buSzPts val="2400"/>
              <a:buNone/>
              <a:defRPr>
                <a:solidFill>
                  <a:srgbClr val="FFFFFF"/>
                </a:solidFill>
              </a:defRPr>
            </a:lvl7pPr>
            <a:lvl8pPr lvl="7" algn="l">
              <a:lnSpc>
                <a:spcPct val="100000"/>
              </a:lnSpc>
              <a:spcBef>
                <a:spcPts val="0"/>
              </a:spcBef>
              <a:spcAft>
                <a:spcPts val="0"/>
              </a:spcAft>
              <a:buSzPts val="2400"/>
              <a:buNone/>
              <a:defRPr>
                <a:solidFill>
                  <a:srgbClr val="FFFFFF"/>
                </a:solidFill>
              </a:defRPr>
            </a:lvl8pPr>
            <a:lvl9pPr lvl="8" algn="l">
              <a:lnSpc>
                <a:spcPct val="100000"/>
              </a:lnSpc>
              <a:spcBef>
                <a:spcPts val="0"/>
              </a:spcBef>
              <a:spcAft>
                <a:spcPts val="0"/>
              </a:spcAft>
              <a:buSzPts val="2400"/>
              <a:buNone/>
              <a:defRPr>
                <a:solidFill>
                  <a:srgbClr val="FFFFFF"/>
                </a:solidFill>
              </a:defRPr>
            </a:lvl9pPr>
          </a:lstStyle>
          <a:p/>
        </p:txBody>
      </p:sp>
      <p:sp>
        <p:nvSpPr>
          <p:cNvPr id="712" name="Google Shape;712;p162"/>
          <p:cNvSpPr txBox="1"/>
          <p:nvPr>
            <p:ph idx="1" type="subTitle"/>
          </p:nvPr>
        </p:nvSpPr>
        <p:spPr>
          <a:xfrm>
            <a:off x="5086075" y="3390736"/>
            <a:ext cx="3184500" cy="4929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15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9pPr>
          </a:lstStyle>
          <a:p/>
        </p:txBody>
      </p:sp>
      <p:pic>
        <p:nvPicPr>
          <p:cNvPr id="713" name="Google Shape;713;p162"/>
          <p:cNvPicPr preferRelativeResize="0"/>
          <p:nvPr/>
        </p:nvPicPr>
        <p:blipFill rotWithShape="1">
          <a:blip r:embed="rId3">
            <a:alphaModFix/>
          </a:blip>
          <a:srcRect b="0" l="0" r="0" t="0"/>
          <a:stretch/>
        </p:blipFill>
        <p:spPr>
          <a:xfrm>
            <a:off x="5191763" y="4430453"/>
            <a:ext cx="904387" cy="203200"/>
          </a:xfrm>
          <a:prstGeom prst="rect">
            <a:avLst/>
          </a:prstGeom>
          <a:noFill/>
          <a:ln>
            <a:noFill/>
          </a:ln>
        </p:spPr>
      </p:pic>
    </p:spTree>
  </p:cSld>
  <p:clrMapOvr>
    <a:masterClrMapping/>
  </p:clrMapOvr>
  <p:extLst>
    <p:ext uri="{DCECCB84-F9BA-43D5-87BE-67443E8EF086}">
      <p15:sldGuideLst>
        <p15:guide id="1" pos="3204">
          <p15:clr>
            <a:srgbClr val="FA7B17"/>
          </p15:clr>
        </p15:guide>
      </p15:sldGuideLst>
    </p:ext>
  </p:extLst>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9">
  <p:cSld name="TITLE_1_5_1_1_1">
    <p:bg>
      <p:bgPr>
        <a:blipFill>
          <a:blip r:embed="rId2">
            <a:alphaModFix/>
          </a:blip>
          <a:stretch>
            <a:fillRect/>
          </a:stretch>
        </a:blipFill>
      </p:bgPr>
    </p:bg>
    <p:spTree>
      <p:nvGrpSpPr>
        <p:cNvPr id="714" name="Shape 714"/>
        <p:cNvGrpSpPr/>
        <p:nvPr/>
      </p:nvGrpSpPr>
      <p:grpSpPr>
        <a:xfrm>
          <a:off x="0" y="0"/>
          <a:ext cx="0" cy="0"/>
          <a:chOff x="0" y="0"/>
          <a:chExt cx="0" cy="0"/>
        </a:xfrm>
      </p:grpSpPr>
      <p:sp>
        <p:nvSpPr>
          <p:cNvPr id="715" name="Google Shape;715;p163"/>
          <p:cNvSpPr/>
          <p:nvPr/>
        </p:nvSpPr>
        <p:spPr>
          <a:xfrm>
            <a:off x="-71321" y="-56405"/>
            <a:ext cx="4647600" cy="5253600"/>
          </a:xfrm>
          <a:prstGeom prst="rect">
            <a:avLst/>
          </a:prstGeom>
          <a:solidFill>
            <a:srgbClr val="1537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163"/>
          <p:cNvSpPr txBox="1"/>
          <p:nvPr>
            <p:ph type="title"/>
          </p:nvPr>
        </p:nvSpPr>
        <p:spPr>
          <a:xfrm>
            <a:off x="46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717" name="Google Shape;717;p163"/>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lt1"/>
                </a:solidFill>
              </a:defRPr>
            </a:lvl1pPr>
            <a:lvl2pPr lvl="1" algn="l">
              <a:lnSpc>
                <a:spcPct val="125000"/>
              </a:lnSpc>
              <a:spcBef>
                <a:spcPts val="0"/>
              </a:spcBef>
              <a:spcAft>
                <a:spcPts val="0"/>
              </a:spcAft>
              <a:buSzPts val="1100"/>
              <a:buNone/>
              <a:defRPr>
                <a:solidFill>
                  <a:schemeClr val="lt1"/>
                </a:solidFill>
              </a:defRPr>
            </a:lvl2pPr>
            <a:lvl3pPr lvl="2" algn="l">
              <a:lnSpc>
                <a:spcPct val="125000"/>
              </a:lnSpc>
              <a:spcBef>
                <a:spcPts val="0"/>
              </a:spcBef>
              <a:spcAft>
                <a:spcPts val="0"/>
              </a:spcAft>
              <a:buSzPts val="1100"/>
              <a:buNone/>
              <a:defRPr>
                <a:solidFill>
                  <a:schemeClr val="lt1"/>
                </a:solidFill>
              </a:defRPr>
            </a:lvl3pPr>
            <a:lvl4pPr lvl="3" algn="l">
              <a:lnSpc>
                <a:spcPct val="125000"/>
              </a:lnSpc>
              <a:spcBef>
                <a:spcPts val="0"/>
              </a:spcBef>
              <a:spcAft>
                <a:spcPts val="0"/>
              </a:spcAft>
              <a:buSzPts val="1100"/>
              <a:buNone/>
              <a:defRPr>
                <a:solidFill>
                  <a:schemeClr val="lt1"/>
                </a:solidFill>
              </a:defRPr>
            </a:lvl4pPr>
            <a:lvl5pPr lvl="4" algn="l">
              <a:lnSpc>
                <a:spcPct val="125000"/>
              </a:lnSpc>
              <a:spcBef>
                <a:spcPts val="0"/>
              </a:spcBef>
              <a:spcAft>
                <a:spcPts val="0"/>
              </a:spcAft>
              <a:buSzPts val="1100"/>
              <a:buNone/>
              <a:defRPr>
                <a:solidFill>
                  <a:schemeClr val="lt1"/>
                </a:solidFill>
              </a:defRPr>
            </a:lvl5pPr>
            <a:lvl6pPr lvl="5" algn="l">
              <a:lnSpc>
                <a:spcPct val="125000"/>
              </a:lnSpc>
              <a:spcBef>
                <a:spcPts val="0"/>
              </a:spcBef>
              <a:spcAft>
                <a:spcPts val="0"/>
              </a:spcAft>
              <a:buSzPts val="1100"/>
              <a:buNone/>
              <a:defRPr>
                <a:solidFill>
                  <a:schemeClr val="lt1"/>
                </a:solidFill>
              </a:defRPr>
            </a:lvl6pPr>
            <a:lvl7pPr lvl="6" algn="l">
              <a:lnSpc>
                <a:spcPct val="125000"/>
              </a:lnSpc>
              <a:spcBef>
                <a:spcPts val="0"/>
              </a:spcBef>
              <a:spcAft>
                <a:spcPts val="0"/>
              </a:spcAft>
              <a:buSzPts val="1100"/>
              <a:buNone/>
              <a:defRPr>
                <a:solidFill>
                  <a:schemeClr val="lt1"/>
                </a:solidFill>
              </a:defRPr>
            </a:lvl7pPr>
            <a:lvl8pPr lvl="7" algn="l">
              <a:lnSpc>
                <a:spcPct val="125000"/>
              </a:lnSpc>
              <a:spcBef>
                <a:spcPts val="0"/>
              </a:spcBef>
              <a:spcAft>
                <a:spcPts val="0"/>
              </a:spcAft>
              <a:buSzPts val="1100"/>
              <a:buNone/>
              <a:defRPr>
                <a:solidFill>
                  <a:schemeClr val="lt1"/>
                </a:solidFill>
              </a:defRPr>
            </a:lvl8pPr>
            <a:lvl9pPr lvl="8" algn="l">
              <a:lnSpc>
                <a:spcPct val="125000"/>
              </a:lnSpc>
              <a:spcBef>
                <a:spcPts val="0"/>
              </a:spcBef>
              <a:spcAft>
                <a:spcPts val="0"/>
              </a:spcAft>
              <a:buSzPts val="1100"/>
              <a:buNone/>
              <a:defRPr>
                <a:solidFill>
                  <a:schemeClr val="lt1"/>
                </a:solidFill>
              </a:defRPr>
            </a:lvl9pPr>
          </a:lstStyle>
          <a:p/>
        </p:txBody>
      </p:sp>
      <p:sp>
        <p:nvSpPr>
          <p:cNvPr id="718" name="Google Shape;718;p163"/>
          <p:cNvSpPr txBox="1"/>
          <p:nvPr>
            <p:ph idx="2" type="body"/>
          </p:nvPr>
        </p:nvSpPr>
        <p:spPr>
          <a:xfrm>
            <a:off x="470375" y="1599300"/>
            <a:ext cx="350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sp>
        <p:nvSpPr>
          <p:cNvPr id="719" name="Google Shape;719;p163"/>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720" name="Google Shape;720;p163"/>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4">
  <p:cSld name="TITLE_2_1_1_2_1_1">
    <p:bg>
      <p:bgPr>
        <a:blipFill>
          <a:blip r:embed="rId2">
            <a:alphaModFix/>
          </a:blip>
          <a:stretch>
            <a:fillRect/>
          </a:stretch>
        </a:blipFill>
      </p:bgPr>
    </p:bg>
    <p:spTree>
      <p:nvGrpSpPr>
        <p:cNvPr id="721" name="Shape 721"/>
        <p:cNvGrpSpPr/>
        <p:nvPr/>
      </p:nvGrpSpPr>
      <p:grpSpPr>
        <a:xfrm>
          <a:off x="0" y="0"/>
          <a:ext cx="0" cy="0"/>
          <a:chOff x="0" y="0"/>
          <a:chExt cx="0" cy="0"/>
        </a:xfrm>
      </p:grpSpPr>
      <p:sp>
        <p:nvSpPr>
          <p:cNvPr id="722" name="Google Shape;722;p164"/>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23" name="Google Shape;723;p164"/>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724" name="Google Shape;724;p164"/>
          <p:cNvSpPr txBox="1"/>
          <p:nvPr>
            <p:ph idx="1"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725" name="Google Shape;725;p164"/>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1">
  <p:cSld name="TITLE_1_1_6_1">
    <p:bg>
      <p:bgPr>
        <a:blipFill>
          <a:blip r:embed="rId2">
            <a:alphaModFix/>
          </a:blip>
          <a:stretch>
            <a:fillRect/>
          </a:stretch>
        </a:blipFill>
      </p:bgPr>
    </p:bg>
    <p:spTree>
      <p:nvGrpSpPr>
        <p:cNvPr id="71" name="Shape 71"/>
        <p:cNvGrpSpPr/>
        <p:nvPr/>
      </p:nvGrpSpPr>
      <p:grpSpPr>
        <a:xfrm>
          <a:off x="0" y="0"/>
          <a:ext cx="0" cy="0"/>
          <a:chOff x="0" y="0"/>
          <a:chExt cx="0" cy="0"/>
        </a:xfrm>
      </p:grpSpPr>
      <p:sp>
        <p:nvSpPr>
          <p:cNvPr id="72" name="Google Shape;72;p57"/>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3" name="Google Shape;73;p57"/>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solidFill>
                  <a:srgbClr val="FFFFFF"/>
                </a:solidFill>
              </a:defRPr>
            </a:lvl2pPr>
            <a:lvl3pPr lvl="2" algn="l">
              <a:lnSpc>
                <a:spcPct val="125000"/>
              </a:lnSpc>
              <a:spcBef>
                <a:spcPts val="0"/>
              </a:spcBef>
              <a:spcAft>
                <a:spcPts val="0"/>
              </a:spcAft>
              <a:buSzPts val="1100"/>
              <a:buNone/>
              <a:defRPr>
                <a:solidFill>
                  <a:srgbClr val="FFFFFF"/>
                </a:solidFill>
              </a:defRPr>
            </a:lvl3pPr>
            <a:lvl4pPr lvl="3" algn="l">
              <a:lnSpc>
                <a:spcPct val="125000"/>
              </a:lnSpc>
              <a:spcBef>
                <a:spcPts val="0"/>
              </a:spcBef>
              <a:spcAft>
                <a:spcPts val="0"/>
              </a:spcAft>
              <a:buSzPts val="1100"/>
              <a:buNone/>
              <a:defRPr>
                <a:solidFill>
                  <a:srgbClr val="FFFFFF"/>
                </a:solidFill>
              </a:defRPr>
            </a:lvl4pPr>
            <a:lvl5pPr lvl="4" algn="l">
              <a:lnSpc>
                <a:spcPct val="125000"/>
              </a:lnSpc>
              <a:spcBef>
                <a:spcPts val="0"/>
              </a:spcBef>
              <a:spcAft>
                <a:spcPts val="0"/>
              </a:spcAft>
              <a:buSzPts val="1100"/>
              <a:buNone/>
              <a:defRPr>
                <a:solidFill>
                  <a:srgbClr val="FFFFFF"/>
                </a:solidFill>
              </a:defRPr>
            </a:lvl5pPr>
            <a:lvl6pPr lvl="5" algn="l">
              <a:lnSpc>
                <a:spcPct val="125000"/>
              </a:lnSpc>
              <a:spcBef>
                <a:spcPts val="0"/>
              </a:spcBef>
              <a:spcAft>
                <a:spcPts val="0"/>
              </a:spcAft>
              <a:buSzPts val="1100"/>
              <a:buNone/>
              <a:defRPr>
                <a:solidFill>
                  <a:srgbClr val="FFFFFF"/>
                </a:solidFill>
              </a:defRPr>
            </a:lvl6pPr>
            <a:lvl7pPr lvl="6" algn="l">
              <a:lnSpc>
                <a:spcPct val="125000"/>
              </a:lnSpc>
              <a:spcBef>
                <a:spcPts val="0"/>
              </a:spcBef>
              <a:spcAft>
                <a:spcPts val="0"/>
              </a:spcAft>
              <a:buSzPts val="1100"/>
              <a:buNone/>
              <a:defRPr>
                <a:solidFill>
                  <a:srgbClr val="FFFFFF"/>
                </a:solidFill>
              </a:defRPr>
            </a:lvl7pPr>
            <a:lvl8pPr lvl="7" algn="l">
              <a:lnSpc>
                <a:spcPct val="125000"/>
              </a:lnSpc>
              <a:spcBef>
                <a:spcPts val="0"/>
              </a:spcBef>
              <a:spcAft>
                <a:spcPts val="0"/>
              </a:spcAft>
              <a:buSzPts val="1100"/>
              <a:buNone/>
              <a:defRPr>
                <a:solidFill>
                  <a:srgbClr val="FFFFFF"/>
                </a:solidFill>
              </a:defRPr>
            </a:lvl8pPr>
            <a:lvl9pPr lvl="8" algn="l">
              <a:lnSpc>
                <a:spcPct val="125000"/>
              </a:lnSpc>
              <a:spcBef>
                <a:spcPts val="0"/>
              </a:spcBef>
              <a:spcAft>
                <a:spcPts val="0"/>
              </a:spcAft>
              <a:buSzPts val="1100"/>
              <a:buNone/>
              <a:defRPr>
                <a:solidFill>
                  <a:srgbClr val="FFFFFF"/>
                </a:solidFill>
              </a:defRPr>
            </a:lvl9pPr>
          </a:lstStyle>
          <a:p/>
        </p:txBody>
      </p:sp>
      <p:sp>
        <p:nvSpPr>
          <p:cNvPr id="74" name="Google Shape;74;p57"/>
          <p:cNvSpPr txBox="1"/>
          <p:nvPr>
            <p:ph idx="2" type="body"/>
          </p:nvPr>
        </p:nvSpPr>
        <p:spPr>
          <a:xfrm>
            <a:off x="470375" y="1599300"/>
            <a:ext cx="59238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rgbClr val="FFFFFF"/>
              </a:buClr>
              <a:buSzPts val="1100"/>
              <a:buChar char="●"/>
              <a:defRPr>
                <a:solidFill>
                  <a:srgbClr val="FFFFFF"/>
                </a:solidFill>
              </a:defRPr>
            </a:lvl1pPr>
            <a:lvl2pPr indent="-298450" lvl="1" marL="914400" algn="l">
              <a:lnSpc>
                <a:spcPct val="125000"/>
              </a:lnSpc>
              <a:spcBef>
                <a:spcPts val="0"/>
              </a:spcBef>
              <a:spcAft>
                <a:spcPts val="0"/>
              </a:spcAft>
              <a:buClr>
                <a:srgbClr val="FFFFFF"/>
              </a:buClr>
              <a:buSzPts val="1100"/>
              <a:buChar char="○"/>
              <a:defRPr>
                <a:solidFill>
                  <a:srgbClr val="FFFFFF"/>
                </a:solidFill>
              </a:defRPr>
            </a:lvl2pPr>
            <a:lvl3pPr indent="-298450" lvl="2" marL="1371600" algn="l">
              <a:lnSpc>
                <a:spcPct val="125000"/>
              </a:lnSpc>
              <a:spcBef>
                <a:spcPts val="0"/>
              </a:spcBef>
              <a:spcAft>
                <a:spcPts val="0"/>
              </a:spcAft>
              <a:buClr>
                <a:srgbClr val="FFFFFF"/>
              </a:buClr>
              <a:buSzPts val="1100"/>
              <a:buChar char="■"/>
              <a:defRPr>
                <a:solidFill>
                  <a:srgbClr val="FFFFFF"/>
                </a:solidFill>
              </a:defRPr>
            </a:lvl3pPr>
            <a:lvl4pPr indent="-298450" lvl="3" marL="1828800" algn="l">
              <a:lnSpc>
                <a:spcPct val="125000"/>
              </a:lnSpc>
              <a:spcBef>
                <a:spcPts val="0"/>
              </a:spcBef>
              <a:spcAft>
                <a:spcPts val="0"/>
              </a:spcAft>
              <a:buClr>
                <a:srgbClr val="FFFFFF"/>
              </a:buClr>
              <a:buSzPts val="1100"/>
              <a:buChar char="●"/>
              <a:defRPr>
                <a:solidFill>
                  <a:srgbClr val="FFFFFF"/>
                </a:solidFill>
              </a:defRPr>
            </a:lvl4pPr>
            <a:lvl5pPr indent="-298450" lvl="4" marL="2286000" algn="l">
              <a:lnSpc>
                <a:spcPct val="125000"/>
              </a:lnSpc>
              <a:spcBef>
                <a:spcPts val="0"/>
              </a:spcBef>
              <a:spcAft>
                <a:spcPts val="0"/>
              </a:spcAft>
              <a:buClr>
                <a:srgbClr val="FFFFFF"/>
              </a:buClr>
              <a:buSzPts val="1100"/>
              <a:buChar char="○"/>
              <a:defRPr>
                <a:solidFill>
                  <a:srgbClr val="FFFFFF"/>
                </a:solidFill>
              </a:defRPr>
            </a:lvl5pPr>
            <a:lvl6pPr indent="-298450" lvl="5" marL="2743200" algn="l">
              <a:lnSpc>
                <a:spcPct val="125000"/>
              </a:lnSpc>
              <a:spcBef>
                <a:spcPts val="0"/>
              </a:spcBef>
              <a:spcAft>
                <a:spcPts val="0"/>
              </a:spcAft>
              <a:buClr>
                <a:srgbClr val="FFFFFF"/>
              </a:buClr>
              <a:buSzPts val="1100"/>
              <a:buChar char="■"/>
              <a:defRPr>
                <a:solidFill>
                  <a:srgbClr val="FFFFFF"/>
                </a:solidFill>
              </a:defRPr>
            </a:lvl6pPr>
            <a:lvl7pPr indent="-298450" lvl="6" marL="3200400" algn="l">
              <a:lnSpc>
                <a:spcPct val="125000"/>
              </a:lnSpc>
              <a:spcBef>
                <a:spcPts val="0"/>
              </a:spcBef>
              <a:spcAft>
                <a:spcPts val="0"/>
              </a:spcAft>
              <a:buClr>
                <a:srgbClr val="FFFFFF"/>
              </a:buClr>
              <a:buSzPts val="1100"/>
              <a:buChar char="●"/>
              <a:defRPr>
                <a:solidFill>
                  <a:srgbClr val="FFFFFF"/>
                </a:solidFill>
              </a:defRPr>
            </a:lvl7pPr>
            <a:lvl8pPr indent="-298450" lvl="7" marL="3657600" algn="l">
              <a:lnSpc>
                <a:spcPct val="125000"/>
              </a:lnSpc>
              <a:spcBef>
                <a:spcPts val="0"/>
              </a:spcBef>
              <a:spcAft>
                <a:spcPts val="0"/>
              </a:spcAft>
              <a:buClr>
                <a:srgbClr val="FFFFFF"/>
              </a:buClr>
              <a:buSzPts val="1100"/>
              <a:buChar char="○"/>
              <a:defRPr>
                <a:solidFill>
                  <a:srgbClr val="FFFFFF"/>
                </a:solidFill>
              </a:defRPr>
            </a:lvl8pPr>
            <a:lvl9pPr indent="-298450" lvl="8" marL="4114800" algn="l">
              <a:lnSpc>
                <a:spcPct val="125000"/>
              </a:lnSpc>
              <a:spcBef>
                <a:spcPts val="0"/>
              </a:spcBef>
              <a:spcAft>
                <a:spcPts val="0"/>
              </a:spcAft>
              <a:buClr>
                <a:srgbClr val="FFFFFF"/>
              </a:buClr>
              <a:buSzPts val="1100"/>
              <a:buChar char="■"/>
              <a:defRPr>
                <a:solidFill>
                  <a:srgbClr val="FFFFFF"/>
                </a:solidFill>
              </a:defRPr>
            </a:lvl9pPr>
          </a:lstStyle>
          <a:p/>
        </p:txBody>
      </p:sp>
      <p:pic>
        <p:nvPicPr>
          <p:cNvPr id="75" name="Google Shape;75;p57"/>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76" name="Google Shape;76;p57"/>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3">
  <p:cSld name="TITLE_2_1_1_3_3">
    <p:bg>
      <p:bgPr>
        <a:blipFill>
          <a:blip r:embed="rId2">
            <a:alphaModFix/>
          </a:blip>
          <a:stretch>
            <a:fillRect/>
          </a:stretch>
        </a:blipFill>
      </p:bgPr>
    </p:bg>
    <p:spTree>
      <p:nvGrpSpPr>
        <p:cNvPr id="726" name="Shape 726"/>
        <p:cNvGrpSpPr/>
        <p:nvPr/>
      </p:nvGrpSpPr>
      <p:grpSpPr>
        <a:xfrm>
          <a:off x="0" y="0"/>
          <a:ext cx="0" cy="0"/>
          <a:chOff x="0" y="0"/>
          <a:chExt cx="0" cy="0"/>
        </a:xfrm>
      </p:grpSpPr>
      <p:sp>
        <p:nvSpPr>
          <p:cNvPr id="727" name="Google Shape;727;p165"/>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28" name="Google Shape;728;p165"/>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729" name="Google Shape;729;p165"/>
          <p:cNvSpPr txBox="1"/>
          <p:nvPr>
            <p:ph idx="1"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730" name="Google Shape;730;p165"/>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1">
  <p:cSld name="TITLE_3">
    <p:bg>
      <p:bgPr>
        <a:blipFill>
          <a:blip r:embed="rId2">
            <a:alphaModFix/>
          </a:blip>
          <a:stretch>
            <a:fillRect/>
          </a:stretch>
        </a:blipFill>
      </p:bgPr>
    </p:bg>
    <p:spTree>
      <p:nvGrpSpPr>
        <p:cNvPr id="731" name="Shape 731"/>
        <p:cNvGrpSpPr/>
        <p:nvPr/>
      </p:nvGrpSpPr>
      <p:grpSpPr>
        <a:xfrm>
          <a:off x="0" y="0"/>
          <a:ext cx="0" cy="0"/>
          <a:chOff x="0" y="0"/>
          <a:chExt cx="0" cy="0"/>
        </a:xfrm>
      </p:grpSpPr>
      <p:sp>
        <p:nvSpPr>
          <p:cNvPr id="732" name="Google Shape;732;p166"/>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33" name="Google Shape;733;p166"/>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734" name="Google Shape;734;p166"/>
          <p:cNvSpPr txBox="1"/>
          <p:nvPr>
            <p:ph idx="1"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735" name="Google Shape;735;p166"/>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 evergreen">
  <p:cSld name="TITLE_1_1_2_1_1_1_3">
    <p:bg>
      <p:bgPr>
        <a:blipFill>
          <a:blip r:embed="rId2">
            <a:alphaModFix/>
          </a:blip>
          <a:stretch>
            <a:fillRect/>
          </a:stretch>
        </a:blipFill>
      </p:bgPr>
    </p:bg>
    <p:spTree>
      <p:nvGrpSpPr>
        <p:cNvPr id="736" name="Shape 736"/>
        <p:cNvGrpSpPr/>
        <p:nvPr/>
      </p:nvGrpSpPr>
      <p:grpSpPr>
        <a:xfrm>
          <a:off x="0" y="0"/>
          <a:ext cx="0" cy="0"/>
          <a:chOff x="0" y="0"/>
          <a:chExt cx="0" cy="0"/>
        </a:xfrm>
      </p:grpSpPr>
      <p:sp>
        <p:nvSpPr>
          <p:cNvPr id="737" name="Google Shape;737;p167"/>
          <p:cNvSpPr txBox="1"/>
          <p:nvPr>
            <p:ph type="title"/>
          </p:nvPr>
        </p:nvSpPr>
        <p:spPr>
          <a:xfrm>
            <a:off x="468625" y="1021650"/>
            <a:ext cx="21741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738" name="Google Shape;738;p167"/>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lt1"/>
                </a:solidFill>
              </a:defRPr>
            </a:lvl1pPr>
            <a:lvl2pPr lvl="1" algn="l">
              <a:lnSpc>
                <a:spcPct val="125000"/>
              </a:lnSpc>
              <a:spcBef>
                <a:spcPts val="0"/>
              </a:spcBef>
              <a:spcAft>
                <a:spcPts val="0"/>
              </a:spcAft>
              <a:buSzPts val="1100"/>
              <a:buNone/>
              <a:defRPr>
                <a:solidFill>
                  <a:schemeClr val="lt1"/>
                </a:solidFill>
              </a:defRPr>
            </a:lvl2pPr>
            <a:lvl3pPr lvl="2" algn="l">
              <a:lnSpc>
                <a:spcPct val="125000"/>
              </a:lnSpc>
              <a:spcBef>
                <a:spcPts val="0"/>
              </a:spcBef>
              <a:spcAft>
                <a:spcPts val="0"/>
              </a:spcAft>
              <a:buSzPts val="1100"/>
              <a:buNone/>
              <a:defRPr>
                <a:solidFill>
                  <a:schemeClr val="lt1"/>
                </a:solidFill>
              </a:defRPr>
            </a:lvl3pPr>
            <a:lvl4pPr lvl="3" algn="l">
              <a:lnSpc>
                <a:spcPct val="125000"/>
              </a:lnSpc>
              <a:spcBef>
                <a:spcPts val="0"/>
              </a:spcBef>
              <a:spcAft>
                <a:spcPts val="0"/>
              </a:spcAft>
              <a:buSzPts val="1100"/>
              <a:buNone/>
              <a:defRPr>
                <a:solidFill>
                  <a:schemeClr val="lt1"/>
                </a:solidFill>
              </a:defRPr>
            </a:lvl4pPr>
            <a:lvl5pPr lvl="4" algn="l">
              <a:lnSpc>
                <a:spcPct val="125000"/>
              </a:lnSpc>
              <a:spcBef>
                <a:spcPts val="0"/>
              </a:spcBef>
              <a:spcAft>
                <a:spcPts val="0"/>
              </a:spcAft>
              <a:buSzPts val="1100"/>
              <a:buNone/>
              <a:defRPr>
                <a:solidFill>
                  <a:schemeClr val="lt1"/>
                </a:solidFill>
              </a:defRPr>
            </a:lvl5pPr>
            <a:lvl6pPr lvl="5" algn="l">
              <a:lnSpc>
                <a:spcPct val="125000"/>
              </a:lnSpc>
              <a:spcBef>
                <a:spcPts val="0"/>
              </a:spcBef>
              <a:spcAft>
                <a:spcPts val="0"/>
              </a:spcAft>
              <a:buSzPts val="1100"/>
              <a:buNone/>
              <a:defRPr>
                <a:solidFill>
                  <a:schemeClr val="lt1"/>
                </a:solidFill>
              </a:defRPr>
            </a:lvl6pPr>
            <a:lvl7pPr lvl="6" algn="l">
              <a:lnSpc>
                <a:spcPct val="125000"/>
              </a:lnSpc>
              <a:spcBef>
                <a:spcPts val="0"/>
              </a:spcBef>
              <a:spcAft>
                <a:spcPts val="0"/>
              </a:spcAft>
              <a:buSzPts val="1100"/>
              <a:buNone/>
              <a:defRPr>
                <a:solidFill>
                  <a:schemeClr val="lt1"/>
                </a:solidFill>
              </a:defRPr>
            </a:lvl7pPr>
            <a:lvl8pPr lvl="7" algn="l">
              <a:lnSpc>
                <a:spcPct val="125000"/>
              </a:lnSpc>
              <a:spcBef>
                <a:spcPts val="0"/>
              </a:spcBef>
              <a:spcAft>
                <a:spcPts val="0"/>
              </a:spcAft>
              <a:buSzPts val="1100"/>
              <a:buNone/>
              <a:defRPr>
                <a:solidFill>
                  <a:schemeClr val="lt1"/>
                </a:solidFill>
              </a:defRPr>
            </a:lvl8pPr>
            <a:lvl9pPr lvl="8" algn="l">
              <a:lnSpc>
                <a:spcPct val="125000"/>
              </a:lnSpc>
              <a:spcBef>
                <a:spcPts val="0"/>
              </a:spcBef>
              <a:spcAft>
                <a:spcPts val="0"/>
              </a:spcAft>
              <a:buSzPts val="1100"/>
              <a:buNone/>
              <a:defRPr>
                <a:solidFill>
                  <a:schemeClr val="lt1"/>
                </a:solidFill>
              </a:defRPr>
            </a:lvl9pPr>
          </a:lstStyle>
          <a:p/>
        </p:txBody>
      </p:sp>
      <p:sp>
        <p:nvSpPr>
          <p:cNvPr id="739" name="Google Shape;739;p167"/>
          <p:cNvSpPr txBox="1"/>
          <p:nvPr>
            <p:ph idx="2" type="body"/>
          </p:nvPr>
        </p:nvSpPr>
        <p:spPr>
          <a:xfrm>
            <a:off x="453150" y="1877525"/>
            <a:ext cx="2174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sp>
        <p:nvSpPr>
          <p:cNvPr id="740" name="Google Shape;740;p167"/>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741" name="Google Shape;741;p167"/>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white 2">
  <p:cSld name="TITLE_1_1_2_2_1_2_1">
    <p:bg>
      <p:bgPr>
        <a:blipFill>
          <a:blip r:embed="rId2">
            <a:alphaModFix/>
          </a:blip>
          <a:stretch>
            <a:fillRect/>
          </a:stretch>
        </a:blipFill>
      </p:bgPr>
    </p:bg>
    <p:spTree>
      <p:nvGrpSpPr>
        <p:cNvPr id="742" name="Shape 742"/>
        <p:cNvGrpSpPr/>
        <p:nvPr/>
      </p:nvGrpSpPr>
      <p:grpSpPr>
        <a:xfrm>
          <a:off x="0" y="0"/>
          <a:ext cx="0" cy="0"/>
          <a:chOff x="0" y="0"/>
          <a:chExt cx="0" cy="0"/>
        </a:xfrm>
      </p:grpSpPr>
      <p:pic>
        <p:nvPicPr>
          <p:cNvPr id="743" name="Google Shape;743;p168"/>
          <p:cNvPicPr preferRelativeResize="0"/>
          <p:nvPr/>
        </p:nvPicPr>
        <p:blipFill rotWithShape="1">
          <a:blip r:embed="rId3">
            <a:alphaModFix/>
          </a:blip>
          <a:srcRect b="0" l="0" r="0" t="0"/>
          <a:stretch/>
        </p:blipFill>
        <p:spPr>
          <a:xfrm>
            <a:off x="562888" y="4429620"/>
            <a:ext cx="904387" cy="203200"/>
          </a:xfrm>
          <a:prstGeom prst="rect">
            <a:avLst/>
          </a:prstGeom>
          <a:noFill/>
          <a:ln>
            <a:noFill/>
          </a:ln>
        </p:spPr>
      </p:pic>
      <p:sp>
        <p:nvSpPr>
          <p:cNvPr id="744" name="Google Shape;744;p168"/>
          <p:cNvSpPr txBox="1"/>
          <p:nvPr>
            <p:ph type="title"/>
          </p:nvPr>
        </p:nvSpPr>
        <p:spPr>
          <a:xfrm>
            <a:off x="457200" y="1024264"/>
            <a:ext cx="3343800" cy="2191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
        <p:nvSpPr>
          <p:cNvPr id="745" name="Google Shape;745;p168"/>
          <p:cNvSpPr txBox="1"/>
          <p:nvPr>
            <p:ph idx="1" type="subTitle"/>
          </p:nvPr>
        </p:nvSpPr>
        <p:spPr>
          <a:xfrm>
            <a:off x="457200" y="3388014"/>
            <a:ext cx="3184500" cy="4929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15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evergreen 1 1">
  <p:cSld name="TITLE_1_1_3_4">
    <p:bg>
      <p:bgPr>
        <a:blipFill>
          <a:blip r:embed="rId2">
            <a:alphaModFix/>
          </a:blip>
          <a:stretch>
            <a:fillRect/>
          </a:stretch>
        </a:blipFill>
      </p:bgPr>
    </p:bg>
    <p:spTree>
      <p:nvGrpSpPr>
        <p:cNvPr id="746" name="Shape 746"/>
        <p:cNvGrpSpPr/>
        <p:nvPr/>
      </p:nvGrpSpPr>
      <p:grpSpPr>
        <a:xfrm>
          <a:off x="0" y="0"/>
          <a:ext cx="0" cy="0"/>
          <a:chOff x="0" y="0"/>
          <a:chExt cx="0" cy="0"/>
        </a:xfrm>
      </p:grpSpPr>
      <p:sp>
        <p:nvSpPr>
          <p:cNvPr id="747" name="Google Shape;747;p169"/>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48" name="Google Shape;748;p169"/>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solidFill>
                  <a:srgbClr val="FFFFFF"/>
                </a:solidFill>
              </a:defRPr>
            </a:lvl2pPr>
            <a:lvl3pPr lvl="2" algn="l">
              <a:lnSpc>
                <a:spcPct val="125000"/>
              </a:lnSpc>
              <a:spcBef>
                <a:spcPts val="0"/>
              </a:spcBef>
              <a:spcAft>
                <a:spcPts val="0"/>
              </a:spcAft>
              <a:buSzPts val="1100"/>
              <a:buNone/>
              <a:defRPr>
                <a:solidFill>
                  <a:srgbClr val="FFFFFF"/>
                </a:solidFill>
              </a:defRPr>
            </a:lvl3pPr>
            <a:lvl4pPr lvl="3" algn="l">
              <a:lnSpc>
                <a:spcPct val="125000"/>
              </a:lnSpc>
              <a:spcBef>
                <a:spcPts val="0"/>
              </a:spcBef>
              <a:spcAft>
                <a:spcPts val="0"/>
              </a:spcAft>
              <a:buSzPts val="1100"/>
              <a:buNone/>
              <a:defRPr>
                <a:solidFill>
                  <a:srgbClr val="FFFFFF"/>
                </a:solidFill>
              </a:defRPr>
            </a:lvl4pPr>
            <a:lvl5pPr lvl="4" algn="l">
              <a:lnSpc>
                <a:spcPct val="125000"/>
              </a:lnSpc>
              <a:spcBef>
                <a:spcPts val="0"/>
              </a:spcBef>
              <a:spcAft>
                <a:spcPts val="0"/>
              </a:spcAft>
              <a:buSzPts val="1100"/>
              <a:buNone/>
              <a:defRPr>
                <a:solidFill>
                  <a:srgbClr val="FFFFFF"/>
                </a:solidFill>
              </a:defRPr>
            </a:lvl5pPr>
            <a:lvl6pPr lvl="5" algn="l">
              <a:lnSpc>
                <a:spcPct val="125000"/>
              </a:lnSpc>
              <a:spcBef>
                <a:spcPts val="0"/>
              </a:spcBef>
              <a:spcAft>
                <a:spcPts val="0"/>
              </a:spcAft>
              <a:buSzPts val="1100"/>
              <a:buNone/>
              <a:defRPr>
                <a:solidFill>
                  <a:srgbClr val="FFFFFF"/>
                </a:solidFill>
              </a:defRPr>
            </a:lvl6pPr>
            <a:lvl7pPr lvl="6" algn="l">
              <a:lnSpc>
                <a:spcPct val="125000"/>
              </a:lnSpc>
              <a:spcBef>
                <a:spcPts val="0"/>
              </a:spcBef>
              <a:spcAft>
                <a:spcPts val="0"/>
              </a:spcAft>
              <a:buSzPts val="1100"/>
              <a:buNone/>
              <a:defRPr>
                <a:solidFill>
                  <a:srgbClr val="FFFFFF"/>
                </a:solidFill>
              </a:defRPr>
            </a:lvl7pPr>
            <a:lvl8pPr lvl="7" algn="l">
              <a:lnSpc>
                <a:spcPct val="125000"/>
              </a:lnSpc>
              <a:spcBef>
                <a:spcPts val="0"/>
              </a:spcBef>
              <a:spcAft>
                <a:spcPts val="0"/>
              </a:spcAft>
              <a:buSzPts val="1100"/>
              <a:buNone/>
              <a:defRPr>
                <a:solidFill>
                  <a:srgbClr val="FFFFFF"/>
                </a:solidFill>
              </a:defRPr>
            </a:lvl8pPr>
            <a:lvl9pPr lvl="8" algn="l">
              <a:lnSpc>
                <a:spcPct val="125000"/>
              </a:lnSpc>
              <a:spcBef>
                <a:spcPts val="0"/>
              </a:spcBef>
              <a:spcAft>
                <a:spcPts val="0"/>
              </a:spcAft>
              <a:buSzPts val="1100"/>
              <a:buNone/>
              <a:defRPr>
                <a:solidFill>
                  <a:srgbClr val="FFFFFF"/>
                </a:solidFill>
              </a:defRPr>
            </a:lvl9pPr>
          </a:lstStyle>
          <a:p/>
        </p:txBody>
      </p:sp>
      <p:pic>
        <p:nvPicPr>
          <p:cNvPr id="749" name="Google Shape;749;p169"/>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750" name="Google Shape;750;p169"/>
          <p:cNvSpPr txBox="1"/>
          <p:nvPr>
            <p:ph type="title"/>
          </p:nvPr>
        </p:nvSpPr>
        <p:spPr>
          <a:xfrm>
            <a:off x="454442" y="1024664"/>
            <a:ext cx="4103400" cy="577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2 1">
  <p:cSld name="TITLE_2_1_1_2_3">
    <p:bg>
      <p:bgPr>
        <a:blipFill>
          <a:blip r:embed="rId2">
            <a:alphaModFix/>
          </a:blip>
          <a:stretch>
            <a:fillRect/>
          </a:stretch>
        </a:blipFill>
      </p:bgPr>
    </p:bg>
    <p:spTree>
      <p:nvGrpSpPr>
        <p:cNvPr id="751" name="Shape 751"/>
        <p:cNvGrpSpPr/>
        <p:nvPr/>
      </p:nvGrpSpPr>
      <p:grpSpPr>
        <a:xfrm>
          <a:off x="0" y="0"/>
          <a:ext cx="0" cy="0"/>
          <a:chOff x="0" y="0"/>
          <a:chExt cx="0" cy="0"/>
        </a:xfrm>
      </p:grpSpPr>
      <p:sp>
        <p:nvSpPr>
          <p:cNvPr id="752" name="Google Shape;752;p170"/>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53" name="Google Shape;753;p170"/>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754" name="Google Shape;754;p170"/>
          <p:cNvSpPr txBox="1"/>
          <p:nvPr>
            <p:ph idx="1"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755" name="Google Shape;755;p170"/>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guide id="2" pos="3169">
          <p15:clr>
            <a:srgbClr val="FA7B17"/>
          </p15:clr>
        </p15:guide>
      </p15:sldGuideLst>
    </p:ext>
  </p:extLst>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evergreen 1">
  <p:cSld name="TITLE_4_1_4">
    <p:bg>
      <p:bgPr>
        <a:blipFill>
          <a:blip r:embed="rId2">
            <a:alphaModFix/>
          </a:blip>
          <a:stretch>
            <a:fillRect/>
          </a:stretch>
        </a:blipFill>
      </p:bgPr>
    </p:bg>
    <p:spTree>
      <p:nvGrpSpPr>
        <p:cNvPr id="756" name="Shape 756"/>
        <p:cNvGrpSpPr/>
        <p:nvPr/>
      </p:nvGrpSpPr>
      <p:grpSpPr>
        <a:xfrm>
          <a:off x="0" y="0"/>
          <a:ext cx="0" cy="0"/>
          <a:chOff x="0" y="0"/>
          <a:chExt cx="0" cy="0"/>
        </a:xfrm>
      </p:grpSpPr>
      <p:sp>
        <p:nvSpPr>
          <p:cNvPr id="757" name="Google Shape;757;p171"/>
          <p:cNvSpPr/>
          <p:nvPr/>
        </p:nvSpPr>
        <p:spPr>
          <a:xfrm>
            <a:off x="4574050" y="-36750"/>
            <a:ext cx="4647600" cy="5253600"/>
          </a:xfrm>
          <a:prstGeom prst="rect">
            <a:avLst/>
          </a:prstGeom>
          <a:solidFill>
            <a:srgbClr val="1537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8" name="Google Shape;758;p171"/>
          <p:cNvSpPr txBox="1"/>
          <p:nvPr>
            <p:ph type="title"/>
          </p:nvPr>
        </p:nvSpPr>
        <p:spPr>
          <a:xfrm>
            <a:off x="5086075" y="1018436"/>
            <a:ext cx="3343800" cy="2191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2400"/>
              <a:buNone/>
              <a:defRPr>
                <a:solidFill>
                  <a:srgbClr val="FFFFFF"/>
                </a:solidFill>
              </a:defRPr>
            </a:lvl2pPr>
            <a:lvl3pPr lvl="2" algn="l">
              <a:lnSpc>
                <a:spcPct val="100000"/>
              </a:lnSpc>
              <a:spcBef>
                <a:spcPts val="0"/>
              </a:spcBef>
              <a:spcAft>
                <a:spcPts val="0"/>
              </a:spcAft>
              <a:buSzPts val="2400"/>
              <a:buNone/>
              <a:defRPr>
                <a:solidFill>
                  <a:srgbClr val="FFFFFF"/>
                </a:solidFill>
              </a:defRPr>
            </a:lvl3pPr>
            <a:lvl4pPr lvl="3" algn="l">
              <a:lnSpc>
                <a:spcPct val="100000"/>
              </a:lnSpc>
              <a:spcBef>
                <a:spcPts val="0"/>
              </a:spcBef>
              <a:spcAft>
                <a:spcPts val="0"/>
              </a:spcAft>
              <a:buSzPts val="2400"/>
              <a:buNone/>
              <a:defRPr>
                <a:solidFill>
                  <a:srgbClr val="FFFFFF"/>
                </a:solidFill>
              </a:defRPr>
            </a:lvl4pPr>
            <a:lvl5pPr lvl="4" algn="l">
              <a:lnSpc>
                <a:spcPct val="100000"/>
              </a:lnSpc>
              <a:spcBef>
                <a:spcPts val="0"/>
              </a:spcBef>
              <a:spcAft>
                <a:spcPts val="0"/>
              </a:spcAft>
              <a:buSzPts val="2400"/>
              <a:buNone/>
              <a:defRPr>
                <a:solidFill>
                  <a:srgbClr val="FFFFFF"/>
                </a:solidFill>
              </a:defRPr>
            </a:lvl5pPr>
            <a:lvl6pPr lvl="5" algn="l">
              <a:lnSpc>
                <a:spcPct val="100000"/>
              </a:lnSpc>
              <a:spcBef>
                <a:spcPts val="0"/>
              </a:spcBef>
              <a:spcAft>
                <a:spcPts val="0"/>
              </a:spcAft>
              <a:buSzPts val="2400"/>
              <a:buNone/>
              <a:defRPr>
                <a:solidFill>
                  <a:srgbClr val="FFFFFF"/>
                </a:solidFill>
              </a:defRPr>
            </a:lvl6pPr>
            <a:lvl7pPr lvl="6" algn="l">
              <a:lnSpc>
                <a:spcPct val="100000"/>
              </a:lnSpc>
              <a:spcBef>
                <a:spcPts val="0"/>
              </a:spcBef>
              <a:spcAft>
                <a:spcPts val="0"/>
              </a:spcAft>
              <a:buSzPts val="2400"/>
              <a:buNone/>
              <a:defRPr>
                <a:solidFill>
                  <a:srgbClr val="FFFFFF"/>
                </a:solidFill>
              </a:defRPr>
            </a:lvl7pPr>
            <a:lvl8pPr lvl="7" algn="l">
              <a:lnSpc>
                <a:spcPct val="100000"/>
              </a:lnSpc>
              <a:spcBef>
                <a:spcPts val="0"/>
              </a:spcBef>
              <a:spcAft>
                <a:spcPts val="0"/>
              </a:spcAft>
              <a:buSzPts val="2400"/>
              <a:buNone/>
              <a:defRPr>
                <a:solidFill>
                  <a:srgbClr val="FFFFFF"/>
                </a:solidFill>
              </a:defRPr>
            </a:lvl8pPr>
            <a:lvl9pPr lvl="8" algn="l">
              <a:lnSpc>
                <a:spcPct val="100000"/>
              </a:lnSpc>
              <a:spcBef>
                <a:spcPts val="0"/>
              </a:spcBef>
              <a:spcAft>
                <a:spcPts val="0"/>
              </a:spcAft>
              <a:buSzPts val="2400"/>
              <a:buNone/>
              <a:defRPr>
                <a:solidFill>
                  <a:srgbClr val="FFFFFF"/>
                </a:solidFill>
              </a:defRPr>
            </a:lvl9pPr>
          </a:lstStyle>
          <a:p/>
        </p:txBody>
      </p:sp>
      <p:sp>
        <p:nvSpPr>
          <p:cNvPr id="759" name="Google Shape;759;p171"/>
          <p:cNvSpPr txBox="1"/>
          <p:nvPr>
            <p:ph idx="1" type="subTitle"/>
          </p:nvPr>
        </p:nvSpPr>
        <p:spPr>
          <a:xfrm>
            <a:off x="5086075" y="3390736"/>
            <a:ext cx="3184500" cy="4929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15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9pPr>
          </a:lstStyle>
          <a:p/>
        </p:txBody>
      </p:sp>
      <p:pic>
        <p:nvPicPr>
          <p:cNvPr id="760" name="Google Shape;760;p171"/>
          <p:cNvPicPr preferRelativeResize="0"/>
          <p:nvPr/>
        </p:nvPicPr>
        <p:blipFill rotWithShape="1">
          <a:blip r:embed="rId3">
            <a:alphaModFix/>
          </a:blip>
          <a:srcRect b="0" l="0" r="0" t="0"/>
          <a:stretch/>
        </p:blipFill>
        <p:spPr>
          <a:xfrm>
            <a:off x="5191763" y="4430453"/>
            <a:ext cx="904387" cy="203200"/>
          </a:xfrm>
          <a:prstGeom prst="rect">
            <a:avLst/>
          </a:prstGeom>
          <a:noFill/>
          <a:ln>
            <a:noFill/>
          </a:ln>
        </p:spPr>
      </p:pic>
    </p:spTree>
  </p:cSld>
  <p:clrMapOvr>
    <a:masterClrMapping/>
  </p:clrMapOvr>
  <p:extLst>
    <p:ext uri="{DCECCB84-F9BA-43D5-87BE-67443E8EF086}">
      <p15:sldGuideLst>
        <p15:guide id="1" pos="3204">
          <p15:clr>
            <a:srgbClr val="FA7B17"/>
          </p15:clr>
        </p15:guide>
      </p15:sldGuideLst>
    </p:ext>
  </p:extLst>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4 1">
  <p:cSld name="TITLE_2_1_1_2_1_2">
    <p:bg>
      <p:bgPr>
        <a:blipFill>
          <a:blip r:embed="rId2">
            <a:alphaModFix/>
          </a:blip>
          <a:stretch>
            <a:fillRect/>
          </a:stretch>
        </a:blipFill>
      </p:bgPr>
    </p:bg>
    <p:spTree>
      <p:nvGrpSpPr>
        <p:cNvPr id="761" name="Shape 761"/>
        <p:cNvGrpSpPr/>
        <p:nvPr/>
      </p:nvGrpSpPr>
      <p:grpSpPr>
        <a:xfrm>
          <a:off x="0" y="0"/>
          <a:ext cx="0" cy="0"/>
          <a:chOff x="0" y="0"/>
          <a:chExt cx="0" cy="0"/>
        </a:xfrm>
      </p:grpSpPr>
      <p:sp>
        <p:nvSpPr>
          <p:cNvPr id="762" name="Google Shape;762;p172"/>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63" name="Google Shape;763;p172"/>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764" name="Google Shape;764;p172"/>
          <p:cNvSpPr txBox="1"/>
          <p:nvPr>
            <p:ph idx="1"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765" name="Google Shape;765;p172"/>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3 1">
  <p:cSld name="TITLE_2_1_1_3_4">
    <p:bg>
      <p:bgPr>
        <a:blipFill>
          <a:blip r:embed="rId2">
            <a:alphaModFix/>
          </a:blip>
          <a:stretch>
            <a:fillRect/>
          </a:stretch>
        </a:blipFill>
      </p:bgPr>
    </p:bg>
    <p:spTree>
      <p:nvGrpSpPr>
        <p:cNvPr id="766" name="Shape 766"/>
        <p:cNvGrpSpPr/>
        <p:nvPr/>
      </p:nvGrpSpPr>
      <p:grpSpPr>
        <a:xfrm>
          <a:off x="0" y="0"/>
          <a:ext cx="0" cy="0"/>
          <a:chOff x="0" y="0"/>
          <a:chExt cx="0" cy="0"/>
        </a:xfrm>
      </p:grpSpPr>
      <p:sp>
        <p:nvSpPr>
          <p:cNvPr id="767" name="Google Shape;767;p173"/>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68" name="Google Shape;768;p173"/>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769" name="Google Shape;769;p173"/>
          <p:cNvSpPr txBox="1"/>
          <p:nvPr>
            <p:ph idx="1"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770" name="Google Shape;770;p173"/>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 evergreen 1">
  <p:cSld name="TITLE_1_1_2_1_1_1_4">
    <p:bg>
      <p:bgPr>
        <a:blipFill>
          <a:blip r:embed="rId2">
            <a:alphaModFix/>
          </a:blip>
          <a:stretch>
            <a:fillRect/>
          </a:stretch>
        </a:blipFill>
      </p:bgPr>
    </p:bg>
    <p:spTree>
      <p:nvGrpSpPr>
        <p:cNvPr id="771" name="Shape 771"/>
        <p:cNvGrpSpPr/>
        <p:nvPr/>
      </p:nvGrpSpPr>
      <p:grpSpPr>
        <a:xfrm>
          <a:off x="0" y="0"/>
          <a:ext cx="0" cy="0"/>
          <a:chOff x="0" y="0"/>
          <a:chExt cx="0" cy="0"/>
        </a:xfrm>
      </p:grpSpPr>
      <p:sp>
        <p:nvSpPr>
          <p:cNvPr id="772" name="Google Shape;772;p174"/>
          <p:cNvSpPr txBox="1"/>
          <p:nvPr>
            <p:ph type="title"/>
          </p:nvPr>
        </p:nvSpPr>
        <p:spPr>
          <a:xfrm>
            <a:off x="468625" y="1021650"/>
            <a:ext cx="21741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773" name="Google Shape;773;p174"/>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lt1"/>
                </a:solidFill>
              </a:defRPr>
            </a:lvl1pPr>
            <a:lvl2pPr lvl="1" algn="l">
              <a:lnSpc>
                <a:spcPct val="125000"/>
              </a:lnSpc>
              <a:spcBef>
                <a:spcPts val="0"/>
              </a:spcBef>
              <a:spcAft>
                <a:spcPts val="0"/>
              </a:spcAft>
              <a:buSzPts val="1100"/>
              <a:buNone/>
              <a:defRPr>
                <a:solidFill>
                  <a:schemeClr val="lt1"/>
                </a:solidFill>
              </a:defRPr>
            </a:lvl2pPr>
            <a:lvl3pPr lvl="2" algn="l">
              <a:lnSpc>
                <a:spcPct val="125000"/>
              </a:lnSpc>
              <a:spcBef>
                <a:spcPts val="0"/>
              </a:spcBef>
              <a:spcAft>
                <a:spcPts val="0"/>
              </a:spcAft>
              <a:buSzPts val="1100"/>
              <a:buNone/>
              <a:defRPr>
                <a:solidFill>
                  <a:schemeClr val="lt1"/>
                </a:solidFill>
              </a:defRPr>
            </a:lvl3pPr>
            <a:lvl4pPr lvl="3" algn="l">
              <a:lnSpc>
                <a:spcPct val="125000"/>
              </a:lnSpc>
              <a:spcBef>
                <a:spcPts val="0"/>
              </a:spcBef>
              <a:spcAft>
                <a:spcPts val="0"/>
              </a:spcAft>
              <a:buSzPts val="1100"/>
              <a:buNone/>
              <a:defRPr>
                <a:solidFill>
                  <a:schemeClr val="lt1"/>
                </a:solidFill>
              </a:defRPr>
            </a:lvl4pPr>
            <a:lvl5pPr lvl="4" algn="l">
              <a:lnSpc>
                <a:spcPct val="125000"/>
              </a:lnSpc>
              <a:spcBef>
                <a:spcPts val="0"/>
              </a:spcBef>
              <a:spcAft>
                <a:spcPts val="0"/>
              </a:spcAft>
              <a:buSzPts val="1100"/>
              <a:buNone/>
              <a:defRPr>
                <a:solidFill>
                  <a:schemeClr val="lt1"/>
                </a:solidFill>
              </a:defRPr>
            </a:lvl5pPr>
            <a:lvl6pPr lvl="5" algn="l">
              <a:lnSpc>
                <a:spcPct val="125000"/>
              </a:lnSpc>
              <a:spcBef>
                <a:spcPts val="0"/>
              </a:spcBef>
              <a:spcAft>
                <a:spcPts val="0"/>
              </a:spcAft>
              <a:buSzPts val="1100"/>
              <a:buNone/>
              <a:defRPr>
                <a:solidFill>
                  <a:schemeClr val="lt1"/>
                </a:solidFill>
              </a:defRPr>
            </a:lvl6pPr>
            <a:lvl7pPr lvl="6" algn="l">
              <a:lnSpc>
                <a:spcPct val="125000"/>
              </a:lnSpc>
              <a:spcBef>
                <a:spcPts val="0"/>
              </a:spcBef>
              <a:spcAft>
                <a:spcPts val="0"/>
              </a:spcAft>
              <a:buSzPts val="1100"/>
              <a:buNone/>
              <a:defRPr>
                <a:solidFill>
                  <a:schemeClr val="lt1"/>
                </a:solidFill>
              </a:defRPr>
            </a:lvl7pPr>
            <a:lvl8pPr lvl="7" algn="l">
              <a:lnSpc>
                <a:spcPct val="125000"/>
              </a:lnSpc>
              <a:spcBef>
                <a:spcPts val="0"/>
              </a:spcBef>
              <a:spcAft>
                <a:spcPts val="0"/>
              </a:spcAft>
              <a:buSzPts val="1100"/>
              <a:buNone/>
              <a:defRPr>
                <a:solidFill>
                  <a:schemeClr val="lt1"/>
                </a:solidFill>
              </a:defRPr>
            </a:lvl8pPr>
            <a:lvl9pPr lvl="8" algn="l">
              <a:lnSpc>
                <a:spcPct val="125000"/>
              </a:lnSpc>
              <a:spcBef>
                <a:spcPts val="0"/>
              </a:spcBef>
              <a:spcAft>
                <a:spcPts val="0"/>
              </a:spcAft>
              <a:buSzPts val="1100"/>
              <a:buNone/>
              <a:defRPr>
                <a:solidFill>
                  <a:schemeClr val="lt1"/>
                </a:solidFill>
              </a:defRPr>
            </a:lvl9pPr>
          </a:lstStyle>
          <a:p/>
        </p:txBody>
      </p:sp>
      <p:sp>
        <p:nvSpPr>
          <p:cNvPr id="774" name="Google Shape;774;p174"/>
          <p:cNvSpPr txBox="1"/>
          <p:nvPr>
            <p:ph idx="2" type="body"/>
          </p:nvPr>
        </p:nvSpPr>
        <p:spPr>
          <a:xfrm>
            <a:off x="453150" y="1877525"/>
            <a:ext cx="2174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sp>
        <p:nvSpPr>
          <p:cNvPr id="775" name="Google Shape;775;p174"/>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776" name="Google Shape;776;p174"/>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1">
  <p:cSld name="TITLE_7">
    <p:bg>
      <p:bgPr>
        <a:blipFill>
          <a:blip r:embed="rId2">
            <a:alphaModFix/>
          </a:blip>
          <a:stretch>
            <a:fillRect/>
          </a:stretch>
        </a:blipFill>
      </p:bgPr>
    </p:bg>
    <p:spTree>
      <p:nvGrpSpPr>
        <p:cNvPr id="77" name="Shape 77"/>
        <p:cNvGrpSpPr/>
        <p:nvPr/>
      </p:nvGrpSpPr>
      <p:grpSpPr>
        <a:xfrm>
          <a:off x="0" y="0"/>
          <a:ext cx="0" cy="0"/>
          <a:chOff x="0" y="0"/>
          <a:chExt cx="0" cy="0"/>
        </a:xfrm>
      </p:grpSpPr>
      <p:sp>
        <p:nvSpPr>
          <p:cNvPr id="78" name="Google Shape;78;p58"/>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9" name="Google Shape;79;p58"/>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rgbClr val="FFFFFF"/>
                </a:solidFill>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80" name="Google Shape;80;p58"/>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81" name="Google Shape;81;p58"/>
          <p:cNvSpPr txBox="1"/>
          <p:nvPr>
            <p:ph idx="2" type="body"/>
          </p:nvPr>
        </p:nvSpPr>
        <p:spPr>
          <a:xfrm>
            <a:off x="47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rgbClr val="FFFFFF"/>
              </a:buClr>
              <a:buSzPts val="1100"/>
              <a:buChar char="●"/>
              <a:defRPr>
                <a:solidFill>
                  <a:srgbClr val="FFFFFF"/>
                </a:solidFill>
              </a:defRPr>
            </a:lvl1pPr>
            <a:lvl2pPr indent="-298450" lvl="1" marL="914400" algn="l">
              <a:lnSpc>
                <a:spcPct val="125000"/>
              </a:lnSpc>
              <a:spcBef>
                <a:spcPts val="0"/>
              </a:spcBef>
              <a:spcAft>
                <a:spcPts val="0"/>
              </a:spcAft>
              <a:buClr>
                <a:srgbClr val="FFFFFF"/>
              </a:buClr>
              <a:buSzPts val="1100"/>
              <a:buChar char="○"/>
              <a:defRPr>
                <a:solidFill>
                  <a:srgbClr val="FFFFFF"/>
                </a:solidFill>
              </a:defRPr>
            </a:lvl2pPr>
            <a:lvl3pPr indent="-298450" lvl="2" marL="1371600" algn="l">
              <a:lnSpc>
                <a:spcPct val="125000"/>
              </a:lnSpc>
              <a:spcBef>
                <a:spcPts val="0"/>
              </a:spcBef>
              <a:spcAft>
                <a:spcPts val="0"/>
              </a:spcAft>
              <a:buClr>
                <a:srgbClr val="FFFFFF"/>
              </a:buClr>
              <a:buSzPts val="1100"/>
              <a:buChar char="■"/>
              <a:defRPr>
                <a:solidFill>
                  <a:srgbClr val="FFFFFF"/>
                </a:solidFill>
              </a:defRPr>
            </a:lvl3pPr>
            <a:lvl4pPr indent="-298450" lvl="3" marL="1828800" algn="l">
              <a:lnSpc>
                <a:spcPct val="125000"/>
              </a:lnSpc>
              <a:spcBef>
                <a:spcPts val="0"/>
              </a:spcBef>
              <a:spcAft>
                <a:spcPts val="0"/>
              </a:spcAft>
              <a:buClr>
                <a:srgbClr val="FFFFFF"/>
              </a:buClr>
              <a:buSzPts val="1100"/>
              <a:buChar char="●"/>
              <a:defRPr>
                <a:solidFill>
                  <a:srgbClr val="FFFFFF"/>
                </a:solidFill>
              </a:defRPr>
            </a:lvl4pPr>
            <a:lvl5pPr indent="-298450" lvl="4" marL="2286000" algn="l">
              <a:lnSpc>
                <a:spcPct val="125000"/>
              </a:lnSpc>
              <a:spcBef>
                <a:spcPts val="0"/>
              </a:spcBef>
              <a:spcAft>
                <a:spcPts val="0"/>
              </a:spcAft>
              <a:buClr>
                <a:srgbClr val="FFFFFF"/>
              </a:buClr>
              <a:buSzPts val="1100"/>
              <a:buChar char="○"/>
              <a:defRPr>
                <a:solidFill>
                  <a:srgbClr val="FFFFFF"/>
                </a:solidFill>
              </a:defRPr>
            </a:lvl5pPr>
            <a:lvl6pPr indent="-298450" lvl="5" marL="2743200" algn="l">
              <a:lnSpc>
                <a:spcPct val="125000"/>
              </a:lnSpc>
              <a:spcBef>
                <a:spcPts val="0"/>
              </a:spcBef>
              <a:spcAft>
                <a:spcPts val="0"/>
              </a:spcAft>
              <a:buClr>
                <a:srgbClr val="FFFFFF"/>
              </a:buClr>
              <a:buSzPts val="1100"/>
              <a:buChar char="■"/>
              <a:defRPr>
                <a:solidFill>
                  <a:srgbClr val="FFFFFF"/>
                </a:solidFill>
              </a:defRPr>
            </a:lvl6pPr>
            <a:lvl7pPr indent="-298450" lvl="6" marL="3200400" algn="l">
              <a:lnSpc>
                <a:spcPct val="125000"/>
              </a:lnSpc>
              <a:spcBef>
                <a:spcPts val="0"/>
              </a:spcBef>
              <a:spcAft>
                <a:spcPts val="0"/>
              </a:spcAft>
              <a:buClr>
                <a:srgbClr val="FFFFFF"/>
              </a:buClr>
              <a:buSzPts val="1100"/>
              <a:buChar char="●"/>
              <a:defRPr>
                <a:solidFill>
                  <a:srgbClr val="FFFFFF"/>
                </a:solidFill>
              </a:defRPr>
            </a:lvl7pPr>
            <a:lvl8pPr indent="-298450" lvl="7" marL="3657600" algn="l">
              <a:lnSpc>
                <a:spcPct val="125000"/>
              </a:lnSpc>
              <a:spcBef>
                <a:spcPts val="0"/>
              </a:spcBef>
              <a:spcAft>
                <a:spcPts val="0"/>
              </a:spcAft>
              <a:buClr>
                <a:srgbClr val="FFFFFF"/>
              </a:buClr>
              <a:buSzPts val="1100"/>
              <a:buChar char="○"/>
              <a:defRPr>
                <a:solidFill>
                  <a:srgbClr val="FFFFFF"/>
                </a:solidFill>
              </a:defRPr>
            </a:lvl8pPr>
            <a:lvl9pPr indent="-298450" lvl="8" marL="4114800" algn="l">
              <a:lnSpc>
                <a:spcPct val="125000"/>
              </a:lnSpc>
              <a:spcBef>
                <a:spcPts val="0"/>
              </a:spcBef>
              <a:spcAft>
                <a:spcPts val="0"/>
              </a:spcAft>
              <a:buClr>
                <a:srgbClr val="FFFFFF"/>
              </a:buClr>
              <a:buSzPts val="1100"/>
              <a:buChar char="■"/>
              <a:defRPr>
                <a:solidFill>
                  <a:srgbClr val="FFFFFF"/>
                </a:solidFill>
              </a:defRPr>
            </a:lvl9pPr>
          </a:lstStyle>
          <a:p/>
        </p:txBody>
      </p:sp>
      <p:sp>
        <p:nvSpPr>
          <p:cNvPr id="82" name="Google Shape;82;p58"/>
          <p:cNvSpPr txBox="1"/>
          <p:nvPr>
            <p:ph idx="3"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83" name="Google Shape;83;p58"/>
          <p:cNvSpPr txBox="1"/>
          <p:nvPr>
            <p:ph idx="4"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84" name="Google Shape;84;p58"/>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guide id="2" pos="3169">
          <p15:clr>
            <a:srgbClr val="FA7B17"/>
          </p15:clr>
        </p15:guide>
      </p15:sldGuideLst>
    </p:ext>
  </p:extLst>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4">
  <p:cSld name="TITLE_1_1_2_2_1_1_1_1">
    <p:bg>
      <p:bgPr>
        <a:blipFill>
          <a:blip r:embed="rId2">
            <a:alphaModFix/>
          </a:blip>
          <a:stretch>
            <a:fillRect/>
          </a:stretch>
        </a:blipFill>
      </p:bgPr>
    </p:bg>
    <p:spTree>
      <p:nvGrpSpPr>
        <p:cNvPr id="777" name="Shape 777"/>
        <p:cNvGrpSpPr/>
        <p:nvPr/>
      </p:nvGrpSpPr>
      <p:grpSpPr>
        <a:xfrm>
          <a:off x="0" y="0"/>
          <a:ext cx="0" cy="0"/>
          <a:chOff x="0" y="0"/>
          <a:chExt cx="0" cy="0"/>
        </a:xfrm>
      </p:grpSpPr>
      <p:sp>
        <p:nvSpPr>
          <p:cNvPr id="778" name="Google Shape;778;p175"/>
          <p:cNvSpPr txBox="1"/>
          <p:nvPr>
            <p:ph type="title"/>
          </p:nvPr>
        </p:nvSpPr>
        <p:spPr>
          <a:xfrm>
            <a:off x="46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779" name="Google Shape;779;p175"/>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780" name="Google Shape;780;p175"/>
          <p:cNvSpPr txBox="1"/>
          <p:nvPr>
            <p:ph idx="2" type="body"/>
          </p:nvPr>
        </p:nvSpPr>
        <p:spPr>
          <a:xfrm>
            <a:off x="47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781" name="Google Shape;781;p175"/>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782" name="Google Shape;782;p175"/>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white 2 1">
  <p:cSld name="TITLE_1_1_2_2_1_2_2">
    <p:bg>
      <p:bgPr>
        <a:blipFill>
          <a:blip r:embed="rId2">
            <a:alphaModFix/>
          </a:blip>
          <a:stretch>
            <a:fillRect/>
          </a:stretch>
        </a:blipFill>
      </p:bgPr>
    </p:bg>
    <p:spTree>
      <p:nvGrpSpPr>
        <p:cNvPr id="783" name="Shape 783"/>
        <p:cNvGrpSpPr/>
        <p:nvPr/>
      </p:nvGrpSpPr>
      <p:grpSpPr>
        <a:xfrm>
          <a:off x="0" y="0"/>
          <a:ext cx="0" cy="0"/>
          <a:chOff x="0" y="0"/>
          <a:chExt cx="0" cy="0"/>
        </a:xfrm>
      </p:grpSpPr>
      <p:pic>
        <p:nvPicPr>
          <p:cNvPr id="784" name="Google Shape;784;p176"/>
          <p:cNvPicPr preferRelativeResize="0"/>
          <p:nvPr/>
        </p:nvPicPr>
        <p:blipFill rotWithShape="1">
          <a:blip r:embed="rId3">
            <a:alphaModFix/>
          </a:blip>
          <a:srcRect b="0" l="0" r="0" t="0"/>
          <a:stretch/>
        </p:blipFill>
        <p:spPr>
          <a:xfrm>
            <a:off x="562888" y="4429620"/>
            <a:ext cx="904387" cy="203200"/>
          </a:xfrm>
          <a:prstGeom prst="rect">
            <a:avLst/>
          </a:prstGeom>
          <a:noFill/>
          <a:ln>
            <a:noFill/>
          </a:ln>
        </p:spPr>
      </p:pic>
      <p:sp>
        <p:nvSpPr>
          <p:cNvPr id="785" name="Google Shape;785;p176"/>
          <p:cNvSpPr txBox="1"/>
          <p:nvPr>
            <p:ph type="title"/>
          </p:nvPr>
        </p:nvSpPr>
        <p:spPr>
          <a:xfrm>
            <a:off x="457200" y="1024264"/>
            <a:ext cx="3343800" cy="2191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
        <p:nvSpPr>
          <p:cNvPr id="786" name="Google Shape;786;p176"/>
          <p:cNvSpPr txBox="1"/>
          <p:nvPr>
            <p:ph idx="1" type="subTitle"/>
          </p:nvPr>
        </p:nvSpPr>
        <p:spPr>
          <a:xfrm>
            <a:off x="457200" y="3388014"/>
            <a:ext cx="3184500" cy="4929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15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evergreen 1 2">
  <p:cSld name="TITLE_1_1_3_5">
    <p:bg>
      <p:bgPr>
        <a:blipFill>
          <a:blip r:embed="rId2">
            <a:alphaModFix/>
          </a:blip>
          <a:stretch>
            <a:fillRect/>
          </a:stretch>
        </a:blipFill>
      </p:bgPr>
    </p:bg>
    <p:spTree>
      <p:nvGrpSpPr>
        <p:cNvPr id="787" name="Shape 787"/>
        <p:cNvGrpSpPr/>
        <p:nvPr/>
      </p:nvGrpSpPr>
      <p:grpSpPr>
        <a:xfrm>
          <a:off x="0" y="0"/>
          <a:ext cx="0" cy="0"/>
          <a:chOff x="0" y="0"/>
          <a:chExt cx="0" cy="0"/>
        </a:xfrm>
      </p:grpSpPr>
      <p:sp>
        <p:nvSpPr>
          <p:cNvPr id="788" name="Google Shape;788;p177"/>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89" name="Google Shape;789;p177"/>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solidFill>
                  <a:srgbClr val="FFFFFF"/>
                </a:solidFill>
              </a:defRPr>
            </a:lvl2pPr>
            <a:lvl3pPr lvl="2" algn="l">
              <a:lnSpc>
                <a:spcPct val="125000"/>
              </a:lnSpc>
              <a:spcBef>
                <a:spcPts val="0"/>
              </a:spcBef>
              <a:spcAft>
                <a:spcPts val="0"/>
              </a:spcAft>
              <a:buSzPts val="1100"/>
              <a:buNone/>
              <a:defRPr>
                <a:solidFill>
                  <a:srgbClr val="FFFFFF"/>
                </a:solidFill>
              </a:defRPr>
            </a:lvl3pPr>
            <a:lvl4pPr lvl="3" algn="l">
              <a:lnSpc>
                <a:spcPct val="125000"/>
              </a:lnSpc>
              <a:spcBef>
                <a:spcPts val="0"/>
              </a:spcBef>
              <a:spcAft>
                <a:spcPts val="0"/>
              </a:spcAft>
              <a:buSzPts val="1100"/>
              <a:buNone/>
              <a:defRPr>
                <a:solidFill>
                  <a:srgbClr val="FFFFFF"/>
                </a:solidFill>
              </a:defRPr>
            </a:lvl4pPr>
            <a:lvl5pPr lvl="4" algn="l">
              <a:lnSpc>
                <a:spcPct val="125000"/>
              </a:lnSpc>
              <a:spcBef>
                <a:spcPts val="0"/>
              </a:spcBef>
              <a:spcAft>
                <a:spcPts val="0"/>
              </a:spcAft>
              <a:buSzPts val="1100"/>
              <a:buNone/>
              <a:defRPr>
                <a:solidFill>
                  <a:srgbClr val="FFFFFF"/>
                </a:solidFill>
              </a:defRPr>
            </a:lvl5pPr>
            <a:lvl6pPr lvl="5" algn="l">
              <a:lnSpc>
                <a:spcPct val="125000"/>
              </a:lnSpc>
              <a:spcBef>
                <a:spcPts val="0"/>
              </a:spcBef>
              <a:spcAft>
                <a:spcPts val="0"/>
              </a:spcAft>
              <a:buSzPts val="1100"/>
              <a:buNone/>
              <a:defRPr>
                <a:solidFill>
                  <a:srgbClr val="FFFFFF"/>
                </a:solidFill>
              </a:defRPr>
            </a:lvl6pPr>
            <a:lvl7pPr lvl="6" algn="l">
              <a:lnSpc>
                <a:spcPct val="125000"/>
              </a:lnSpc>
              <a:spcBef>
                <a:spcPts val="0"/>
              </a:spcBef>
              <a:spcAft>
                <a:spcPts val="0"/>
              </a:spcAft>
              <a:buSzPts val="1100"/>
              <a:buNone/>
              <a:defRPr>
                <a:solidFill>
                  <a:srgbClr val="FFFFFF"/>
                </a:solidFill>
              </a:defRPr>
            </a:lvl7pPr>
            <a:lvl8pPr lvl="7" algn="l">
              <a:lnSpc>
                <a:spcPct val="125000"/>
              </a:lnSpc>
              <a:spcBef>
                <a:spcPts val="0"/>
              </a:spcBef>
              <a:spcAft>
                <a:spcPts val="0"/>
              </a:spcAft>
              <a:buSzPts val="1100"/>
              <a:buNone/>
              <a:defRPr>
                <a:solidFill>
                  <a:srgbClr val="FFFFFF"/>
                </a:solidFill>
              </a:defRPr>
            </a:lvl8pPr>
            <a:lvl9pPr lvl="8" algn="l">
              <a:lnSpc>
                <a:spcPct val="125000"/>
              </a:lnSpc>
              <a:spcBef>
                <a:spcPts val="0"/>
              </a:spcBef>
              <a:spcAft>
                <a:spcPts val="0"/>
              </a:spcAft>
              <a:buSzPts val="1100"/>
              <a:buNone/>
              <a:defRPr>
                <a:solidFill>
                  <a:srgbClr val="FFFFFF"/>
                </a:solidFill>
              </a:defRPr>
            </a:lvl9pPr>
          </a:lstStyle>
          <a:p/>
        </p:txBody>
      </p:sp>
      <p:pic>
        <p:nvPicPr>
          <p:cNvPr id="790" name="Google Shape;790;p177"/>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791" name="Google Shape;791;p177"/>
          <p:cNvSpPr txBox="1"/>
          <p:nvPr>
            <p:ph type="title"/>
          </p:nvPr>
        </p:nvSpPr>
        <p:spPr>
          <a:xfrm>
            <a:off x="454442" y="1024664"/>
            <a:ext cx="4103400" cy="577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2 2">
  <p:cSld name="TITLE_2_1_1_2_4">
    <p:bg>
      <p:bgPr>
        <a:blipFill>
          <a:blip r:embed="rId2">
            <a:alphaModFix/>
          </a:blip>
          <a:stretch>
            <a:fillRect/>
          </a:stretch>
        </a:blipFill>
      </p:bgPr>
    </p:bg>
    <p:spTree>
      <p:nvGrpSpPr>
        <p:cNvPr id="792" name="Shape 792"/>
        <p:cNvGrpSpPr/>
        <p:nvPr/>
      </p:nvGrpSpPr>
      <p:grpSpPr>
        <a:xfrm>
          <a:off x="0" y="0"/>
          <a:ext cx="0" cy="0"/>
          <a:chOff x="0" y="0"/>
          <a:chExt cx="0" cy="0"/>
        </a:xfrm>
      </p:grpSpPr>
      <p:sp>
        <p:nvSpPr>
          <p:cNvPr id="793" name="Google Shape;793;p178"/>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94" name="Google Shape;794;p178"/>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795" name="Google Shape;795;p178"/>
          <p:cNvSpPr txBox="1"/>
          <p:nvPr>
            <p:ph idx="1"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796" name="Google Shape;796;p178"/>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guide id="2" pos="3169">
          <p15:clr>
            <a:srgbClr val="FA7B17"/>
          </p15:clr>
        </p15:guide>
      </p15:sldGuideLst>
    </p:ext>
  </p:extLst>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evergreen 2">
  <p:cSld name="TITLE_4_1_5">
    <p:bg>
      <p:bgPr>
        <a:blipFill>
          <a:blip r:embed="rId2">
            <a:alphaModFix/>
          </a:blip>
          <a:stretch>
            <a:fillRect/>
          </a:stretch>
        </a:blipFill>
      </p:bgPr>
    </p:bg>
    <p:spTree>
      <p:nvGrpSpPr>
        <p:cNvPr id="797" name="Shape 797"/>
        <p:cNvGrpSpPr/>
        <p:nvPr/>
      </p:nvGrpSpPr>
      <p:grpSpPr>
        <a:xfrm>
          <a:off x="0" y="0"/>
          <a:ext cx="0" cy="0"/>
          <a:chOff x="0" y="0"/>
          <a:chExt cx="0" cy="0"/>
        </a:xfrm>
      </p:grpSpPr>
      <p:sp>
        <p:nvSpPr>
          <p:cNvPr id="798" name="Google Shape;798;p179"/>
          <p:cNvSpPr/>
          <p:nvPr/>
        </p:nvSpPr>
        <p:spPr>
          <a:xfrm>
            <a:off x="4574050" y="-36750"/>
            <a:ext cx="4647600" cy="5253600"/>
          </a:xfrm>
          <a:prstGeom prst="rect">
            <a:avLst/>
          </a:prstGeom>
          <a:solidFill>
            <a:srgbClr val="1537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p179"/>
          <p:cNvSpPr txBox="1"/>
          <p:nvPr>
            <p:ph type="title"/>
          </p:nvPr>
        </p:nvSpPr>
        <p:spPr>
          <a:xfrm>
            <a:off x="5086075" y="1018436"/>
            <a:ext cx="3343800" cy="2191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2400"/>
              <a:buNone/>
              <a:defRPr>
                <a:solidFill>
                  <a:srgbClr val="FFFFFF"/>
                </a:solidFill>
              </a:defRPr>
            </a:lvl2pPr>
            <a:lvl3pPr lvl="2" algn="l">
              <a:lnSpc>
                <a:spcPct val="100000"/>
              </a:lnSpc>
              <a:spcBef>
                <a:spcPts val="0"/>
              </a:spcBef>
              <a:spcAft>
                <a:spcPts val="0"/>
              </a:spcAft>
              <a:buSzPts val="2400"/>
              <a:buNone/>
              <a:defRPr>
                <a:solidFill>
                  <a:srgbClr val="FFFFFF"/>
                </a:solidFill>
              </a:defRPr>
            </a:lvl3pPr>
            <a:lvl4pPr lvl="3" algn="l">
              <a:lnSpc>
                <a:spcPct val="100000"/>
              </a:lnSpc>
              <a:spcBef>
                <a:spcPts val="0"/>
              </a:spcBef>
              <a:spcAft>
                <a:spcPts val="0"/>
              </a:spcAft>
              <a:buSzPts val="2400"/>
              <a:buNone/>
              <a:defRPr>
                <a:solidFill>
                  <a:srgbClr val="FFFFFF"/>
                </a:solidFill>
              </a:defRPr>
            </a:lvl4pPr>
            <a:lvl5pPr lvl="4" algn="l">
              <a:lnSpc>
                <a:spcPct val="100000"/>
              </a:lnSpc>
              <a:spcBef>
                <a:spcPts val="0"/>
              </a:spcBef>
              <a:spcAft>
                <a:spcPts val="0"/>
              </a:spcAft>
              <a:buSzPts val="2400"/>
              <a:buNone/>
              <a:defRPr>
                <a:solidFill>
                  <a:srgbClr val="FFFFFF"/>
                </a:solidFill>
              </a:defRPr>
            </a:lvl5pPr>
            <a:lvl6pPr lvl="5" algn="l">
              <a:lnSpc>
                <a:spcPct val="100000"/>
              </a:lnSpc>
              <a:spcBef>
                <a:spcPts val="0"/>
              </a:spcBef>
              <a:spcAft>
                <a:spcPts val="0"/>
              </a:spcAft>
              <a:buSzPts val="2400"/>
              <a:buNone/>
              <a:defRPr>
                <a:solidFill>
                  <a:srgbClr val="FFFFFF"/>
                </a:solidFill>
              </a:defRPr>
            </a:lvl6pPr>
            <a:lvl7pPr lvl="6" algn="l">
              <a:lnSpc>
                <a:spcPct val="100000"/>
              </a:lnSpc>
              <a:spcBef>
                <a:spcPts val="0"/>
              </a:spcBef>
              <a:spcAft>
                <a:spcPts val="0"/>
              </a:spcAft>
              <a:buSzPts val="2400"/>
              <a:buNone/>
              <a:defRPr>
                <a:solidFill>
                  <a:srgbClr val="FFFFFF"/>
                </a:solidFill>
              </a:defRPr>
            </a:lvl7pPr>
            <a:lvl8pPr lvl="7" algn="l">
              <a:lnSpc>
                <a:spcPct val="100000"/>
              </a:lnSpc>
              <a:spcBef>
                <a:spcPts val="0"/>
              </a:spcBef>
              <a:spcAft>
                <a:spcPts val="0"/>
              </a:spcAft>
              <a:buSzPts val="2400"/>
              <a:buNone/>
              <a:defRPr>
                <a:solidFill>
                  <a:srgbClr val="FFFFFF"/>
                </a:solidFill>
              </a:defRPr>
            </a:lvl8pPr>
            <a:lvl9pPr lvl="8" algn="l">
              <a:lnSpc>
                <a:spcPct val="100000"/>
              </a:lnSpc>
              <a:spcBef>
                <a:spcPts val="0"/>
              </a:spcBef>
              <a:spcAft>
                <a:spcPts val="0"/>
              </a:spcAft>
              <a:buSzPts val="2400"/>
              <a:buNone/>
              <a:defRPr>
                <a:solidFill>
                  <a:srgbClr val="FFFFFF"/>
                </a:solidFill>
              </a:defRPr>
            </a:lvl9pPr>
          </a:lstStyle>
          <a:p/>
        </p:txBody>
      </p:sp>
      <p:sp>
        <p:nvSpPr>
          <p:cNvPr id="800" name="Google Shape;800;p179"/>
          <p:cNvSpPr txBox="1"/>
          <p:nvPr>
            <p:ph idx="1" type="subTitle"/>
          </p:nvPr>
        </p:nvSpPr>
        <p:spPr>
          <a:xfrm>
            <a:off x="5086075" y="3390736"/>
            <a:ext cx="3184500" cy="4929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15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9pPr>
          </a:lstStyle>
          <a:p/>
        </p:txBody>
      </p:sp>
      <p:pic>
        <p:nvPicPr>
          <p:cNvPr id="801" name="Google Shape;801;p179"/>
          <p:cNvPicPr preferRelativeResize="0"/>
          <p:nvPr/>
        </p:nvPicPr>
        <p:blipFill rotWithShape="1">
          <a:blip r:embed="rId3">
            <a:alphaModFix/>
          </a:blip>
          <a:srcRect b="0" l="0" r="0" t="0"/>
          <a:stretch/>
        </p:blipFill>
        <p:spPr>
          <a:xfrm>
            <a:off x="5191763" y="4430453"/>
            <a:ext cx="904387" cy="203200"/>
          </a:xfrm>
          <a:prstGeom prst="rect">
            <a:avLst/>
          </a:prstGeom>
          <a:noFill/>
          <a:ln>
            <a:noFill/>
          </a:ln>
        </p:spPr>
      </p:pic>
    </p:spTree>
  </p:cSld>
  <p:clrMapOvr>
    <a:masterClrMapping/>
  </p:clrMapOvr>
  <p:extLst>
    <p:ext uri="{DCECCB84-F9BA-43D5-87BE-67443E8EF086}">
      <p15:sldGuideLst>
        <p15:guide id="1" pos="3204">
          <p15:clr>
            <a:srgbClr val="FA7B17"/>
          </p15:clr>
        </p15:guide>
      </p15:sldGuideLst>
    </p:ext>
  </p:extLst>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4 2">
  <p:cSld name="TITLE_2_1_1_2_1_3">
    <p:bg>
      <p:bgPr>
        <a:blipFill>
          <a:blip r:embed="rId2">
            <a:alphaModFix/>
          </a:blip>
          <a:stretch>
            <a:fillRect/>
          </a:stretch>
        </a:blipFill>
      </p:bgPr>
    </p:bg>
    <p:spTree>
      <p:nvGrpSpPr>
        <p:cNvPr id="802" name="Shape 802"/>
        <p:cNvGrpSpPr/>
        <p:nvPr/>
      </p:nvGrpSpPr>
      <p:grpSpPr>
        <a:xfrm>
          <a:off x="0" y="0"/>
          <a:ext cx="0" cy="0"/>
          <a:chOff x="0" y="0"/>
          <a:chExt cx="0" cy="0"/>
        </a:xfrm>
      </p:grpSpPr>
      <p:sp>
        <p:nvSpPr>
          <p:cNvPr id="803" name="Google Shape;803;p180"/>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804" name="Google Shape;804;p180"/>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805" name="Google Shape;805;p180"/>
          <p:cNvSpPr txBox="1"/>
          <p:nvPr>
            <p:ph idx="1"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806" name="Google Shape;806;p180"/>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3 2">
  <p:cSld name="TITLE_2_1_1_3_5">
    <p:bg>
      <p:bgPr>
        <a:blipFill>
          <a:blip r:embed="rId2">
            <a:alphaModFix/>
          </a:blip>
          <a:stretch>
            <a:fillRect/>
          </a:stretch>
        </a:blipFill>
      </p:bgPr>
    </p:bg>
    <p:spTree>
      <p:nvGrpSpPr>
        <p:cNvPr id="807" name="Shape 807"/>
        <p:cNvGrpSpPr/>
        <p:nvPr/>
      </p:nvGrpSpPr>
      <p:grpSpPr>
        <a:xfrm>
          <a:off x="0" y="0"/>
          <a:ext cx="0" cy="0"/>
          <a:chOff x="0" y="0"/>
          <a:chExt cx="0" cy="0"/>
        </a:xfrm>
      </p:grpSpPr>
      <p:sp>
        <p:nvSpPr>
          <p:cNvPr id="808" name="Google Shape;808;p181"/>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809" name="Google Shape;809;p181"/>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810" name="Google Shape;810;p181"/>
          <p:cNvSpPr txBox="1"/>
          <p:nvPr>
            <p:ph idx="1"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811" name="Google Shape;811;p181"/>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11">
  <p:cSld name="TITLE_1_3_1_3_1">
    <p:bg>
      <p:bgPr>
        <a:blipFill>
          <a:blip r:embed="rId2">
            <a:alphaModFix/>
          </a:blip>
          <a:stretch>
            <a:fillRect/>
          </a:stretch>
        </a:blipFill>
      </p:bgPr>
    </p:bg>
    <p:spTree>
      <p:nvGrpSpPr>
        <p:cNvPr id="812" name="Shape 812"/>
        <p:cNvGrpSpPr/>
        <p:nvPr/>
      </p:nvGrpSpPr>
      <p:grpSpPr>
        <a:xfrm>
          <a:off x="0" y="0"/>
          <a:ext cx="0" cy="0"/>
          <a:chOff x="0" y="0"/>
          <a:chExt cx="0" cy="0"/>
        </a:xfrm>
      </p:grpSpPr>
      <p:sp>
        <p:nvSpPr>
          <p:cNvPr id="813" name="Google Shape;813;p182"/>
          <p:cNvSpPr/>
          <p:nvPr/>
        </p:nvSpPr>
        <p:spPr>
          <a:xfrm>
            <a:off x="4574050" y="-36750"/>
            <a:ext cx="4647600" cy="5253600"/>
          </a:xfrm>
          <a:prstGeom prst="rect">
            <a:avLst/>
          </a:prstGeom>
          <a:solidFill>
            <a:srgbClr val="1537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4" name="Google Shape;814;p182"/>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815" name="Google Shape;815;p182"/>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816" name="Google Shape;816;p182"/>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
        <p:nvSpPr>
          <p:cNvPr id="817" name="Google Shape;817;p182"/>
          <p:cNvSpPr txBox="1"/>
          <p:nvPr>
            <p:ph idx="1"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rgbClr val="FFFFFF"/>
              </a:buClr>
              <a:buSzPts val="1100"/>
              <a:buChar char="●"/>
              <a:defRPr>
                <a:solidFill>
                  <a:srgbClr val="FFFFFF"/>
                </a:solidFill>
              </a:defRPr>
            </a:lvl1pPr>
            <a:lvl2pPr indent="-298450" lvl="1" marL="914400" algn="l">
              <a:lnSpc>
                <a:spcPct val="125000"/>
              </a:lnSpc>
              <a:spcBef>
                <a:spcPts val="0"/>
              </a:spcBef>
              <a:spcAft>
                <a:spcPts val="0"/>
              </a:spcAft>
              <a:buClr>
                <a:srgbClr val="FFFFFF"/>
              </a:buClr>
              <a:buSzPts val="1100"/>
              <a:buChar char="○"/>
              <a:defRPr>
                <a:solidFill>
                  <a:srgbClr val="FFFFFF"/>
                </a:solidFill>
              </a:defRPr>
            </a:lvl2pPr>
            <a:lvl3pPr indent="-298450" lvl="2" marL="1371600" algn="l">
              <a:lnSpc>
                <a:spcPct val="125000"/>
              </a:lnSpc>
              <a:spcBef>
                <a:spcPts val="0"/>
              </a:spcBef>
              <a:spcAft>
                <a:spcPts val="0"/>
              </a:spcAft>
              <a:buClr>
                <a:srgbClr val="FFFFFF"/>
              </a:buClr>
              <a:buSzPts val="1100"/>
              <a:buChar char="■"/>
              <a:defRPr>
                <a:solidFill>
                  <a:srgbClr val="FFFFFF"/>
                </a:solidFill>
              </a:defRPr>
            </a:lvl3pPr>
            <a:lvl4pPr indent="-298450" lvl="3" marL="1828800" algn="l">
              <a:lnSpc>
                <a:spcPct val="125000"/>
              </a:lnSpc>
              <a:spcBef>
                <a:spcPts val="0"/>
              </a:spcBef>
              <a:spcAft>
                <a:spcPts val="0"/>
              </a:spcAft>
              <a:buClr>
                <a:srgbClr val="FFFFFF"/>
              </a:buClr>
              <a:buSzPts val="1100"/>
              <a:buChar char="●"/>
              <a:defRPr>
                <a:solidFill>
                  <a:srgbClr val="FFFFFF"/>
                </a:solidFill>
              </a:defRPr>
            </a:lvl4pPr>
            <a:lvl5pPr indent="-298450" lvl="4" marL="2286000" algn="l">
              <a:lnSpc>
                <a:spcPct val="125000"/>
              </a:lnSpc>
              <a:spcBef>
                <a:spcPts val="0"/>
              </a:spcBef>
              <a:spcAft>
                <a:spcPts val="0"/>
              </a:spcAft>
              <a:buClr>
                <a:srgbClr val="FFFFFF"/>
              </a:buClr>
              <a:buSzPts val="1100"/>
              <a:buChar char="○"/>
              <a:defRPr>
                <a:solidFill>
                  <a:srgbClr val="FFFFFF"/>
                </a:solidFill>
              </a:defRPr>
            </a:lvl5pPr>
            <a:lvl6pPr indent="-298450" lvl="5" marL="2743200" algn="l">
              <a:lnSpc>
                <a:spcPct val="125000"/>
              </a:lnSpc>
              <a:spcBef>
                <a:spcPts val="0"/>
              </a:spcBef>
              <a:spcAft>
                <a:spcPts val="0"/>
              </a:spcAft>
              <a:buClr>
                <a:srgbClr val="FFFFFF"/>
              </a:buClr>
              <a:buSzPts val="1100"/>
              <a:buChar char="■"/>
              <a:defRPr>
                <a:solidFill>
                  <a:srgbClr val="FFFFFF"/>
                </a:solidFill>
              </a:defRPr>
            </a:lvl6pPr>
            <a:lvl7pPr indent="-298450" lvl="6" marL="3200400" algn="l">
              <a:lnSpc>
                <a:spcPct val="125000"/>
              </a:lnSpc>
              <a:spcBef>
                <a:spcPts val="0"/>
              </a:spcBef>
              <a:spcAft>
                <a:spcPts val="0"/>
              </a:spcAft>
              <a:buClr>
                <a:srgbClr val="FFFFFF"/>
              </a:buClr>
              <a:buSzPts val="1100"/>
              <a:buChar char="●"/>
              <a:defRPr>
                <a:solidFill>
                  <a:srgbClr val="FFFFFF"/>
                </a:solidFill>
              </a:defRPr>
            </a:lvl7pPr>
            <a:lvl8pPr indent="-298450" lvl="7" marL="3657600" algn="l">
              <a:lnSpc>
                <a:spcPct val="125000"/>
              </a:lnSpc>
              <a:spcBef>
                <a:spcPts val="0"/>
              </a:spcBef>
              <a:spcAft>
                <a:spcPts val="0"/>
              </a:spcAft>
              <a:buClr>
                <a:srgbClr val="FFFFFF"/>
              </a:buClr>
              <a:buSzPts val="1100"/>
              <a:buChar char="○"/>
              <a:defRPr>
                <a:solidFill>
                  <a:srgbClr val="FFFFFF"/>
                </a:solidFill>
              </a:defRPr>
            </a:lvl8pPr>
            <a:lvl9pPr indent="-298450" lvl="8" marL="4114800" algn="l">
              <a:lnSpc>
                <a:spcPct val="125000"/>
              </a:lnSpc>
              <a:spcBef>
                <a:spcPts val="0"/>
              </a:spcBef>
              <a:spcAft>
                <a:spcPts val="0"/>
              </a:spcAft>
              <a:buClr>
                <a:srgbClr val="FFFFFF"/>
              </a:buClr>
              <a:buSzPts val="1100"/>
              <a:buChar char="■"/>
              <a:defRPr>
                <a:solidFill>
                  <a:srgbClr val="FFFFFF"/>
                </a:solidFill>
              </a:defRPr>
            </a:lvl9pPr>
          </a:lstStyle>
          <a:p/>
        </p:txBody>
      </p:sp>
    </p:spTree>
  </p:cSld>
  <p:clrMapOvr>
    <a:masterClrMapping/>
  </p:clrMapOvr>
  <p:extLst>
    <p:ext uri="{DCECCB84-F9BA-43D5-87BE-67443E8EF086}">
      <p15:sldGuideLst>
        <p15:guide id="1" pos="2880">
          <p15:clr>
            <a:srgbClr val="FA7B17"/>
          </p15:clr>
        </p15:guide>
        <p15:guide id="2" pos="3169">
          <p15:clr>
            <a:srgbClr val="FA7B17"/>
          </p15:clr>
        </p15:guide>
      </p15:sldGuideLst>
    </p:ext>
  </p:extLst>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 evergreen 2">
  <p:cSld name="TITLE_1_1_2_1_1_1_5">
    <p:bg>
      <p:bgPr>
        <a:blipFill>
          <a:blip r:embed="rId2">
            <a:alphaModFix/>
          </a:blip>
          <a:stretch>
            <a:fillRect/>
          </a:stretch>
        </a:blipFill>
      </p:bgPr>
    </p:bg>
    <p:spTree>
      <p:nvGrpSpPr>
        <p:cNvPr id="818" name="Shape 818"/>
        <p:cNvGrpSpPr/>
        <p:nvPr/>
      </p:nvGrpSpPr>
      <p:grpSpPr>
        <a:xfrm>
          <a:off x="0" y="0"/>
          <a:ext cx="0" cy="0"/>
          <a:chOff x="0" y="0"/>
          <a:chExt cx="0" cy="0"/>
        </a:xfrm>
      </p:grpSpPr>
      <p:sp>
        <p:nvSpPr>
          <p:cNvPr id="819" name="Google Shape;819;p183"/>
          <p:cNvSpPr txBox="1"/>
          <p:nvPr>
            <p:ph type="title"/>
          </p:nvPr>
        </p:nvSpPr>
        <p:spPr>
          <a:xfrm>
            <a:off x="468625" y="1021650"/>
            <a:ext cx="21741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820" name="Google Shape;820;p183"/>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lt1"/>
                </a:solidFill>
              </a:defRPr>
            </a:lvl1pPr>
            <a:lvl2pPr lvl="1" algn="l">
              <a:lnSpc>
                <a:spcPct val="125000"/>
              </a:lnSpc>
              <a:spcBef>
                <a:spcPts val="0"/>
              </a:spcBef>
              <a:spcAft>
                <a:spcPts val="0"/>
              </a:spcAft>
              <a:buSzPts val="1100"/>
              <a:buNone/>
              <a:defRPr>
                <a:solidFill>
                  <a:schemeClr val="lt1"/>
                </a:solidFill>
              </a:defRPr>
            </a:lvl2pPr>
            <a:lvl3pPr lvl="2" algn="l">
              <a:lnSpc>
                <a:spcPct val="125000"/>
              </a:lnSpc>
              <a:spcBef>
                <a:spcPts val="0"/>
              </a:spcBef>
              <a:spcAft>
                <a:spcPts val="0"/>
              </a:spcAft>
              <a:buSzPts val="1100"/>
              <a:buNone/>
              <a:defRPr>
                <a:solidFill>
                  <a:schemeClr val="lt1"/>
                </a:solidFill>
              </a:defRPr>
            </a:lvl3pPr>
            <a:lvl4pPr lvl="3" algn="l">
              <a:lnSpc>
                <a:spcPct val="125000"/>
              </a:lnSpc>
              <a:spcBef>
                <a:spcPts val="0"/>
              </a:spcBef>
              <a:spcAft>
                <a:spcPts val="0"/>
              </a:spcAft>
              <a:buSzPts val="1100"/>
              <a:buNone/>
              <a:defRPr>
                <a:solidFill>
                  <a:schemeClr val="lt1"/>
                </a:solidFill>
              </a:defRPr>
            </a:lvl4pPr>
            <a:lvl5pPr lvl="4" algn="l">
              <a:lnSpc>
                <a:spcPct val="125000"/>
              </a:lnSpc>
              <a:spcBef>
                <a:spcPts val="0"/>
              </a:spcBef>
              <a:spcAft>
                <a:spcPts val="0"/>
              </a:spcAft>
              <a:buSzPts val="1100"/>
              <a:buNone/>
              <a:defRPr>
                <a:solidFill>
                  <a:schemeClr val="lt1"/>
                </a:solidFill>
              </a:defRPr>
            </a:lvl5pPr>
            <a:lvl6pPr lvl="5" algn="l">
              <a:lnSpc>
                <a:spcPct val="125000"/>
              </a:lnSpc>
              <a:spcBef>
                <a:spcPts val="0"/>
              </a:spcBef>
              <a:spcAft>
                <a:spcPts val="0"/>
              </a:spcAft>
              <a:buSzPts val="1100"/>
              <a:buNone/>
              <a:defRPr>
                <a:solidFill>
                  <a:schemeClr val="lt1"/>
                </a:solidFill>
              </a:defRPr>
            </a:lvl6pPr>
            <a:lvl7pPr lvl="6" algn="l">
              <a:lnSpc>
                <a:spcPct val="125000"/>
              </a:lnSpc>
              <a:spcBef>
                <a:spcPts val="0"/>
              </a:spcBef>
              <a:spcAft>
                <a:spcPts val="0"/>
              </a:spcAft>
              <a:buSzPts val="1100"/>
              <a:buNone/>
              <a:defRPr>
                <a:solidFill>
                  <a:schemeClr val="lt1"/>
                </a:solidFill>
              </a:defRPr>
            </a:lvl7pPr>
            <a:lvl8pPr lvl="7" algn="l">
              <a:lnSpc>
                <a:spcPct val="125000"/>
              </a:lnSpc>
              <a:spcBef>
                <a:spcPts val="0"/>
              </a:spcBef>
              <a:spcAft>
                <a:spcPts val="0"/>
              </a:spcAft>
              <a:buSzPts val="1100"/>
              <a:buNone/>
              <a:defRPr>
                <a:solidFill>
                  <a:schemeClr val="lt1"/>
                </a:solidFill>
              </a:defRPr>
            </a:lvl8pPr>
            <a:lvl9pPr lvl="8" algn="l">
              <a:lnSpc>
                <a:spcPct val="125000"/>
              </a:lnSpc>
              <a:spcBef>
                <a:spcPts val="0"/>
              </a:spcBef>
              <a:spcAft>
                <a:spcPts val="0"/>
              </a:spcAft>
              <a:buSzPts val="1100"/>
              <a:buNone/>
              <a:defRPr>
                <a:solidFill>
                  <a:schemeClr val="lt1"/>
                </a:solidFill>
              </a:defRPr>
            </a:lvl9pPr>
          </a:lstStyle>
          <a:p/>
        </p:txBody>
      </p:sp>
      <p:sp>
        <p:nvSpPr>
          <p:cNvPr id="821" name="Google Shape;821;p183"/>
          <p:cNvSpPr txBox="1"/>
          <p:nvPr>
            <p:ph idx="2" type="body"/>
          </p:nvPr>
        </p:nvSpPr>
        <p:spPr>
          <a:xfrm>
            <a:off x="453150" y="1877525"/>
            <a:ext cx="2174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sp>
        <p:nvSpPr>
          <p:cNvPr id="822" name="Google Shape;822;p183"/>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823" name="Google Shape;823;p183"/>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5">
  <p:cSld name="TITLE_1_3_1_3_2">
    <p:bg>
      <p:bgPr>
        <a:blipFill>
          <a:blip r:embed="rId2">
            <a:alphaModFix/>
          </a:blip>
          <a:stretch>
            <a:fillRect/>
          </a:stretch>
        </a:blipFill>
      </p:bgPr>
    </p:bg>
    <p:spTree>
      <p:nvGrpSpPr>
        <p:cNvPr id="824" name="Shape 824"/>
        <p:cNvGrpSpPr/>
        <p:nvPr/>
      </p:nvGrpSpPr>
      <p:grpSpPr>
        <a:xfrm>
          <a:off x="0" y="0"/>
          <a:ext cx="0" cy="0"/>
          <a:chOff x="0" y="0"/>
          <a:chExt cx="0" cy="0"/>
        </a:xfrm>
      </p:grpSpPr>
      <p:sp>
        <p:nvSpPr>
          <p:cNvPr id="825" name="Google Shape;825;p184"/>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826" name="Google Shape;826;p184"/>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827" name="Google Shape;827;p184"/>
          <p:cNvSpPr txBox="1"/>
          <p:nvPr>
            <p:ph idx="1"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828" name="Google Shape;828;p184"/>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guide id="2" pos="3169">
          <p15:clr>
            <a:srgbClr val="FA7B17"/>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ster" type="title">
  <p:cSld name="TITLE">
    <p:spTree>
      <p:nvGrpSpPr>
        <p:cNvPr id="85" name="Shape 85"/>
        <p:cNvGrpSpPr/>
        <p:nvPr/>
      </p:nvGrpSpPr>
      <p:grpSpPr>
        <a:xfrm>
          <a:off x="0" y="0"/>
          <a:ext cx="0" cy="0"/>
          <a:chOff x="0" y="0"/>
          <a:chExt cx="0" cy="0"/>
        </a:xfrm>
      </p:grpSpPr>
      <p:sp>
        <p:nvSpPr>
          <p:cNvPr id="86" name="Google Shape;86;p59"/>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87" name="Google Shape;87;p59"/>
          <p:cNvSpPr txBox="1"/>
          <p:nvPr>
            <p:ph type="title"/>
          </p:nvPr>
        </p:nvSpPr>
        <p:spPr>
          <a:xfrm>
            <a:off x="46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88" name="Google Shape;88;p59"/>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89" name="Google Shape;89;p59"/>
          <p:cNvSpPr txBox="1"/>
          <p:nvPr>
            <p:ph idx="2" type="body"/>
          </p:nvPr>
        </p:nvSpPr>
        <p:spPr>
          <a:xfrm>
            <a:off x="461828" y="1599300"/>
            <a:ext cx="59325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90" name="Google Shape;90;p59"/>
          <p:cNvPicPr preferRelativeResize="0"/>
          <p:nvPr/>
        </p:nvPicPr>
        <p:blipFill rotWithShape="1">
          <a:blip r:embed="rId2">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6">
  <p:cSld name="TITLE_1_5">
    <p:bg>
      <p:bgPr>
        <a:blipFill>
          <a:blip r:embed="rId2">
            <a:alphaModFix/>
          </a:blip>
          <a:stretch>
            <a:fillRect/>
          </a:stretch>
        </a:blipFill>
      </p:bgPr>
    </p:bg>
    <p:spTree>
      <p:nvGrpSpPr>
        <p:cNvPr id="829" name="Shape 829"/>
        <p:cNvGrpSpPr/>
        <p:nvPr/>
      </p:nvGrpSpPr>
      <p:grpSpPr>
        <a:xfrm>
          <a:off x="0" y="0"/>
          <a:ext cx="0" cy="0"/>
          <a:chOff x="0" y="0"/>
          <a:chExt cx="0" cy="0"/>
        </a:xfrm>
      </p:grpSpPr>
      <p:sp>
        <p:nvSpPr>
          <p:cNvPr id="830" name="Google Shape;830;p185"/>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831" name="Google Shape;831;p185"/>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832" name="Google Shape;832;p185"/>
          <p:cNvSpPr txBox="1"/>
          <p:nvPr>
            <p:ph idx="1"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833" name="Google Shape;833;p185"/>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white 2 2">
  <p:cSld name="TITLE_1_1_2_2_1_2_3">
    <p:bg>
      <p:bgPr>
        <a:blipFill>
          <a:blip r:embed="rId2">
            <a:alphaModFix/>
          </a:blip>
          <a:stretch>
            <a:fillRect/>
          </a:stretch>
        </a:blipFill>
      </p:bgPr>
    </p:bg>
    <p:spTree>
      <p:nvGrpSpPr>
        <p:cNvPr id="834" name="Shape 834"/>
        <p:cNvGrpSpPr/>
        <p:nvPr/>
      </p:nvGrpSpPr>
      <p:grpSpPr>
        <a:xfrm>
          <a:off x="0" y="0"/>
          <a:ext cx="0" cy="0"/>
          <a:chOff x="0" y="0"/>
          <a:chExt cx="0" cy="0"/>
        </a:xfrm>
      </p:grpSpPr>
      <p:pic>
        <p:nvPicPr>
          <p:cNvPr id="835" name="Google Shape;835;p186"/>
          <p:cNvPicPr preferRelativeResize="0"/>
          <p:nvPr/>
        </p:nvPicPr>
        <p:blipFill rotWithShape="1">
          <a:blip r:embed="rId3">
            <a:alphaModFix/>
          </a:blip>
          <a:srcRect b="0" l="0" r="0" t="0"/>
          <a:stretch/>
        </p:blipFill>
        <p:spPr>
          <a:xfrm>
            <a:off x="562888" y="4429620"/>
            <a:ext cx="904387" cy="203200"/>
          </a:xfrm>
          <a:prstGeom prst="rect">
            <a:avLst/>
          </a:prstGeom>
          <a:noFill/>
          <a:ln>
            <a:noFill/>
          </a:ln>
        </p:spPr>
      </p:pic>
      <p:sp>
        <p:nvSpPr>
          <p:cNvPr id="836" name="Google Shape;836;p186"/>
          <p:cNvSpPr txBox="1"/>
          <p:nvPr>
            <p:ph type="title"/>
          </p:nvPr>
        </p:nvSpPr>
        <p:spPr>
          <a:xfrm>
            <a:off x="457200" y="1024264"/>
            <a:ext cx="3343800" cy="2191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
        <p:nvSpPr>
          <p:cNvPr id="837" name="Google Shape;837;p186"/>
          <p:cNvSpPr txBox="1"/>
          <p:nvPr>
            <p:ph idx="1" type="subTitle"/>
          </p:nvPr>
        </p:nvSpPr>
        <p:spPr>
          <a:xfrm>
            <a:off x="457200" y="3388014"/>
            <a:ext cx="3184500" cy="4929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15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Leaf">
  <p:cSld name="TITLE_1_1_2_2_1_2_1_1">
    <p:bg>
      <p:bgPr>
        <a:blipFill>
          <a:blip r:embed="rId2">
            <a:alphaModFix/>
          </a:blip>
          <a:stretch>
            <a:fillRect/>
          </a:stretch>
        </a:blipFill>
      </p:bgPr>
    </p:bg>
    <p:spTree>
      <p:nvGrpSpPr>
        <p:cNvPr id="91" name="Shape 91"/>
        <p:cNvGrpSpPr/>
        <p:nvPr/>
      </p:nvGrpSpPr>
      <p:grpSpPr>
        <a:xfrm>
          <a:off x="0" y="0"/>
          <a:ext cx="0" cy="0"/>
          <a:chOff x="0" y="0"/>
          <a:chExt cx="0" cy="0"/>
        </a:xfrm>
      </p:grpSpPr>
      <p:pic>
        <p:nvPicPr>
          <p:cNvPr id="92" name="Google Shape;92;p60"/>
          <p:cNvPicPr preferRelativeResize="0"/>
          <p:nvPr/>
        </p:nvPicPr>
        <p:blipFill rotWithShape="1">
          <a:blip r:embed="rId3">
            <a:alphaModFix/>
          </a:blip>
          <a:srcRect b="0" l="0" r="0" t="0"/>
          <a:stretch/>
        </p:blipFill>
        <p:spPr>
          <a:xfrm>
            <a:off x="562888" y="4429620"/>
            <a:ext cx="904387" cy="203200"/>
          </a:xfrm>
          <a:prstGeom prst="rect">
            <a:avLst/>
          </a:prstGeom>
          <a:noFill/>
          <a:ln>
            <a:noFill/>
          </a:ln>
        </p:spPr>
      </p:pic>
      <p:sp>
        <p:nvSpPr>
          <p:cNvPr id="93" name="Google Shape;93;p60"/>
          <p:cNvSpPr txBox="1"/>
          <p:nvPr>
            <p:ph type="title"/>
          </p:nvPr>
        </p:nvSpPr>
        <p:spPr>
          <a:xfrm>
            <a:off x="457200" y="1024264"/>
            <a:ext cx="3343800" cy="2191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
        <p:nvSpPr>
          <p:cNvPr id="94" name="Google Shape;94;p60"/>
          <p:cNvSpPr txBox="1"/>
          <p:nvPr>
            <p:ph idx="1" type="subTitle"/>
          </p:nvPr>
        </p:nvSpPr>
        <p:spPr>
          <a:xfrm>
            <a:off x="457200" y="3388014"/>
            <a:ext cx="3184500" cy="4929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15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Leaf 2">
  <p:cSld name="TITLE_3_1_1_1_1_1_1_1_1_1_1_1_1_2_1">
    <p:bg>
      <p:bgPr>
        <a:blipFill>
          <a:blip r:embed="rId2">
            <a:alphaModFix/>
          </a:blip>
          <a:stretch>
            <a:fillRect/>
          </a:stretch>
        </a:blipFill>
      </p:bgPr>
    </p:bg>
    <p:spTree>
      <p:nvGrpSpPr>
        <p:cNvPr id="95" name="Shape 95"/>
        <p:cNvGrpSpPr/>
        <p:nvPr/>
      </p:nvGrpSpPr>
      <p:grpSpPr>
        <a:xfrm>
          <a:off x="0" y="0"/>
          <a:ext cx="0" cy="0"/>
          <a:chOff x="0" y="0"/>
          <a:chExt cx="0" cy="0"/>
        </a:xfrm>
      </p:grpSpPr>
      <p:sp>
        <p:nvSpPr>
          <p:cNvPr id="96" name="Google Shape;96;p61"/>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97" name="Google Shape;97;p61"/>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pic>
        <p:nvPicPr>
          <p:cNvPr id="98" name="Google Shape;98;p61"/>
          <p:cNvPicPr preferRelativeResize="0"/>
          <p:nvPr/>
        </p:nvPicPr>
        <p:blipFill rotWithShape="1">
          <a:blip r:embed="rId4">
            <a:alphaModFix/>
          </a:blip>
          <a:srcRect b="0" l="0" r="0" t="0"/>
          <a:stretch/>
        </p:blipFill>
        <p:spPr>
          <a:xfrm>
            <a:off x="562888" y="4429620"/>
            <a:ext cx="904387" cy="203200"/>
          </a:xfrm>
          <a:prstGeom prst="rect">
            <a:avLst/>
          </a:prstGeom>
          <a:noFill/>
          <a:ln>
            <a:noFill/>
          </a:ln>
        </p:spPr>
      </p:pic>
      <p:sp>
        <p:nvSpPr>
          <p:cNvPr id="99" name="Google Shape;99;p61"/>
          <p:cNvSpPr txBox="1"/>
          <p:nvPr>
            <p:ph type="title"/>
          </p:nvPr>
        </p:nvSpPr>
        <p:spPr>
          <a:xfrm>
            <a:off x="457200" y="1024264"/>
            <a:ext cx="3343800" cy="2191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
        <p:nvSpPr>
          <p:cNvPr id="100" name="Google Shape;100;p61"/>
          <p:cNvSpPr txBox="1"/>
          <p:nvPr>
            <p:ph idx="1" type="subTitle"/>
          </p:nvPr>
        </p:nvSpPr>
        <p:spPr>
          <a:xfrm>
            <a:off x="457200" y="3388014"/>
            <a:ext cx="3184500" cy="4929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15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Leaf 3">
  <p:cSld name="TITLE_3_1_1_1_1_1_1_1_1_2">
    <p:bg>
      <p:bgPr>
        <a:blipFill>
          <a:blip r:embed="rId2">
            <a:alphaModFix/>
          </a:blip>
          <a:stretch>
            <a:fillRect/>
          </a:stretch>
        </a:blipFill>
      </p:bgPr>
    </p:bg>
    <p:spTree>
      <p:nvGrpSpPr>
        <p:cNvPr id="101" name="Shape 101"/>
        <p:cNvGrpSpPr/>
        <p:nvPr/>
      </p:nvGrpSpPr>
      <p:grpSpPr>
        <a:xfrm>
          <a:off x="0" y="0"/>
          <a:ext cx="0" cy="0"/>
          <a:chOff x="0" y="0"/>
          <a:chExt cx="0" cy="0"/>
        </a:xfrm>
      </p:grpSpPr>
      <p:sp>
        <p:nvSpPr>
          <p:cNvPr id="102" name="Google Shape;102;p62"/>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03" name="Google Shape;103;p62"/>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pic>
        <p:nvPicPr>
          <p:cNvPr id="104" name="Google Shape;104;p62"/>
          <p:cNvPicPr preferRelativeResize="0"/>
          <p:nvPr/>
        </p:nvPicPr>
        <p:blipFill rotWithShape="1">
          <a:blip r:embed="rId4">
            <a:alphaModFix/>
          </a:blip>
          <a:srcRect b="0" l="0" r="0" t="0"/>
          <a:stretch/>
        </p:blipFill>
        <p:spPr>
          <a:xfrm>
            <a:off x="562888" y="4429620"/>
            <a:ext cx="904387" cy="203200"/>
          </a:xfrm>
          <a:prstGeom prst="rect">
            <a:avLst/>
          </a:prstGeom>
          <a:noFill/>
          <a:ln>
            <a:noFill/>
          </a:ln>
        </p:spPr>
      </p:pic>
      <p:sp>
        <p:nvSpPr>
          <p:cNvPr id="105" name="Google Shape;105;p62"/>
          <p:cNvSpPr txBox="1"/>
          <p:nvPr>
            <p:ph type="title"/>
          </p:nvPr>
        </p:nvSpPr>
        <p:spPr>
          <a:xfrm>
            <a:off x="457200" y="1024264"/>
            <a:ext cx="3343800" cy="2191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
        <p:nvSpPr>
          <p:cNvPr id="106" name="Google Shape;106;p62"/>
          <p:cNvSpPr txBox="1"/>
          <p:nvPr>
            <p:ph idx="1" type="subTitle"/>
          </p:nvPr>
        </p:nvSpPr>
        <p:spPr>
          <a:xfrm>
            <a:off x="457200" y="3388014"/>
            <a:ext cx="3184500" cy="4929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15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Leaf 4">
  <p:cSld name="TITLE_3_1_1_1_1_1_1_1_1_1_1_1_2">
    <p:bg>
      <p:bgPr>
        <a:blipFill>
          <a:blip r:embed="rId2">
            <a:alphaModFix/>
          </a:blip>
          <a:stretch>
            <a:fillRect/>
          </a:stretch>
        </a:blipFill>
      </p:bgPr>
    </p:bg>
    <p:spTree>
      <p:nvGrpSpPr>
        <p:cNvPr id="107" name="Shape 107"/>
        <p:cNvGrpSpPr/>
        <p:nvPr/>
      </p:nvGrpSpPr>
      <p:grpSpPr>
        <a:xfrm>
          <a:off x="0" y="0"/>
          <a:ext cx="0" cy="0"/>
          <a:chOff x="0" y="0"/>
          <a:chExt cx="0" cy="0"/>
        </a:xfrm>
      </p:grpSpPr>
      <p:sp>
        <p:nvSpPr>
          <p:cNvPr id="108" name="Google Shape;108;p63"/>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09" name="Google Shape;109;p63"/>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pic>
        <p:nvPicPr>
          <p:cNvPr id="110" name="Google Shape;110;p63"/>
          <p:cNvPicPr preferRelativeResize="0"/>
          <p:nvPr/>
        </p:nvPicPr>
        <p:blipFill rotWithShape="1">
          <a:blip r:embed="rId4">
            <a:alphaModFix/>
          </a:blip>
          <a:srcRect b="0" l="0" r="0" t="0"/>
          <a:stretch/>
        </p:blipFill>
        <p:spPr>
          <a:xfrm>
            <a:off x="562888" y="4429620"/>
            <a:ext cx="904387" cy="203200"/>
          </a:xfrm>
          <a:prstGeom prst="rect">
            <a:avLst/>
          </a:prstGeom>
          <a:noFill/>
          <a:ln>
            <a:noFill/>
          </a:ln>
        </p:spPr>
      </p:pic>
      <p:sp>
        <p:nvSpPr>
          <p:cNvPr id="111" name="Google Shape;111;p63"/>
          <p:cNvSpPr txBox="1"/>
          <p:nvPr>
            <p:ph type="title"/>
          </p:nvPr>
        </p:nvSpPr>
        <p:spPr>
          <a:xfrm>
            <a:off x="457200" y="1024264"/>
            <a:ext cx="3343800" cy="2191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
        <p:nvSpPr>
          <p:cNvPr id="112" name="Google Shape;112;p63"/>
          <p:cNvSpPr txBox="1"/>
          <p:nvPr>
            <p:ph idx="1" type="subTitle"/>
          </p:nvPr>
        </p:nvSpPr>
        <p:spPr>
          <a:xfrm>
            <a:off x="457200" y="3388014"/>
            <a:ext cx="3184500" cy="4929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15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UI">
  <p:cSld name="TITLE_4_1_2">
    <p:bg>
      <p:bgPr>
        <a:blipFill>
          <a:blip r:embed="rId2">
            <a:alphaModFix/>
          </a:blip>
          <a:stretch>
            <a:fillRect/>
          </a:stretch>
        </a:blipFill>
      </p:bgPr>
    </p:bg>
    <p:spTree>
      <p:nvGrpSpPr>
        <p:cNvPr id="113" name="Shape 113"/>
        <p:cNvGrpSpPr/>
        <p:nvPr/>
      </p:nvGrpSpPr>
      <p:grpSpPr>
        <a:xfrm>
          <a:off x="0" y="0"/>
          <a:ext cx="0" cy="0"/>
          <a:chOff x="0" y="0"/>
          <a:chExt cx="0" cy="0"/>
        </a:xfrm>
      </p:grpSpPr>
      <p:sp>
        <p:nvSpPr>
          <p:cNvPr id="114" name="Google Shape;114;p64"/>
          <p:cNvSpPr/>
          <p:nvPr/>
        </p:nvSpPr>
        <p:spPr>
          <a:xfrm>
            <a:off x="-9284" y="-55050"/>
            <a:ext cx="4647600" cy="5253600"/>
          </a:xfrm>
          <a:prstGeom prst="rect">
            <a:avLst/>
          </a:prstGeom>
          <a:solidFill>
            <a:srgbClr val="1537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64"/>
          <p:cNvSpPr txBox="1"/>
          <p:nvPr>
            <p:ph type="title"/>
          </p:nvPr>
        </p:nvSpPr>
        <p:spPr>
          <a:xfrm>
            <a:off x="502741" y="1000136"/>
            <a:ext cx="3343800" cy="2191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2400"/>
              <a:buNone/>
              <a:defRPr>
                <a:solidFill>
                  <a:srgbClr val="FFFFFF"/>
                </a:solidFill>
              </a:defRPr>
            </a:lvl2pPr>
            <a:lvl3pPr lvl="2" algn="l">
              <a:lnSpc>
                <a:spcPct val="100000"/>
              </a:lnSpc>
              <a:spcBef>
                <a:spcPts val="0"/>
              </a:spcBef>
              <a:spcAft>
                <a:spcPts val="0"/>
              </a:spcAft>
              <a:buSzPts val="2400"/>
              <a:buNone/>
              <a:defRPr>
                <a:solidFill>
                  <a:srgbClr val="FFFFFF"/>
                </a:solidFill>
              </a:defRPr>
            </a:lvl3pPr>
            <a:lvl4pPr lvl="3" algn="l">
              <a:lnSpc>
                <a:spcPct val="100000"/>
              </a:lnSpc>
              <a:spcBef>
                <a:spcPts val="0"/>
              </a:spcBef>
              <a:spcAft>
                <a:spcPts val="0"/>
              </a:spcAft>
              <a:buSzPts val="2400"/>
              <a:buNone/>
              <a:defRPr>
                <a:solidFill>
                  <a:srgbClr val="FFFFFF"/>
                </a:solidFill>
              </a:defRPr>
            </a:lvl4pPr>
            <a:lvl5pPr lvl="4" algn="l">
              <a:lnSpc>
                <a:spcPct val="100000"/>
              </a:lnSpc>
              <a:spcBef>
                <a:spcPts val="0"/>
              </a:spcBef>
              <a:spcAft>
                <a:spcPts val="0"/>
              </a:spcAft>
              <a:buSzPts val="2400"/>
              <a:buNone/>
              <a:defRPr>
                <a:solidFill>
                  <a:srgbClr val="FFFFFF"/>
                </a:solidFill>
              </a:defRPr>
            </a:lvl5pPr>
            <a:lvl6pPr lvl="5" algn="l">
              <a:lnSpc>
                <a:spcPct val="100000"/>
              </a:lnSpc>
              <a:spcBef>
                <a:spcPts val="0"/>
              </a:spcBef>
              <a:spcAft>
                <a:spcPts val="0"/>
              </a:spcAft>
              <a:buSzPts val="2400"/>
              <a:buNone/>
              <a:defRPr>
                <a:solidFill>
                  <a:srgbClr val="FFFFFF"/>
                </a:solidFill>
              </a:defRPr>
            </a:lvl6pPr>
            <a:lvl7pPr lvl="6" algn="l">
              <a:lnSpc>
                <a:spcPct val="100000"/>
              </a:lnSpc>
              <a:spcBef>
                <a:spcPts val="0"/>
              </a:spcBef>
              <a:spcAft>
                <a:spcPts val="0"/>
              </a:spcAft>
              <a:buSzPts val="2400"/>
              <a:buNone/>
              <a:defRPr>
                <a:solidFill>
                  <a:srgbClr val="FFFFFF"/>
                </a:solidFill>
              </a:defRPr>
            </a:lvl7pPr>
            <a:lvl8pPr lvl="7" algn="l">
              <a:lnSpc>
                <a:spcPct val="100000"/>
              </a:lnSpc>
              <a:spcBef>
                <a:spcPts val="0"/>
              </a:spcBef>
              <a:spcAft>
                <a:spcPts val="0"/>
              </a:spcAft>
              <a:buSzPts val="2400"/>
              <a:buNone/>
              <a:defRPr>
                <a:solidFill>
                  <a:srgbClr val="FFFFFF"/>
                </a:solidFill>
              </a:defRPr>
            </a:lvl8pPr>
            <a:lvl9pPr lvl="8" algn="l">
              <a:lnSpc>
                <a:spcPct val="100000"/>
              </a:lnSpc>
              <a:spcBef>
                <a:spcPts val="0"/>
              </a:spcBef>
              <a:spcAft>
                <a:spcPts val="0"/>
              </a:spcAft>
              <a:buSzPts val="2400"/>
              <a:buNone/>
              <a:defRPr>
                <a:solidFill>
                  <a:srgbClr val="FFFFFF"/>
                </a:solidFill>
              </a:defRPr>
            </a:lvl9pPr>
          </a:lstStyle>
          <a:p/>
        </p:txBody>
      </p:sp>
      <p:sp>
        <p:nvSpPr>
          <p:cNvPr id="116" name="Google Shape;116;p64"/>
          <p:cNvSpPr txBox="1"/>
          <p:nvPr>
            <p:ph idx="1" type="subTitle"/>
          </p:nvPr>
        </p:nvSpPr>
        <p:spPr>
          <a:xfrm>
            <a:off x="502741" y="3372436"/>
            <a:ext cx="3184500" cy="4929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15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9pPr>
          </a:lstStyle>
          <a:p/>
        </p:txBody>
      </p:sp>
      <p:pic>
        <p:nvPicPr>
          <p:cNvPr id="117" name="Google Shape;117;p64"/>
          <p:cNvPicPr preferRelativeResize="0"/>
          <p:nvPr/>
        </p:nvPicPr>
        <p:blipFill rotWithShape="1">
          <a:blip r:embed="rId3">
            <a:alphaModFix/>
          </a:blip>
          <a:srcRect b="0" l="0" r="0" t="0"/>
          <a:stretch/>
        </p:blipFill>
        <p:spPr>
          <a:xfrm>
            <a:off x="608429" y="4412153"/>
            <a:ext cx="904387" cy="203200"/>
          </a:xfrm>
          <a:prstGeom prst="rect">
            <a:avLst/>
          </a:prstGeom>
          <a:noFill/>
          <a:ln>
            <a:noFill/>
          </a:ln>
        </p:spPr>
      </p:pic>
    </p:spTree>
  </p:cSld>
  <p:clrMapOvr>
    <a:masterClrMapping/>
  </p:clrMapOvr>
  <p:extLst>
    <p:ext uri="{DCECCB84-F9BA-43D5-87BE-67443E8EF086}">
      <p15:sldGuideLst>
        <p15:guide id="1" pos="3204">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UI 2">
  <p:cSld name="TITLE_4_1_2_1">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47"/>
          <p:cNvSpPr/>
          <p:nvPr/>
        </p:nvSpPr>
        <p:spPr>
          <a:xfrm>
            <a:off x="-9284" y="-55050"/>
            <a:ext cx="4647600" cy="5253600"/>
          </a:xfrm>
          <a:prstGeom prst="rect">
            <a:avLst/>
          </a:prstGeom>
          <a:solidFill>
            <a:srgbClr val="1537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p47"/>
          <p:cNvSpPr txBox="1"/>
          <p:nvPr>
            <p:ph type="title"/>
          </p:nvPr>
        </p:nvSpPr>
        <p:spPr>
          <a:xfrm>
            <a:off x="502741" y="1000136"/>
            <a:ext cx="3343800" cy="2191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2400"/>
              <a:buNone/>
              <a:defRPr>
                <a:solidFill>
                  <a:srgbClr val="FFFFFF"/>
                </a:solidFill>
              </a:defRPr>
            </a:lvl2pPr>
            <a:lvl3pPr lvl="2" algn="l">
              <a:lnSpc>
                <a:spcPct val="100000"/>
              </a:lnSpc>
              <a:spcBef>
                <a:spcPts val="0"/>
              </a:spcBef>
              <a:spcAft>
                <a:spcPts val="0"/>
              </a:spcAft>
              <a:buSzPts val="2400"/>
              <a:buNone/>
              <a:defRPr>
                <a:solidFill>
                  <a:srgbClr val="FFFFFF"/>
                </a:solidFill>
              </a:defRPr>
            </a:lvl3pPr>
            <a:lvl4pPr lvl="3" algn="l">
              <a:lnSpc>
                <a:spcPct val="100000"/>
              </a:lnSpc>
              <a:spcBef>
                <a:spcPts val="0"/>
              </a:spcBef>
              <a:spcAft>
                <a:spcPts val="0"/>
              </a:spcAft>
              <a:buSzPts val="2400"/>
              <a:buNone/>
              <a:defRPr>
                <a:solidFill>
                  <a:srgbClr val="FFFFFF"/>
                </a:solidFill>
              </a:defRPr>
            </a:lvl4pPr>
            <a:lvl5pPr lvl="4" algn="l">
              <a:lnSpc>
                <a:spcPct val="100000"/>
              </a:lnSpc>
              <a:spcBef>
                <a:spcPts val="0"/>
              </a:spcBef>
              <a:spcAft>
                <a:spcPts val="0"/>
              </a:spcAft>
              <a:buSzPts val="2400"/>
              <a:buNone/>
              <a:defRPr>
                <a:solidFill>
                  <a:srgbClr val="FFFFFF"/>
                </a:solidFill>
              </a:defRPr>
            </a:lvl5pPr>
            <a:lvl6pPr lvl="5" algn="l">
              <a:lnSpc>
                <a:spcPct val="100000"/>
              </a:lnSpc>
              <a:spcBef>
                <a:spcPts val="0"/>
              </a:spcBef>
              <a:spcAft>
                <a:spcPts val="0"/>
              </a:spcAft>
              <a:buSzPts val="2400"/>
              <a:buNone/>
              <a:defRPr>
                <a:solidFill>
                  <a:srgbClr val="FFFFFF"/>
                </a:solidFill>
              </a:defRPr>
            </a:lvl6pPr>
            <a:lvl7pPr lvl="6" algn="l">
              <a:lnSpc>
                <a:spcPct val="100000"/>
              </a:lnSpc>
              <a:spcBef>
                <a:spcPts val="0"/>
              </a:spcBef>
              <a:spcAft>
                <a:spcPts val="0"/>
              </a:spcAft>
              <a:buSzPts val="2400"/>
              <a:buNone/>
              <a:defRPr>
                <a:solidFill>
                  <a:srgbClr val="FFFFFF"/>
                </a:solidFill>
              </a:defRPr>
            </a:lvl7pPr>
            <a:lvl8pPr lvl="7" algn="l">
              <a:lnSpc>
                <a:spcPct val="100000"/>
              </a:lnSpc>
              <a:spcBef>
                <a:spcPts val="0"/>
              </a:spcBef>
              <a:spcAft>
                <a:spcPts val="0"/>
              </a:spcAft>
              <a:buSzPts val="2400"/>
              <a:buNone/>
              <a:defRPr>
                <a:solidFill>
                  <a:srgbClr val="FFFFFF"/>
                </a:solidFill>
              </a:defRPr>
            </a:lvl8pPr>
            <a:lvl9pPr lvl="8" algn="l">
              <a:lnSpc>
                <a:spcPct val="100000"/>
              </a:lnSpc>
              <a:spcBef>
                <a:spcPts val="0"/>
              </a:spcBef>
              <a:spcAft>
                <a:spcPts val="0"/>
              </a:spcAft>
              <a:buSzPts val="2400"/>
              <a:buNone/>
              <a:defRPr>
                <a:solidFill>
                  <a:srgbClr val="FFFFFF"/>
                </a:solidFill>
              </a:defRPr>
            </a:lvl9pPr>
          </a:lstStyle>
          <a:p/>
        </p:txBody>
      </p:sp>
      <p:sp>
        <p:nvSpPr>
          <p:cNvPr id="18" name="Google Shape;18;p47"/>
          <p:cNvSpPr txBox="1"/>
          <p:nvPr>
            <p:ph idx="1" type="subTitle"/>
          </p:nvPr>
        </p:nvSpPr>
        <p:spPr>
          <a:xfrm>
            <a:off x="502741" y="3372436"/>
            <a:ext cx="3184500" cy="4929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15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9pPr>
          </a:lstStyle>
          <a:p/>
        </p:txBody>
      </p:sp>
      <p:pic>
        <p:nvPicPr>
          <p:cNvPr id="19" name="Google Shape;19;p47"/>
          <p:cNvPicPr preferRelativeResize="0"/>
          <p:nvPr/>
        </p:nvPicPr>
        <p:blipFill rotWithShape="1">
          <a:blip r:embed="rId3">
            <a:alphaModFix/>
          </a:blip>
          <a:srcRect b="0" l="0" r="0" t="0"/>
          <a:stretch/>
        </p:blipFill>
        <p:spPr>
          <a:xfrm>
            <a:off x="608429" y="4412153"/>
            <a:ext cx="904387" cy="203200"/>
          </a:xfrm>
          <a:prstGeom prst="rect">
            <a:avLst/>
          </a:prstGeom>
          <a:noFill/>
          <a:ln>
            <a:noFill/>
          </a:ln>
        </p:spPr>
      </p:pic>
    </p:spTree>
  </p:cSld>
  <p:clrMapOvr>
    <a:masterClrMapping/>
  </p:clrMapOvr>
  <p:extLst>
    <p:ext uri="{DCECCB84-F9BA-43D5-87BE-67443E8EF086}">
      <p15:sldGuideLst>
        <p15:guide id="1" pos="3204">
          <p15:clr>
            <a:srgbClr val="FA7B17"/>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UI 3">
  <p:cSld name="TITLE_3_1_1_1_1_1_1">
    <p:bg>
      <p:bgPr>
        <a:blipFill>
          <a:blip r:embed="rId2">
            <a:alphaModFix/>
          </a:blip>
          <a:stretch>
            <a:fillRect/>
          </a:stretch>
        </a:blipFill>
      </p:bgPr>
    </p:bg>
    <p:spTree>
      <p:nvGrpSpPr>
        <p:cNvPr id="118" name="Shape 118"/>
        <p:cNvGrpSpPr/>
        <p:nvPr/>
      </p:nvGrpSpPr>
      <p:grpSpPr>
        <a:xfrm>
          <a:off x="0" y="0"/>
          <a:ext cx="0" cy="0"/>
          <a:chOff x="0" y="0"/>
          <a:chExt cx="0" cy="0"/>
        </a:xfrm>
      </p:grpSpPr>
      <p:sp>
        <p:nvSpPr>
          <p:cNvPr id="119" name="Google Shape;119;p65"/>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20" name="Google Shape;120;p65"/>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121" name="Google Shape;121;p65"/>
          <p:cNvSpPr txBox="1"/>
          <p:nvPr>
            <p:ph type="title"/>
          </p:nvPr>
        </p:nvSpPr>
        <p:spPr>
          <a:xfrm>
            <a:off x="502741" y="1000136"/>
            <a:ext cx="3343800" cy="2191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2400"/>
              <a:buNone/>
              <a:defRPr>
                <a:solidFill>
                  <a:srgbClr val="FFFFFF"/>
                </a:solidFill>
              </a:defRPr>
            </a:lvl2pPr>
            <a:lvl3pPr lvl="2" algn="l">
              <a:lnSpc>
                <a:spcPct val="100000"/>
              </a:lnSpc>
              <a:spcBef>
                <a:spcPts val="0"/>
              </a:spcBef>
              <a:spcAft>
                <a:spcPts val="0"/>
              </a:spcAft>
              <a:buSzPts val="2400"/>
              <a:buNone/>
              <a:defRPr>
                <a:solidFill>
                  <a:srgbClr val="FFFFFF"/>
                </a:solidFill>
              </a:defRPr>
            </a:lvl3pPr>
            <a:lvl4pPr lvl="3" algn="l">
              <a:lnSpc>
                <a:spcPct val="100000"/>
              </a:lnSpc>
              <a:spcBef>
                <a:spcPts val="0"/>
              </a:spcBef>
              <a:spcAft>
                <a:spcPts val="0"/>
              </a:spcAft>
              <a:buSzPts val="2400"/>
              <a:buNone/>
              <a:defRPr>
                <a:solidFill>
                  <a:srgbClr val="FFFFFF"/>
                </a:solidFill>
              </a:defRPr>
            </a:lvl4pPr>
            <a:lvl5pPr lvl="4" algn="l">
              <a:lnSpc>
                <a:spcPct val="100000"/>
              </a:lnSpc>
              <a:spcBef>
                <a:spcPts val="0"/>
              </a:spcBef>
              <a:spcAft>
                <a:spcPts val="0"/>
              </a:spcAft>
              <a:buSzPts val="2400"/>
              <a:buNone/>
              <a:defRPr>
                <a:solidFill>
                  <a:srgbClr val="FFFFFF"/>
                </a:solidFill>
              </a:defRPr>
            </a:lvl5pPr>
            <a:lvl6pPr lvl="5" algn="l">
              <a:lnSpc>
                <a:spcPct val="100000"/>
              </a:lnSpc>
              <a:spcBef>
                <a:spcPts val="0"/>
              </a:spcBef>
              <a:spcAft>
                <a:spcPts val="0"/>
              </a:spcAft>
              <a:buSzPts val="2400"/>
              <a:buNone/>
              <a:defRPr>
                <a:solidFill>
                  <a:srgbClr val="FFFFFF"/>
                </a:solidFill>
              </a:defRPr>
            </a:lvl6pPr>
            <a:lvl7pPr lvl="6" algn="l">
              <a:lnSpc>
                <a:spcPct val="100000"/>
              </a:lnSpc>
              <a:spcBef>
                <a:spcPts val="0"/>
              </a:spcBef>
              <a:spcAft>
                <a:spcPts val="0"/>
              </a:spcAft>
              <a:buSzPts val="2400"/>
              <a:buNone/>
              <a:defRPr>
                <a:solidFill>
                  <a:srgbClr val="FFFFFF"/>
                </a:solidFill>
              </a:defRPr>
            </a:lvl7pPr>
            <a:lvl8pPr lvl="7" algn="l">
              <a:lnSpc>
                <a:spcPct val="100000"/>
              </a:lnSpc>
              <a:spcBef>
                <a:spcPts val="0"/>
              </a:spcBef>
              <a:spcAft>
                <a:spcPts val="0"/>
              </a:spcAft>
              <a:buSzPts val="2400"/>
              <a:buNone/>
              <a:defRPr>
                <a:solidFill>
                  <a:srgbClr val="FFFFFF"/>
                </a:solidFill>
              </a:defRPr>
            </a:lvl8pPr>
            <a:lvl9pPr lvl="8" algn="l">
              <a:lnSpc>
                <a:spcPct val="100000"/>
              </a:lnSpc>
              <a:spcBef>
                <a:spcPts val="0"/>
              </a:spcBef>
              <a:spcAft>
                <a:spcPts val="0"/>
              </a:spcAft>
              <a:buSzPts val="2400"/>
              <a:buNone/>
              <a:defRPr>
                <a:solidFill>
                  <a:srgbClr val="FFFFFF"/>
                </a:solidFill>
              </a:defRPr>
            </a:lvl9pPr>
          </a:lstStyle>
          <a:p/>
        </p:txBody>
      </p:sp>
      <p:sp>
        <p:nvSpPr>
          <p:cNvPr id="122" name="Google Shape;122;p65"/>
          <p:cNvSpPr txBox="1"/>
          <p:nvPr>
            <p:ph idx="1" type="subTitle"/>
          </p:nvPr>
        </p:nvSpPr>
        <p:spPr>
          <a:xfrm>
            <a:off x="502741" y="3372436"/>
            <a:ext cx="3184500" cy="4929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15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9pPr>
          </a:lstStyle>
          <a:p/>
        </p:txBody>
      </p:sp>
      <p:pic>
        <p:nvPicPr>
          <p:cNvPr id="123" name="Google Shape;123;p65"/>
          <p:cNvPicPr preferRelativeResize="0"/>
          <p:nvPr/>
        </p:nvPicPr>
        <p:blipFill rotWithShape="1">
          <a:blip r:embed="rId4">
            <a:alphaModFix/>
          </a:blip>
          <a:srcRect b="0" l="0" r="0" t="0"/>
          <a:stretch/>
        </p:blipFill>
        <p:spPr>
          <a:xfrm>
            <a:off x="608429" y="4412153"/>
            <a:ext cx="904387" cy="203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UI 4">
  <p:cSld name="TITLE_3_1_1_1_1_2">
    <p:bg>
      <p:bgPr>
        <a:blipFill>
          <a:blip r:embed="rId2">
            <a:alphaModFix/>
          </a:blip>
          <a:stretch>
            <a:fillRect/>
          </a:stretch>
        </a:blipFill>
      </p:bgPr>
    </p:bg>
    <p:spTree>
      <p:nvGrpSpPr>
        <p:cNvPr id="124" name="Shape 124"/>
        <p:cNvGrpSpPr/>
        <p:nvPr/>
      </p:nvGrpSpPr>
      <p:grpSpPr>
        <a:xfrm>
          <a:off x="0" y="0"/>
          <a:ext cx="0" cy="0"/>
          <a:chOff x="0" y="0"/>
          <a:chExt cx="0" cy="0"/>
        </a:xfrm>
      </p:grpSpPr>
      <p:sp>
        <p:nvSpPr>
          <p:cNvPr id="125" name="Google Shape;125;p66"/>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26" name="Google Shape;126;p66"/>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127" name="Google Shape;127;p66"/>
          <p:cNvSpPr txBox="1"/>
          <p:nvPr>
            <p:ph type="title"/>
          </p:nvPr>
        </p:nvSpPr>
        <p:spPr>
          <a:xfrm>
            <a:off x="502741" y="1000136"/>
            <a:ext cx="3343800" cy="2191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2400"/>
              <a:buNone/>
              <a:defRPr>
                <a:solidFill>
                  <a:srgbClr val="FFFFFF"/>
                </a:solidFill>
              </a:defRPr>
            </a:lvl2pPr>
            <a:lvl3pPr lvl="2" algn="l">
              <a:lnSpc>
                <a:spcPct val="100000"/>
              </a:lnSpc>
              <a:spcBef>
                <a:spcPts val="0"/>
              </a:spcBef>
              <a:spcAft>
                <a:spcPts val="0"/>
              </a:spcAft>
              <a:buSzPts val="2400"/>
              <a:buNone/>
              <a:defRPr>
                <a:solidFill>
                  <a:srgbClr val="FFFFFF"/>
                </a:solidFill>
              </a:defRPr>
            </a:lvl3pPr>
            <a:lvl4pPr lvl="3" algn="l">
              <a:lnSpc>
                <a:spcPct val="100000"/>
              </a:lnSpc>
              <a:spcBef>
                <a:spcPts val="0"/>
              </a:spcBef>
              <a:spcAft>
                <a:spcPts val="0"/>
              </a:spcAft>
              <a:buSzPts val="2400"/>
              <a:buNone/>
              <a:defRPr>
                <a:solidFill>
                  <a:srgbClr val="FFFFFF"/>
                </a:solidFill>
              </a:defRPr>
            </a:lvl4pPr>
            <a:lvl5pPr lvl="4" algn="l">
              <a:lnSpc>
                <a:spcPct val="100000"/>
              </a:lnSpc>
              <a:spcBef>
                <a:spcPts val="0"/>
              </a:spcBef>
              <a:spcAft>
                <a:spcPts val="0"/>
              </a:spcAft>
              <a:buSzPts val="2400"/>
              <a:buNone/>
              <a:defRPr>
                <a:solidFill>
                  <a:srgbClr val="FFFFFF"/>
                </a:solidFill>
              </a:defRPr>
            </a:lvl5pPr>
            <a:lvl6pPr lvl="5" algn="l">
              <a:lnSpc>
                <a:spcPct val="100000"/>
              </a:lnSpc>
              <a:spcBef>
                <a:spcPts val="0"/>
              </a:spcBef>
              <a:spcAft>
                <a:spcPts val="0"/>
              </a:spcAft>
              <a:buSzPts val="2400"/>
              <a:buNone/>
              <a:defRPr>
                <a:solidFill>
                  <a:srgbClr val="FFFFFF"/>
                </a:solidFill>
              </a:defRPr>
            </a:lvl6pPr>
            <a:lvl7pPr lvl="6" algn="l">
              <a:lnSpc>
                <a:spcPct val="100000"/>
              </a:lnSpc>
              <a:spcBef>
                <a:spcPts val="0"/>
              </a:spcBef>
              <a:spcAft>
                <a:spcPts val="0"/>
              </a:spcAft>
              <a:buSzPts val="2400"/>
              <a:buNone/>
              <a:defRPr>
                <a:solidFill>
                  <a:srgbClr val="FFFFFF"/>
                </a:solidFill>
              </a:defRPr>
            </a:lvl7pPr>
            <a:lvl8pPr lvl="7" algn="l">
              <a:lnSpc>
                <a:spcPct val="100000"/>
              </a:lnSpc>
              <a:spcBef>
                <a:spcPts val="0"/>
              </a:spcBef>
              <a:spcAft>
                <a:spcPts val="0"/>
              </a:spcAft>
              <a:buSzPts val="2400"/>
              <a:buNone/>
              <a:defRPr>
                <a:solidFill>
                  <a:srgbClr val="FFFFFF"/>
                </a:solidFill>
              </a:defRPr>
            </a:lvl8pPr>
            <a:lvl9pPr lvl="8" algn="l">
              <a:lnSpc>
                <a:spcPct val="100000"/>
              </a:lnSpc>
              <a:spcBef>
                <a:spcPts val="0"/>
              </a:spcBef>
              <a:spcAft>
                <a:spcPts val="0"/>
              </a:spcAft>
              <a:buSzPts val="2400"/>
              <a:buNone/>
              <a:defRPr>
                <a:solidFill>
                  <a:srgbClr val="FFFFFF"/>
                </a:solidFill>
              </a:defRPr>
            </a:lvl9pPr>
          </a:lstStyle>
          <a:p/>
        </p:txBody>
      </p:sp>
      <p:sp>
        <p:nvSpPr>
          <p:cNvPr id="128" name="Google Shape;128;p66"/>
          <p:cNvSpPr txBox="1"/>
          <p:nvPr>
            <p:ph idx="1" type="subTitle"/>
          </p:nvPr>
        </p:nvSpPr>
        <p:spPr>
          <a:xfrm>
            <a:off x="502741" y="3372436"/>
            <a:ext cx="3184500" cy="4929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15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1100"/>
              <a:buNone/>
              <a:defRPr>
                <a:solidFill>
                  <a:srgbClr val="FFFFFF"/>
                </a:solidFill>
                <a:latin typeface="Nunito Sans"/>
                <a:ea typeface="Nunito Sans"/>
                <a:cs typeface="Nunito Sans"/>
                <a:sym typeface="Nunito Sans"/>
              </a:defRPr>
            </a:lvl9pPr>
          </a:lstStyle>
          <a:p/>
        </p:txBody>
      </p:sp>
      <p:pic>
        <p:nvPicPr>
          <p:cNvPr id="129" name="Google Shape;129;p66"/>
          <p:cNvPicPr preferRelativeResize="0"/>
          <p:nvPr/>
        </p:nvPicPr>
        <p:blipFill rotWithShape="1">
          <a:blip r:embed="rId4">
            <a:alphaModFix/>
          </a:blip>
          <a:srcRect b="0" l="0" r="0" t="0"/>
          <a:stretch/>
        </p:blipFill>
        <p:spPr>
          <a:xfrm>
            <a:off x="608429" y="4412153"/>
            <a:ext cx="904387" cy="203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p:cSld name="TITLE_4_1_1_1">
    <p:bg>
      <p:bgPr>
        <a:blipFill>
          <a:blip r:embed="rId2">
            <a:alphaModFix/>
          </a:blip>
          <a:stretch>
            <a:fillRect/>
          </a:stretch>
        </a:blipFill>
      </p:bgPr>
    </p:bg>
    <p:spTree>
      <p:nvGrpSpPr>
        <p:cNvPr id="130" name="Shape 130"/>
        <p:cNvGrpSpPr/>
        <p:nvPr/>
      </p:nvGrpSpPr>
      <p:grpSpPr>
        <a:xfrm>
          <a:off x="0" y="0"/>
          <a:ext cx="0" cy="0"/>
          <a:chOff x="0" y="0"/>
          <a:chExt cx="0" cy="0"/>
        </a:xfrm>
      </p:grpSpPr>
      <p:pic>
        <p:nvPicPr>
          <p:cNvPr id="131" name="Google Shape;131;p67"/>
          <p:cNvPicPr preferRelativeResize="0"/>
          <p:nvPr/>
        </p:nvPicPr>
        <p:blipFill rotWithShape="1">
          <a:blip r:embed="rId3">
            <a:alphaModFix/>
          </a:blip>
          <a:srcRect b="0" l="0" r="0" t="0"/>
          <a:stretch/>
        </p:blipFill>
        <p:spPr>
          <a:xfrm>
            <a:off x="5191763" y="4430453"/>
            <a:ext cx="904387" cy="203200"/>
          </a:xfrm>
          <a:prstGeom prst="rect">
            <a:avLst/>
          </a:prstGeom>
          <a:noFill/>
          <a:ln>
            <a:noFill/>
          </a:ln>
        </p:spPr>
      </p:pic>
      <p:sp>
        <p:nvSpPr>
          <p:cNvPr id="132" name="Google Shape;132;p67"/>
          <p:cNvSpPr txBox="1"/>
          <p:nvPr>
            <p:ph type="title"/>
          </p:nvPr>
        </p:nvSpPr>
        <p:spPr>
          <a:xfrm>
            <a:off x="5086075" y="1018436"/>
            <a:ext cx="3343800" cy="2191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chemeClr val="lt1"/>
                </a:solidFill>
                <a:latin typeface="Merriweather"/>
                <a:ea typeface="Merriweather"/>
                <a:cs typeface="Merriweather"/>
                <a:sym typeface="Merriweather"/>
              </a:defRPr>
            </a:lvl1pPr>
            <a:lvl2pPr lvl="1" algn="l">
              <a:lnSpc>
                <a:spcPct val="100000"/>
              </a:lnSpc>
              <a:spcBef>
                <a:spcPts val="0"/>
              </a:spcBef>
              <a:spcAft>
                <a:spcPts val="0"/>
              </a:spcAft>
              <a:buSzPts val="2400"/>
              <a:buNone/>
              <a:defRPr>
                <a:solidFill>
                  <a:schemeClr val="lt1"/>
                </a:solidFill>
              </a:defRPr>
            </a:lvl2pPr>
            <a:lvl3pPr lvl="2" algn="l">
              <a:lnSpc>
                <a:spcPct val="100000"/>
              </a:lnSpc>
              <a:spcBef>
                <a:spcPts val="0"/>
              </a:spcBef>
              <a:spcAft>
                <a:spcPts val="0"/>
              </a:spcAft>
              <a:buSzPts val="2400"/>
              <a:buNone/>
              <a:defRPr>
                <a:solidFill>
                  <a:schemeClr val="lt1"/>
                </a:solidFill>
              </a:defRPr>
            </a:lvl3pPr>
            <a:lvl4pPr lvl="3" algn="l">
              <a:lnSpc>
                <a:spcPct val="100000"/>
              </a:lnSpc>
              <a:spcBef>
                <a:spcPts val="0"/>
              </a:spcBef>
              <a:spcAft>
                <a:spcPts val="0"/>
              </a:spcAft>
              <a:buSzPts val="2400"/>
              <a:buNone/>
              <a:defRPr>
                <a:solidFill>
                  <a:schemeClr val="lt1"/>
                </a:solidFill>
              </a:defRPr>
            </a:lvl4pPr>
            <a:lvl5pPr lvl="4" algn="l">
              <a:lnSpc>
                <a:spcPct val="100000"/>
              </a:lnSpc>
              <a:spcBef>
                <a:spcPts val="0"/>
              </a:spcBef>
              <a:spcAft>
                <a:spcPts val="0"/>
              </a:spcAft>
              <a:buSzPts val="2400"/>
              <a:buNone/>
              <a:defRPr>
                <a:solidFill>
                  <a:schemeClr val="lt1"/>
                </a:solidFill>
              </a:defRPr>
            </a:lvl5pPr>
            <a:lvl6pPr lvl="5" algn="l">
              <a:lnSpc>
                <a:spcPct val="100000"/>
              </a:lnSpc>
              <a:spcBef>
                <a:spcPts val="0"/>
              </a:spcBef>
              <a:spcAft>
                <a:spcPts val="0"/>
              </a:spcAft>
              <a:buSzPts val="2400"/>
              <a:buNone/>
              <a:defRPr>
                <a:solidFill>
                  <a:schemeClr val="lt1"/>
                </a:solidFill>
              </a:defRPr>
            </a:lvl6pPr>
            <a:lvl7pPr lvl="6" algn="l">
              <a:lnSpc>
                <a:spcPct val="100000"/>
              </a:lnSpc>
              <a:spcBef>
                <a:spcPts val="0"/>
              </a:spcBef>
              <a:spcAft>
                <a:spcPts val="0"/>
              </a:spcAft>
              <a:buSzPts val="2400"/>
              <a:buNone/>
              <a:defRPr>
                <a:solidFill>
                  <a:schemeClr val="lt1"/>
                </a:solidFill>
              </a:defRPr>
            </a:lvl7pPr>
            <a:lvl8pPr lvl="7" algn="l">
              <a:lnSpc>
                <a:spcPct val="100000"/>
              </a:lnSpc>
              <a:spcBef>
                <a:spcPts val="0"/>
              </a:spcBef>
              <a:spcAft>
                <a:spcPts val="0"/>
              </a:spcAft>
              <a:buSzPts val="2400"/>
              <a:buNone/>
              <a:defRPr>
                <a:solidFill>
                  <a:schemeClr val="lt1"/>
                </a:solidFill>
              </a:defRPr>
            </a:lvl8pPr>
            <a:lvl9pPr lvl="8" algn="l">
              <a:lnSpc>
                <a:spcPct val="100000"/>
              </a:lnSpc>
              <a:spcBef>
                <a:spcPts val="0"/>
              </a:spcBef>
              <a:spcAft>
                <a:spcPts val="0"/>
              </a:spcAft>
              <a:buSzPts val="2400"/>
              <a:buNone/>
              <a:defRPr>
                <a:solidFill>
                  <a:schemeClr val="lt1"/>
                </a:solidFill>
              </a:defRPr>
            </a:lvl9pPr>
          </a:lstStyle>
          <a:p/>
        </p:txBody>
      </p:sp>
      <p:sp>
        <p:nvSpPr>
          <p:cNvPr id="133" name="Google Shape;133;p67"/>
          <p:cNvSpPr txBox="1"/>
          <p:nvPr>
            <p:ph idx="1" type="subTitle"/>
          </p:nvPr>
        </p:nvSpPr>
        <p:spPr>
          <a:xfrm>
            <a:off x="5086075" y="3390736"/>
            <a:ext cx="3184500" cy="4929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1500">
                <a:solidFill>
                  <a:schemeClr val="lt1"/>
                </a:solidFill>
                <a:latin typeface="Nunito Sans"/>
                <a:ea typeface="Nunito Sans"/>
                <a:cs typeface="Nunito Sans"/>
                <a:sym typeface="Nunito Sans"/>
              </a:defRPr>
            </a:lvl1pPr>
            <a:lvl2pPr lvl="1" algn="l">
              <a:lnSpc>
                <a:spcPct val="125000"/>
              </a:lnSpc>
              <a:spcBef>
                <a:spcPts val="0"/>
              </a:spcBef>
              <a:spcAft>
                <a:spcPts val="0"/>
              </a:spcAft>
              <a:buSzPts val="1100"/>
              <a:buNone/>
              <a:defRPr>
                <a:solidFill>
                  <a:schemeClr val="lt1"/>
                </a:solidFill>
                <a:latin typeface="Nunito Sans"/>
                <a:ea typeface="Nunito Sans"/>
                <a:cs typeface="Nunito Sans"/>
                <a:sym typeface="Nunito Sans"/>
              </a:defRPr>
            </a:lvl2pPr>
            <a:lvl3pPr lvl="2" algn="l">
              <a:lnSpc>
                <a:spcPct val="125000"/>
              </a:lnSpc>
              <a:spcBef>
                <a:spcPts val="0"/>
              </a:spcBef>
              <a:spcAft>
                <a:spcPts val="0"/>
              </a:spcAft>
              <a:buSzPts val="1100"/>
              <a:buNone/>
              <a:defRPr>
                <a:solidFill>
                  <a:schemeClr val="lt1"/>
                </a:solidFill>
                <a:latin typeface="Nunito Sans"/>
                <a:ea typeface="Nunito Sans"/>
                <a:cs typeface="Nunito Sans"/>
                <a:sym typeface="Nunito Sans"/>
              </a:defRPr>
            </a:lvl3pPr>
            <a:lvl4pPr lvl="3" algn="l">
              <a:lnSpc>
                <a:spcPct val="125000"/>
              </a:lnSpc>
              <a:spcBef>
                <a:spcPts val="0"/>
              </a:spcBef>
              <a:spcAft>
                <a:spcPts val="0"/>
              </a:spcAft>
              <a:buSzPts val="1100"/>
              <a:buNone/>
              <a:defRPr>
                <a:solidFill>
                  <a:schemeClr val="lt1"/>
                </a:solidFill>
                <a:latin typeface="Nunito Sans"/>
                <a:ea typeface="Nunito Sans"/>
                <a:cs typeface="Nunito Sans"/>
                <a:sym typeface="Nunito Sans"/>
              </a:defRPr>
            </a:lvl4pPr>
            <a:lvl5pPr lvl="4" algn="l">
              <a:lnSpc>
                <a:spcPct val="125000"/>
              </a:lnSpc>
              <a:spcBef>
                <a:spcPts val="0"/>
              </a:spcBef>
              <a:spcAft>
                <a:spcPts val="0"/>
              </a:spcAft>
              <a:buSzPts val="1100"/>
              <a:buNone/>
              <a:defRPr>
                <a:solidFill>
                  <a:schemeClr val="lt1"/>
                </a:solidFill>
                <a:latin typeface="Nunito Sans"/>
                <a:ea typeface="Nunito Sans"/>
                <a:cs typeface="Nunito Sans"/>
                <a:sym typeface="Nunito Sans"/>
              </a:defRPr>
            </a:lvl5pPr>
            <a:lvl6pPr lvl="5" algn="l">
              <a:lnSpc>
                <a:spcPct val="125000"/>
              </a:lnSpc>
              <a:spcBef>
                <a:spcPts val="0"/>
              </a:spcBef>
              <a:spcAft>
                <a:spcPts val="0"/>
              </a:spcAft>
              <a:buSzPts val="1100"/>
              <a:buNone/>
              <a:defRPr>
                <a:solidFill>
                  <a:schemeClr val="lt1"/>
                </a:solidFill>
                <a:latin typeface="Nunito Sans"/>
                <a:ea typeface="Nunito Sans"/>
                <a:cs typeface="Nunito Sans"/>
                <a:sym typeface="Nunito Sans"/>
              </a:defRPr>
            </a:lvl6pPr>
            <a:lvl7pPr lvl="6" algn="l">
              <a:lnSpc>
                <a:spcPct val="125000"/>
              </a:lnSpc>
              <a:spcBef>
                <a:spcPts val="0"/>
              </a:spcBef>
              <a:spcAft>
                <a:spcPts val="0"/>
              </a:spcAft>
              <a:buSzPts val="1100"/>
              <a:buNone/>
              <a:defRPr>
                <a:solidFill>
                  <a:schemeClr val="lt1"/>
                </a:solidFill>
                <a:latin typeface="Nunito Sans"/>
                <a:ea typeface="Nunito Sans"/>
                <a:cs typeface="Nunito Sans"/>
                <a:sym typeface="Nunito Sans"/>
              </a:defRPr>
            </a:lvl7pPr>
            <a:lvl8pPr lvl="7" algn="l">
              <a:lnSpc>
                <a:spcPct val="125000"/>
              </a:lnSpc>
              <a:spcBef>
                <a:spcPts val="0"/>
              </a:spcBef>
              <a:spcAft>
                <a:spcPts val="0"/>
              </a:spcAft>
              <a:buSzPts val="1100"/>
              <a:buNone/>
              <a:defRPr>
                <a:solidFill>
                  <a:schemeClr val="lt1"/>
                </a:solidFill>
                <a:latin typeface="Nunito Sans"/>
                <a:ea typeface="Nunito Sans"/>
                <a:cs typeface="Nunito Sans"/>
                <a:sym typeface="Nunito Sans"/>
              </a:defRPr>
            </a:lvl8pPr>
            <a:lvl9pPr lvl="8" algn="l">
              <a:lnSpc>
                <a:spcPct val="125000"/>
              </a:lnSpc>
              <a:spcBef>
                <a:spcPts val="0"/>
              </a:spcBef>
              <a:spcAft>
                <a:spcPts val="0"/>
              </a:spcAft>
              <a:buSzPts val="1100"/>
              <a:buNone/>
              <a:defRPr>
                <a:solidFill>
                  <a:schemeClr val="lt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3204">
          <p15:clr>
            <a:srgbClr val="FA7B17"/>
          </p15:clr>
        </p15:guide>
      </p15:sldGuideLst>
    </p:ext>
  </p:extLs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2">
  <p:cSld name="TITLE_4_1_1_1_1">
    <p:bg>
      <p:bgPr>
        <a:blipFill>
          <a:blip r:embed="rId2">
            <a:alphaModFix/>
          </a:blip>
          <a:stretch>
            <a:fillRect/>
          </a:stretch>
        </a:blipFill>
      </p:bgPr>
    </p:bg>
    <p:spTree>
      <p:nvGrpSpPr>
        <p:cNvPr id="134" name="Shape 134"/>
        <p:cNvGrpSpPr/>
        <p:nvPr/>
      </p:nvGrpSpPr>
      <p:grpSpPr>
        <a:xfrm>
          <a:off x="0" y="0"/>
          <a:ext cx="0" cy="0"/>
          <a:chOff x="0" y="0"/>
          <a:chExt cx="0" cy="0"/>
        </a:xfrm>
      </p:grpSpPr>
      <p:pic>
        <p:nvPicPr>
          <p:cNvPr id="135" name="Google Shape;135;p68"/>
          <p:cNvPicPr preferRelativeResize="0"/>
          <p:nvPr/>
        </p:nvPicPr>
        <p:blipFill rotWithShape="1">
          <a:blip r:embed="rId3">
            <a:alphaModFix/>
          </a:blip>
          <a:srcRect b="0" l="0" r="0" t="0"/>
          <a:stretch/>
        </p:blipFill>
        <p:spPr>
          <a:xfrm>
            <a:off x="5191763" y="4430453"/>
            <a:ext cx="904387" cy="203200"/>
          </a:xfrm>
          <a:prstGeom prst="rect">
            <a:avLst/>
          </a:prstGeom>
          <a:noFill/>
          <a:ln>
            <a:noFill/>
          </a:ln>
        </p:spPr>
      </p:pic>
      <p:sp>
        <p:nvSpPr>
          <p:cNvPr id="136" name="Google Shape;136;p68"/>
          <p:cNvSpPr txBox="1"/>
          <p:nvPr>
            <p:ph type="title"/>
          </p:nvPr>
        </p:nvSpPr>
        <p:spPr>
          <a:xfrm>
            <a:off x="5086075" y="1018436"/>
            <a:ext cx="3343800" cy="2191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chemeClr val="lt1"/>
                </a:solidFill>
                <a:latin typeface="Merriweather"/>
                <a:ea typeface="Merriweather"/>
                <a:cs typeface="Merriweather"/>
                <a:sym typeface="Merriweather"/>
              </a:defRPr>
            </a:lvl1pPr>
            <a:lvl2pPr lvl="1" algn="l">
              <a:lnSpc>
                <a:spcPct val="100000"/>
              </a:lnSpc>
              <a:spcBef>
                <a:spcPts val="0"/>
              </a:spcBef>
              <a:spcAft>
                <a:spcPts val="0"/>
              </a:spcAft>
              <a:buSzPts val="2400"/>
              <a:buNone/>
              <a:defRPr>
                <a:solidFill>
                  <a:schemeClr val="lt1"/>
                </a:solidFill>
              </a:defRPr>
            </a:lvl2pPr>
            <a:lvl3pPr lvl="2" algn="l">
              <a:lnSpc>
                <a:spcPct val="100000"/>
              </a:lnSpc>
              <a:spcBef>
                <a:spcPts val="0"/>
              </a:spcBef>
              <a:spcAft>
                <a:spcPts val="0"/>
              </a:spcAft>
              <a:buSzPts val="2400"/>
              <a:buNone/>
              <a:defRPr>
                <a:solidFill>
                  <a:schemeClr val="lt1"/>
                </a:solidFill>
              </a:defRPr>
            </a:lvl3pPr>
            <a:lvl4pPr lvl="3" algn="l">
              <a:lnSpc>
                <a:spcPct val="100000"/>
              </a:lnSpc>
              <a:spcBef>
                <a:spcPts val="0"/>
              </a:spcBef>
              <a:spcAft>
                <a:spcPts val="0"/>
              </a:spcAft>
              <a:buSzPts val="2400"/>
              <a:buNone/>
              <a:defRPr>
                <a:solidFill>
                  <a:schemeClr val="lt1"/>
                </a:solidFill>
              </a:defRPr>
            </a:lvl4pPr>
            <a:lvl5pPr lvl="4" algn="l">
              <a:lnSpc>
                <a:spcPct val="100000"/>
              </a:lnSpc>
              <a:spcBef>
                <a:spcPts val="0"/>
              </a:spcBef>
              <a:spcAft>
                <a:spcPts val="0"/>
              </a:spcAft>
              <a:buSzPts val="2400"/>
              <a:buNone/>
              <a:defRPr>
                <a:solidFill>
                  <a:schemeClr val="lt1"/>
                </a:solidFill>
              </a:defRPr>
            </a:lvl5pPr>
            <a:lvl6pPr lvl="5" algn="l">
              <a:lnSpc>
                <a:spcPct val="100000"/>
              </a:lnSpc>
              <a:spcBef>
                <a:spcPts val="0"/>
              </a:spcBef>
              <a:spcAft>
                <a:spcPts val="0"/>
              </a:spcAft>
              <a:buSzPts val="2400"/>
              <a:buNone/>
              <a:defRPr>
                <a:solidFill>
                  <a:schemeClr val="lt1"/>
                </a:solidFill>
              </a:defRPr>
            </a:lvl6pPr>
            <a:lvl7pPr lvl="6" algn="l">
              <a:lnSpc>
                <a:spcPct val="100000"/>
              </a:lnSpc>
              <a:spcBef>
                <a:spcPts val="0"/>
              </a:spcBef>
              <a:spcAft>
                <a:spcPts val="0"/>
              </a:spcAft>
              <a:buSzPts val="2400"/>
              <a:buNone/>
              <a:defRPr>
                <a:solidFill>
                  <a:schemeClr val="lt1"/>
                </a:solidFill>
              </a:defRPr>
            </a:lvl7pPr>
            <a:lvl8pPr lvl="7" algn="l">
              <a:lnSpc>
                <a:spcPct val="100000"/>
              </a:lnSpc>
              <a:spcBef>
                <a:spcPts val="0"/>
              </a:spcBef>
              <a:spcAft>
                <a:spcPts val="0"/>
              </a:spcAft>
              <a:buSzPts val="2400"/>
              <a:buNone/>
              <a:defRPr>
                <a:solidFill>
                  <a:schemeClr val="lt1"/>
                </a:solidFill>
              </a:defRPr>
            </a:lvl8pPr>
            <a:lvl9pPr lvl="8" algn="l">
              <a:lnSpc>
                <a:spcPct val="100000"/>
              </a:lnSpc>
              <a:spcBef>
                <a:spcPts val="0"/>
              </a:spcBef>
              <a:spcAft>
                <a:spcPts val="0"/>
              </a:spcAft>
              <a:buSzPts val="2400"/>
              <a:buNone/>
              <a:defRPr>
                <a:solidFill>
                  <a:schemeClr val="lt1"/>
                </a:solidFill>
              </a:defRPr>
            </a:lvl9pPr>
          </a:lstStyle>
          <a:p/>
        </p:txBody>
      </p:sp>
      <p:sp>
        <p:nvSpPr>
          <p:cNvPr id="137" name="Google Shape;137;p68"/>
          <p:cNvSpPr txBox="1"/>
          <p:nvPr>
            <p:ph idx="1" type="subTitle"/>
          </p:nvPr>
        </p:nvSpPr>
        <p:spPr>
          <a:xfrm>
            <a:off x="5086075" y="3390736"/>
            <a:ext cx="3184500" cy="4929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1500">
                <a:solidFill>
                  <a:schemeClr val="lt1"/>
                </a:solidFill>
                <a:latin typeface="Nunito Sans"/>
                <a:ea typeface="Nunito Sans"/>
                <a:cs typeface="Nunito Sans"/>
                <a:sym typeface="Nunito Sans"/>
              </a:defRPr>
            </a:lvl1pPr>
            <a:lvl2pPr lvl="1" algn="l">
              <a:lnSpc>
                <a:spcPct val="125000"/>
              </a:lnSpc>
              <a:spcBef>
                <a:spcPts val="0"/>
              </a:spcBef>
              <a:spcAft>
                <a:spcPts val="0"/>
              </a:spcAft>
              <a:buSzPts val="1100"/>
              <a:buNone/>
              <a:defRPr>
                <a:solidFill>
                  <a:schemeClr val="lt1"/>
                </a:solidFill>
                <a:latin typeface="Nunito Sans"/>
                <a:ea typeface="Nunito Sans"/>
                <a:cs typeface="Nunito Sans"/>
                <a:sym typeface="Nunito Sans"/>
              </a:defRPr>
            </a:lvl2pPr>
            <a:lvl3pPr lvl="2" algn="l">
              <a:lnSpc>
                <a:spcPct val="125000"/>
              </a:lnSpc>
              <a:spcBef>
                <a:spcPts val="0"/>
              </a:spcBef>
              <a:spcAft>
                <a:spcPts val="0"/>
              </a:spcAft>
              <a:buSzPts val="1100"/>
              <a:buNone/>
              <a:defRPr>
                <a:solidFill>
                  <a:schemeClr val="lt1"/>
                </a:solidFill>
                <a:latin typeface="Nunito Sans"/>
                <a:ea typeface="Nunito Sans"/>
                <a:cs typeface="Nunito Sans"/>
                <a:sym typeface="Nunito Sans"/>
              </a:defRPr>
            </a:lvl3pPr>
            <a:lvl4pPr lvl="3" algn="l">
              <a:lnSpc>
                <a:spcPct val="125000"/>
              </a:lnSpc>
              <a:spcBef>
                <a:spcPts val="0"/>
              </a:spcBef>
              <a:spcAft>
                <a:spcPts val="0"/>
              </a:spcAft>
              <a:buSzPts val="1100"/>
              <a:buNone/>
              <a:defRPr>
                <a:solidFill>
                  <a:schemeClr val="lt1"/>
                </a:solidFill>
                <a:latin typeface="Nunito Sans"/>
                <a:ea typeface="Nunito Sans"/>
                <a:cs typeface="Nunito Sans"/>
                <a:sym typeface="Nunito Sans"/>
              </a:defRPr>
            </a:lvl4pPr>
            <a:lvl5pPr lvl="4" algn="l">
              <a:lnSpc>
                <a:spcPct val="125000"/>
              </a:lnSpc>
              <a:spcBef>
                <a:spcPts val="0"/>
              </a:spcBef>
              <a:spcAft>
                <a:spcPts val="0"/>
              </a:spcAft>
              <a:buSzPts val="1100"/>
              <a:buNone/>
              <a:defRPr>
                <a:solidFill>
                  <a:schemeClr val="lt1"/>
                </a:solidFill>
                <a:latin typeface="Nunito Sans"/>
                <a:ea typeface="Nunito Sans"/>
                <a:cs typeface="Nunito Sans"/>
                <a:sym typeface="Nunito Sans"/>
              </a:defRPr>
            </a:lvl5pPr>
            <a:lvl6pPr lvl="5" algn="l">
              <a:lnSpc>
                <a:spcPct val="125000"/>
              </a:lnSpc>
              <a:spcBef>
                <a:spcPts val="0"/>
              </a:spcBef>
              <a:spcAft>
                <a:spcPts val="0"/>
              </a:spcAft>
              <a:buSzPts val="1100"/>
              <a:buNone/>
              <a:defRPr>
                <a:solidFill>
                  <a:schemeClr val="lt1"/>
                </a:solidFill>
                <a:latin typeface="Nunito Sans"/>
                <a:ea typeface="Nunito Sans"/>
                <a:cs typeface="Nunito Sans"/>
                <a:sym typeface="Nunito Sans"/>
              </a:defRPr>
            </a:lvl6pPr>
            <a:lvl7pPr lvl="6" algn="l">
              <a:lnSpc>
                <a:spcPct val="125000"/>
              </a:lnSpc>
              <a:spcBef>
                <a:spcPts val="0"/>
              </a:spcBef>
              <a:spcAft>
                <a:spcPts val="0"/>
              </a:spcAft>
              <a:buSzPts val="1100"/>
              <a:buNone/>
              <a:defRPr>
                <a:solidFill>
                  <a:schemeClr val="lt1"/>
                </a:solidFill>
                <a:latin typeface="Nunito Sans"/>
                <a:ea typeface="Nunito Sans"/>
                <a:cs typeface="Nunito Sans"/>
                <a:sym typeface="Nunito Sans"/>
              </a:defRPr>
            </a:lvl7pPr>
            <a:lvl8pPr lvl="7" algn="l">
              <a:lnSpc>
                <a:spcPct val="125000"/>
              </a:lnSpc>
              <a:spcBef>
                <a:spcPts val="0"/>
              </a:spcBef>
              <a:spcAft>
                <a:spcPts val="0"/>
              </a:spcAft>
              <a:buSzPts val="1100"/>
              <a:buNone/>
              <a:defRPr>
                <a:solidFill>
                  <a:schemeClr val="lt1"/>
                </a:solidFill>
                <a:latin typeface="Nunito Sans"/>
                <a:ea typeface="Nunito Sans"/>
                <a:cs typeface="Nunito Sans"/>
                <a:sym typeface="Nunito Sans"/>
              </a:defRPr>
            </a:lvl8pPr>
            <a:lvl9pPr lvl="8" algn="l">
              <a:lnSpc>
                <a:spcPct val="125000"/>
              </a:lnSpc>
              <a:spcBef>
                <a:spcPts val="0"/>
              </a:spcBef>
              <a:spcAft>
                <a:spcPts val="0"/>
              </a:spcAft>
              <a:buSzPts val="1100"/>
              <a:buNone/>
              <a:defRPr>
                <a:solidFill>
                  <a:schemeClr val="lt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3204">
          <p15:clr>
            <a:srgbClr val="FA7B17"/>
          </p15:clr>
        </p15:guide>
      </p15:sldGuideLst>
    </p:ext>
  </p:extLs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Fingerprint">
  <p:cSld name="TITLE_1_1_3_1_2_1_1_1_1_1">
    <p:bg>
      <p:bgPr>
        <a:blipFill>
          <a:blip r:embed="rId2">
            <a:alphaModFix/>
          </a:blip>
          <a:stretch>
            <a:fillRect/>
          </a:stretch>
        </a:blipFill>
      </p:bgPr>
    </p:bg>
    <p:spTree>
      <p:nvGrpSpPr>
        <p:cNvPr id="138" name="Shape 138"/>
        <p:cNvGrpSpPr/>
        <p:nvPr/>
      </p:nvGrpSpPr>
      <p:grpSpPr>
        <a:xfrm>
          <a:off x="0" y="0"/>
          <a:ext cx="0" cy="0"/>
          <a:chOff x="0" y="0"/>
          <a:chExt cx="0" cy="0"/>
        </a:xfrm>
      </p:grpSpPr>
      <p:pic>
        <p:nvPicPr>
          <p:cNvPr id="139" name="Google Shape;139;p69"/>
          <p:cNvPicPr preferRelativeResize="0"/>
          <p:nvPr/>
        </p:nvPicPr>
        <p:blipFill rotWithShape="1">
          <a:blip r:embed="rId3">
            <a:alphaModFix/>
          </a:blip>
          <a:srcRect b="0" l="0" r="0" t="0"/>
          <a:stretch/>
        </p:blipFill>
        <p:spPr>
          <a:xfrm>
            <a:off x="533425" y="3865606"/>
            <a:ext cx="904387" cy="203200"/>
          </a:xfrm>
          <a:prstGeom prst="rect">
            <a:avLst/>
          </a:prstGeom>
          <a:noFill/>
          <a:ln>
            <a:noFill/>
          </a:ln>
        </p:spPr>
      </p:pic>
      <p:sp>
        <p:nvSpPr>
          <p:cNvPr id="140" name="Google Shape;140;p69"/>
          <p:cNvSpPr txBox="1"/>
          <p:nvPr>
            <p:ph type="title"/>
          </p:nvPr>
        </p:nvSpPr>
        <p:spPr>
          <a:xfrm>
            <a:off x="457202" y="1027210"/>
            <a:ext cx="4103400" cy="577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Fingerprint + Customer">
  <p:cSld name="TITLE_1_1_3_4_1_1">
    <p:bg>
      <p:bgPr>
        <a:blipFill>
          <a:blip r:embed="rId2">
            <a:alphaModFix/>
          </a:blip>
          <a:stretch>
            <a:fillRect/>
          </a:stretch>
        </a:blipFill>
      </p:bgPr>
    </p:bg>
    <p:spTree>
      <p:nvGrpSpPr>
        <p:cNvPr id="141" name="Shape 141"/>
        <p:cNvGrpSpPr/>
        <p:nvPr/>
      </p:nvGrpSpPr>
      <p:grpSpPr>
        <a:xfrm>
          <a:off x="0" y="0"/>
          <a:ext cx="0" cy="0"/>
          <a:chOff x="0" y="0"/>
          <a:chExt cx="0" cy="0"/>
        </a:xfrm>
      </p:grpSpPr>
      <p:sp>
        <p:nvSpPr>
          <p:cNvPr id="142" name="Google Shape;142;p70"/>
          <p:cNvSpPr txBox="1"/>
          <p:nvPr>
            <p:ph type="title"/>
          </p:nvPr>
        </p:nvSpPr>
        <p:spPr>
          <a:xfrm>
            <a:off x="457202" y="1027210"/>
            <a:ext cx="4103400" cy="577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
        <p:nvSpPr>
          <p:cNvPr id="143" name="Google Shape;143;p70"/>
          <p:cNvSpPr txBox="1"/>
          <p:nvPr/>
        </p:nvSpPr>
        <p:spPr>
          <a:xfrm>
            <a:off x="1470169" y="3720155"/>
            <a:ext cx="393900" cy="37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chemeClr val="lt1"/>
                </a:solidFill>
                <a:latin typeface="Nunito Sans Light"/>
                <a:ea typeface="Nunito Sans Light"/>
                <a:cs typeface="Nunito Sans Light"/>
                <a:sym typeface="Nunito Sans Light"/>
              </a:rPr>
              <a:t>+</a:t>
            </a:r>
            <a:endParaRPr b="0" i="0" sz="1500" u="none" cap="none" strike="noStrike">
              <a:solidFill>
                <a:schemeClr val="lt1"/>
              </a:solidFill>
              <a:latin typeface="Nunito Sans Light"/>
              <a:ea typeface="Nunito Sans Light"/>
              <a:cs typeface="Nunito Sans Light"/>
              <a:sym typeface="Nunito Sans Light"/>
            </a:endParaRPr>
          </a:p>
        </p:txBody>
      </p:sp>
      <p:pic>
        <p:nvPicPr>
          <p:cNvPr id="144" name="Google Shape;144;p70"/>
          <p:cNvPicPr preferRelativeResize="0"/>
          <p:nvPr/>
        </p:nvPicPr>
        <p:blipFill rotWithShape="1">
          <a:blip r:embed="rId3">
            <a:alphaModFix/>
          </a:blip>
          <a:srcRect b="0" l="0" r="0" t="0"/>
          <a:stretch/>
        </p:blipFill>
        <p:spPr>
          <a:xfrm>
            <a:off x="533425" y="3865606"/>
            <a:ext cx="904387" cy="203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Evergreen 1">
  <p:cSld name="TITLE_1_1_3_5_1_1">
    <p:bg>
      <p:bgPr>
        <a:blipFill>
          <a:blip r:embed="rId2">
            <a:alphaModFix/>
          </a:blip>
          <a:stretch>
            <a:fillRect/>
          </a:stretch>
        </a:blipFill>
      </p:bgPr>
    </p:bg>
    <p:spTree>
      <p:nvGrpSpPr>
        <p:cNvPr id="145" name="Shape 145"/>
        <p:cNvGrpSpPr/>
        <p:nvPr/>
      </p:nvGrpSpPr>
      <p:grpSpPr>
        <a:xfrm>
          <a:off x="0" y="0"/>
          <a:ext cx="0" cy="0"/>
          <a:chOff x="0" y="0"/>
          <a:chExt cx="0" cy="0"/>
        </a:xfrm>
      </p:grpSpPr>
      <p:sp>
        <p:nvSpPr>
          <p:cNvPr id="146" name="Google Shape;146;p71"/>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47" name="Google Shape;147;p71"/>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solidFill>
                  <a:srgbClr val="FFFFFF"/>
                </a:solidFill>
              </a:defRPr>
            </a:lvl2pPr>
            <a:lvl3pPr lvl="2" algn="l">
              <a:lnSpc>
                <a:spcPct val="125000"/>
              </a:lnSpc>
              <a:spcBef>
                <a:spcPts val="0"/>
              </a:spcBef>
              <a:spcAft>
                <a:spcPts val="0"/>
              </a:spcAft>
              <a:buSzPts val="1100"/>
              <a:buNone/>
              <a:defRPr>
                <a:solidFill>
                  <a:srgbClr val="FFFFFF"/>
                </a:solidFill>
              </a:defRPr>
            </a:lvl3pPr>
            <a:lvl4pPr lvl="3" algn="l">
              <a:lnSpc>
                <a:spcPct val="125000"/>
              </a:lnSpc>
              <a:spcBef>
                <a:spcPts val="0"/>
              </a:spcBef>
              <a:spcAft>
                <a:spcPts val="0"/>
              </a:spcAft>
              <a:buSzPts val="1100"/>
              <a:buNone/>
              <a:defRPr>
                <a:solidFill>
                  <a:srgbClr val="FFFFFF"/>
                </a:solidFill>
              </a:defRPr>
            </a:lvl4pPr>
            <a:lvl5pPr lvl="4" algn="l">
              <a:lnSpc>
                <a:spcPct val="125000"/>
              </a:lnSpc>
              <a:spcBef>
                <a:spcPts val="0"/>
              </a:spcBef>
              <a:spcAft>
                <a:spcPts val="0"/>
              </a:spcAft>
              <a:buSzPts val="1100"/>
              <a:buNone/>
              <a:defRPr>
                <a:solidFill>
                  <a:srgbClr val="FFFFFF"/>
                </a:solidFill>
              </a:defRPr>
            </a:lvl5pPr>
            <a:lvl6pPr lvl="5" algn="l">
              <a:lnSpc>
                <a:spcPct val="125000"/>
              </a:lnSpc>
              <a:spcBef>
                <a:spcPts val="0"/>
              </a:spcBef>
              <a:spcAft>
                <a:spcPts val="0"/>
              </a:spcAft>
              <a:buSzPts val="1100"/>
              <a:buNone/>
              <a:defRPr>
                <a:solidFill>
                  <a:srgbClr val="FFFFFF"/>
                </a:solidFill>
              </a:defRPr>
            </a:lvl6pPr>
            <a:lvl7pPr lvl="6" algn="l">
              <a:lnSpc>
                <a:spcPct val="125000"/>
              </a:lnSpc>
              <a:spcBef>
                <a:spcPts val="0"/>
              </a:spcBef>
              <a:spcAft>
                <a:spcPts val="0"/>
              </a:spcAft>
              <a:buSzPts val="1100"/>
              <a:buNone/>
              <a:defRPr>
                <a:solidFill>
                  <a:srgbClr val="FFFFFF"/>
                </a:solidFill>
              </a:defRPr>
            </a:lvl7pPr>
            <a:lvl8pPr lvl="7" algn="l">
              <a:lnSpc>
                <a:spcPct val="125000"/>
              </a:lnSpc>
              <a:spcBef>
                <a:spcPts val="0"/>
              </a:spcBef>
              <a:spcAft>
                <a:spcPts val="0"/>
              </a:spcAft>
              <a:buSzPts val="1100"/>
              <a:buNone/>
              <a:defRPr>
                <a:solidFill>
                  <a:srgbClr val="FFFFFF"/>
                </a:solidFill>
              </a:defRPr>
            </a:lvl8pPr>
            <a:lvl9pPr lvl="8" algn="l">
              <a:lnSpc>
                <a:spcPct val="125000"/>
              </a:lnSpc>
              <a:spcBef>
                <a:spcPts val="0"/>
              </a:spcBef>
              <a:spcAft>
                <a:spcPts val="0"/>
              </a:spcAft>
              <a:buSzPts val="1100"/>
              <a:buNone/>
              <a:defRPr>
                <a:solidFill>
                  <a:srgbClr val="FFFFFF"/>
                </a:solidFill>
              </a:defRPr>
            </a:lvl9pPr>
          </a:lstStyle>
          <a:p/>
        </p:txBody>
      </p:sp>
      <p:pic>
        <p:nvPicPr>
          <p:cNvPr id="148" name="Google Shape;148;p71"/>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149" name="Google Shape;149;p71"/>
          <p:cNvSpPr txBox="1"/>
          <p:nvPr>
            <p:ph type="title"/>
          </p:nvPr>
        </p:nvSpPr>
        <p:spPr>
          <a:xfrm>
            <a:off x="454442" y="1024664"/>
            <a:ext cx="4103400" cy="577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Evergreen 2">
  <p:cSld name="TITLE_1_1_3_1_4_1_1">
    <p:bg>
      <p:bgPr>
        <a:blipFill>
          <a:blip r:embed="rId2">
            <a:alphaModFix/>
          </a:blip>
          <a:stretch>
            <a:fillRect/>
          </a:stretch>
        </a:blipFill>
      </p:bgPr>
    </p:bg>
    <p:spTree>
      <p:nvGrpSpPr>
        <p:cNvPr id="150" name="Shape 150"/>
        <p:cNvGrpSpPr/>
        <p:nvPr/>
      </p:nvGrpSpPr>
      <p:grpSpPr>
        <a:xfrm>
          <a:off x="0" y="0"/>
          <a:ext cx="0" cy="0"/>
          <a:chOff x="0" y="0"/>
          <a:chExt cx="0" cy="0"/>
        </a:xfrm>
      </p:grpSpPr>
      <p:sp>
        <p:nvSpPr>
          <p:cNvPr id="151" name="Google Shape;151;p72"/>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52" name="Google Shape;152;p72"/>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solidFill>
                  <a:srgbClr val="FFFFFF"/>
                </a:solidFill>
              </a:defRPr>
            </a:lvl2pPr>
            <a:lvl3pPr lvl="2" algn="l">
              <a:lnSpc>
                <a:spcPct val="125000"/>
              </a:lnSpc>
              <a:spcBef>
                <a:spcPts val="0"/>
              </a:spcBef>
              <a:spcAft>
                <a:spcPts val="0"/>
              </a:spcAft>
              <a:buSzPts val="1100"/>
              <a:buNone/>
              <a:defRPr>
                <a:solidFill>
                  <a:srgbClr val="FFFFFF"/>
                </a:solidFill>
              </a:defRPr>
            </a:lvl3pPr>
            <a:lvl4pPr lvl="3" algn="l">
              <a:lnSpc>
                <a:spcPct val="125000"/>
              </a:lnSpc>
              <a:spcBef>
                <a:spcPts val="0"/>
              </a:spcBef>
              <a:spcAft>
                <a:spcPts val="0"/>
              </a:spcAft>
              <a:buSzPts val="1100"/>
              <a:buNone/>
              <a:defRPr>
                <a:solidFill>
                  <a:srgbClr val="FFFFFF"/>
                </a:solidFill>
              </a:defRPr>
            </a:lvl4pPr>
            <a:lvl5pPr lvl="4" algn="l">
              <a:lnSpc>
                <a:spcPct val="125000"/>
              </a:lnSpc>
              <a:spcBef>
                <a:spcPts val="0"/>
              </a:spcBef>
              <a:spcAft>
                <a:spcPts val="0"/>
              </a:spcAft>
              <a:buSzPts val="1100"/>
              <a:buNone/>
              <a:defRPr>
                <a:solidFill>
                  <a:srgbClr val="FFFFFF"/>
                </a:solidFill>
              </a:defRPr>
            </a:lvl5pPr>
            <a:lvl6pPr lvl="5" algn="l">
              <a:lnSpc>
                <a:spcPct val="125000"/>
              </a:lnSpc>
              <a:spcBef>
                <a:spcPts val="0"/>
              </a:spcBef>
              <a:spcAft>
                <a:spcPts val="0"/>
              </a:spcAft>
              <a:buSzPts val="1100"/>
              <a:buNone/>
              <a:defRPr>
                <a:solidFill>
                  <a:srgbClr val="FFFFFF"/>
                </a:solidFill>
              </a:defRPr>
            </a:lvl6pPr>
            <a:lvl7pPr lvl="6" algn="l">
              <a:lnSpc>
                <a:spcPct val="125000"/>
              </a:lnSpc>
              <a:spcBef>
                <a:spcPts val="0"/>
              </a:spcBef>
              <a:spcAft>
                <a:spcPts val="0"/>
              </a:spcAft>
              <a:buSzPts val="1100"/>
              <a:buNone/>
              <a:defRPr>
                <a:solidFill>
                  <a:srgbClr val="FFFFFF"/>
                </a:solidFill>
              </a:defRPr>
            </a:lvl7pPr>
            <a:lvl8pPr lvl="7" algn="l">
              <a:lnSpc>
                <a:spcPct val="125000"/>
              </a:lnSpc>
              <a:spcBef>
                <a:spcPts val="0"/>
              </a:spcBef>
              <a:spcAft>
                <a:spcPts val="0"/>
              </a:spcAft>
              <a:buSzPts val="1100"/>
              <a:buNone/>
              <a:defRPr>
                <a:solidFill>
                  <a:srgbClr val="FFFFFF"/>
                </a:solidFill>
              </a:defRPr>
            </a:lvl8pPr>
            <a:lvl9pPr lvl="8" algn="l">
              <a:lnSpc>
                <a:spcPct val="125000"/>
              </a:lnSpc>
              <a:spcBef>
                <a:spcPts val="0"/>
              </a:spcBef>
              <a:spcAft>
                <a:spcPts val="0"/>
              </a:spcAft>
              <a:buSzPts val="1100"/>
              <a:buNone/>
              <a:defRPr>
                <a:solidFill>
                  <a:srgbClr val="FFFFFF"/>
                </a:solidFill>
              </a:defRPr>
            </a:lvl9pPr>
          </a:lstStyle>
          <a:p/>
        </p:txBody>
      </p:sp>
      <p:pic>
        <p:nvPicPr>
          <p:cNvPr id="153" name="Google Shape;153;p72"/>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154" name="Google Shape;154;p72"/>
          <p:cNvSpPr txBox="1"/>
          <p:nvPr>
            <p:ph type="title"/>
          </p:nvPr>
        </p:nvSpPr>
        <p:spPr>
          <a:xfrm>
            <a:off x="454442" y="1024664"/>
            <a:ext cx="4103400" cy="577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Evergreen 3">
  <p:cSld name="TITLE_1_1_3_1_1_3_1_1">
    <p:bg>
      <p:bgPr>
        <a:blipFill>
          <a:blip r:embed="rId2">
            <a:alphaModFix/>
          </a:blip>
          <a:stretch>
            <a:fillRect/>
          </a:stretch>
        </a:blipFill>
      </p:bgPr>
    </p:bg>
    <p:spTree>
      <p:nvGrpSpPr>
        <p:cNvPr id="155" name="Shape 155"/>
        <p:cNvGrpSpPr/>
        <p:nvPr/>
      </p:nvGrpSpPr>
      <p:grpSpPr>
        <a:xfrm>
          <a:off x="0" y="0"/>
          <a:ext cx="0" cy="0"/>
          <a:chOff x="0" y="0"/>
          <a:chExt cx="0" cy="0"/>
        </a:xfrm>
      </p:grpSpPr>
      <p:sp>
        <p:nvSpPr>
          <p:cNvPr id="156" name="Google Shape;156;p73"/>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57" name="Google Shape;157;p73"/>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solidFill>
                  <a:srgbClr val="FFFFFF"/>
                </a:solidFill>
              </a:defRPr>
            </a:lvl2pPr>
            <a:lvl3pPr lvl="2" algn="l">
              <a:lnSpc>
                <a:spcPct val="125000"/>
              </a:lnSpc>
              <a:spcBef>
                <a:spcPts val="0"/>
              </a:spcBef>
              <a:spcAft>
                <a:spcPts val="0"/>
              </a:spcAft>
              <a:buSzPts val="1100"/>
              <a:buNone/>
              <a:defRPr>
                <a:solidFill>
                  <a:srgbClr val="FFFFFF"/>
                </a:solidFill>
              </a:defRPr>
            </a:lvl3pPr>
            <a:lvl4pPr lvl="3" algn="l">
              <a:lnSpc>
                <a:spcPct val="125000"/>
              </a:lnSpc>
              <a:spcBef>
                <a:spcPts val="0"/>
              </a:spcBef>
              <a:spcAft>
                <a:spcPts val="0"/>
              </a:spcAft>
              <a:buSzPts val="1100"/>
              <a:buNone/>
              <a:defRPr>
                <a:solidFill>
                  <a:srgbClr val="FFFFFF"/>
                </a:solidFill>
              </a:defRPr>
            </a:lvl4pPr>
            <a:lvl5pPr lvl="4" algn="l">
              <a:lnSpc>
                <a:spcPct val="125000"/>
              </a:lnSpc>
              <a:spcBef>
                <a:spcPts val="0"/>
              </a:spcBef>
              <a:spcAft>
                <a:spcPts val="0"/>
              </a:spcAft>
              <a:buSzPts val="1100"/>
              <a:buNone/>
              <a:defRPr>
                <a:solidFill>
                  <a:srgbClr val="FFFFFF"/>
                </a:solidFill>
              </a:defRPr>
            </a:lvl5pPr>
            <a:lvl6pPr lvl="5" algn="l">
              <a:lnSpc>
                <a:spcPct val="125000"/>
              </a:lnSpc>
              <a:spcBef>
                <a:spcPts val="0"/>
              </a:spcBef>
              <a:spcAft>
                <a:spcPts val="0"/>
              </a:spcAft>
              <a:buSzPts val="1100"/>
              <a:buNone/>
              <a:defRPr>
                <a:solidFill>
                  <a:srgbClr val="FFFFFF"/>
                </a:solidFill>
              </a:defRPr>
            </a:lvl6pPr>
            <a:lvl7pPr lvl="6" algn="l">
              <a:lnSpc>
                <a:spcPct val="125000"/>
              </a:lnSpc>
              <a:spcBef>
                <a:spcPts val="0"/>
              </a:spcBef>
              <a:spcAft>
                <a:spcPts val="0"/>
              </a:spcAft>
              <a:buSzPts val="1100"/>
              <a:buNone/>
              <a:defRPr>
                <a:solidFill>
                  <a:srgbClr val="FFFFFF"/>
                </a:solidFill>
              </a:defRPr>
            </a:lvl7pPr>
            <a:lvl8pPr lvl="7" algn="l">
              <a:lnSpc>
                <a:spcPct val="125000"/>
              </a:lnSpc>
              <a:spcBef>
                <a:spcPts val="0"/>
              </a:spcBef>
              <a:spcAft>
                <a:spcPts val="0"/>
              </a:spcAft>
              <a:buSzPts val="1100"/>
              <a:buNone/>
              <a:defRPr>
                <a:solidFill>
                  <a:srgbClr val="FFFFFF"/>
                </a:solidFill>
              </a:defRPr>
            </a:lvl8pPr>
            <a:lvl9pPr lvl="8" algn="l">
              <a:lnSpc>
                <a:spcPct val="125000"/>
              </a:lnSpc>
              <a:spcBef>
                <a:spcPts val="0"/>
              </a:spcBef>
              <a:spcAft>
                <a:spcPts val="0"/>
              </a:spcAft>
              <a:buSzPts val="1100"/>
              <a:buNone/>
              <a:defRPr>
                <a:solidFill>
                  <a:srgbClr val="FFFFFF"/>
                </a:solidFill>
              </a:defRPr>
            </a:lvl9pPr>
          </a:lstStyle>
          <a:p/>
        </p:txBody>
      </p:sp>
      <p:pic>
        <p:nvPicPr>
          <p:cNvPr id="158" name="Google Shape;158;p73"/>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159" name="Google Shape;159;p73"/>
          <p:cNvSpPr txBox="1"/>
          <p:nvPr>
            <p:ph type="title"/>
          </p:nvPr>
        </p:nvSpPr>
        <p:spPr>
          <a:xfrm>
            <a:off x="454442" y="1024664"/>
            <a:ext cx="4103400" cy="577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Green 1">
  <p:cSld name="TITLE_1_1_3_2_1_1">
    <p:bg>
      <p:bgPr>
        <a:blipFill>
          <a:blip r:embed="rId2">
            <a:alphaModFix/>
          </a:blip>
          <a:stretch>
            <a:fillRect/>
          </a:stretch>
        </a:blipFill>
      </p:bgPr>
    </p:bg>
    <p:spTree>
      <p:nvGrpSpPr>
        <p:cNvPr id="160" name="Shape 160"/>
        <p:cNvGrpSpPr/>
        <p:nvPr/>
      </p:nvGrpSpPr>
      <p:grpSpPr>
        <a:xfrm>
          <a:off x="0" y="0"/>
          <a:ext cx="0" cy="0"/>
          <a:chOff x="0" y="0"/>
          <a:chExt cx="0" cy="0"/>
        </a:xfrm>
      </p:grpSpPr>
      <p:sp>
        <p:nvSpPr>
          <p:cNvPr id="161" name="Google Shape;161;p74"/>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62" name="Google Shape;162;p74"/>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solidFill>
                  <a:srgbClr val="FFFFFF"/>
                </a:solidFill>
              </a:defRPr>
            </a:lvl2pPr>
            <a:lvl3pPr lvl="2" algn="l">
              <a:lnSpc>
                <a:spcPct val="125000"/>
              </a:lnSpc>
              <a:spcBef>
                <a:spcPts val="0"/>
              </a:spcBef>
              <a:spcAft>
                <a:spcPts val="0"/>
              </a:spcAft>
              <a:buSzPts val="1100"/>
              <a:buNone/>
              <a:defRPr>
                <a:solidFill>
                  <a:srgbClr val="FFFFFF"/>
                </a:solidFill>
              </a:defRPr>
            </a:lvl3pPr>
            <a:lvl4pPr lvl="3" algn="l">
              <a:lnSpc>
                <a:spcPct val="125000"/>
              </a:lnSpc>
              <a:spcBef>
                <a:spcPts val="0"/>
              </a:spcBef>
              <a:spcAft>
                <a:spcPts val="0"/>
              </a:spcAft>
              <a:buSzPts val="1100"/>
              <a:buNone/>
              <a:defRPr>
                <a:solidFill>
                  <a:srgbClr val="FFFFFF"/>
                </a:solidFill>
              </a:defRPr>
            </a:lvl4pPr>
            <a:lvl5pPr lvl="4" algn="l">
              <a:lnSpc>
                <a:spcPct val="125000"/>
              </a:lnSpc>
              <a:spcBef>
                <a:spcPts val="0"/>
              </a:spcBef>
              <a:spcAft>
                <a:spcPts val="0"/>
              </a:spcAft>
              <a:buSzPts val="1100"/>
              <a:buNone/>
              <a:defRPr>
                <a:solidFill>
                  <a:srgbClr val="FFFFFF"/>
                </a:solidFill>
              </a:defRPr>
            </a:lvl5pPr>
            <a:lvl6pPr lvl="5" algn="l">
              <a:lnSpc>
                <a:spcPct val="125000"/>
              </a:lnSpc>
              <a:spcBef>
                <a:spcPts val="0"/>
              </a:spcBef>
              <a:spcAft>
                <a:spcPts val="0"/>
              </a:spcAft>
              <a:buSzPts val="1100"/>
              <a:buNone/>
              <a:defRPr>
                <a:solidFill>
                  <a:srgbClr val="FFFFFF"/>
                </a:solidFill>
              </a:defRPr>
            </a:lvl6pPr>
            <a:lvl7pPr lvl="6" algn="l">
              <a:lnSpc>
                <a:spcPct val="125000"/>
              </a:lnSpc>
              <a:spcBef>
                <a:spcPts val="0"/>
              </a:spcBef>
              <a:spcAft>
                <a:spcPts val="0"/>
              </a:spcAft>
              <a:buSzPts val="1100"/>
              <a:buNone/>
              <a:defRPr>
                <a:solidFill>
                  <a:srgbClr val="FFFFFF"/>
                </a:solidFill>
              </a:defRPr>
            </a:lvl7pPr>
            <a:lvl8pPr lvl="7" algn="l">
              <a:lnSpc>
                <a:spcPct val="125000"/>
              </a:lnSpc>
              <a:spcBef>
                <a:spcPts val="0"/>
              </a:spcBef>
              <a:spcAft>
                <a:spcPts val="0"/>
              </a:spcAft>
              <a:buSzPts val="1100"/>
              <a:buNone/>
              <a:defRPr>
                <a:solidFill>
                  <a:srgbClr val="FFFFFF"/>
                </a:solidFill>
              </a:defRPr>
            </a:lvl8pPr>
            <a:lvl9pPr lvl="8" algn="l">
              <a:lnSpc>
                <a:spcPct val="125000"/>
              </a:lnSpc>
              <a:spcBef>
                <a:spcPts val="0"/>
              </a:spcBef>
              <a:spcAft>
                <a:spcPts val="0"/>
              </a:spcAft>
              <a:buSzPts val="1100"/>
              <a:buNone/>
              <a:defRPr>
                <a:solidFill>
                  <a:srgbClr val="FFFFFF"/>
                </a:solidFill>
              </a:defRPr>
            </a:lvl9pPr>
          </a:lstStyle>
          <a:p/>
        </p:txBody>
      </p:sp>
      <p:pic>
        <p:nvPicPr>
          <p:cNvPr id="163" name="Google Shape;163;p74"/>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164" name="Google Shape;164;p74"/>
          <p:cNvSpPr txBox="1"/>
          <p:nvPr>
            <p:ph type="title"/>
          </p:nvPr>
        </p:nvSpPr>
        <p:spPr>
          <a:xfrm>
            <a:off x="463627" y="1027386"/>
            <a:ext cx="4103400" cy="577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22">
  <p:cSld name="TITLE_7_2_1">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48"/>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2" name="Google Shape;22;p48"/>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23" name="Google Shape;23;p48"/>
          <p:cNvSpPr txBox="1"/>
          <p:nvPr>
            <p:ph idx="1"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24" name="Google Shape;24;p48"/>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guide id="2" pos="3169">
          <p15:clr>
            <a:srgbClr val="FA7B17"/>
          </p15:clr>
        </p15:guide>
      </p15:sldGuideLst>
    </p:ext>
  </p:extLs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Green 2">
  <p:cSld name="TITLE_1_1_3_1_2_1_1">
    <p:bg>
      <p:bgPr>
        <a:blipFill>
          <a:blip r:embed="rId2">
            <a:alphaModFix/>
          </a:blip>
          <a:stretch>
            <a:fillRect/>
          </a:stretch>
        </a:blipFill>
      </p:bgPr>
    </p:bg>
    <p:spTree>
      <p:nvGrpSpPr>
        <p:cNvPr id="165" name="Shape 165"/>
        <p:cNvGrpSpPr/>
        <p:nvPr/>
      </p:nvGrpSpPr>
      <p:grpSpPr>
        <a:xfrm>
          <a:off x="0" y="0"/>
          <a:ext cx="0" cy="0"/>
          <a:chOff x="0" y="0"/>
          <a:chExt cx="0" cy="0"/>
        </a:xfrm>
      </p:grpSpPr>
      <p:sp>
        <p:nvSpPr>
          <p:cNvPr id="166" name="Google Shape;166;p75"/>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67" name="Google Shape;167;p75"/>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solidFill>
                  <a:srgbClr val="FFFFFF"/>
                </a:solidFill>
              </a:defRPr>
            </a:lvl2pPr>
            <a:lvl3pPr lvl="2" algn="l">
              <a:lnSpc>
                <a:spcPct val="125000"/>
              </a:lnSpc>
              <a:spcBef>
                <a:spcPts val="0"/>
              </a:spcBef>
              <a:spcAft>
                <a:spcPts val="0"/>
              </a:spcAft>
              <a:buSzPts val="1100"/>
              <a:buNone/>
              <a:defRPr>
                <a:solidFill>
                  <a:srgbClr val="FFFFFF"/>
                </a:solidFill>
              </a:defRPr>
            </a:lvl3pPr>
            <a:lvl4pPr lvl="3" algn="l">
              <a:lnSpc>
                <a:spcPct val="125000"/>
              </a:lnSpc>
              <a:spcBef>
                <a:spcPts val="0"/>
              </a:spcBef>
              <a:spcAft>
                <a:spcPts val="0"/>
              </a:spcAft>
              <a:buSzPts val="1100"/>
              <a:buNone/>
              <a:defRPr>
                <a:solidFill>
                  <a:srgbClr val="FFFFFF"/>
                </a:solidFill>
              </a:defRPr>
            </a:lvl4pPr>
            <a:lvl5pPr lvl="4" algn="l">
              <a:lnSpc>
                <a:spcPct val="125000"/>
              </a:lnSpc>
              <a:spcBef>
                <a:spcPts val="0"/>
              </a:spcBef>
              <a:spcAft>
                <a:spcPts val="0"/>
              </a:spcAft>
              <a:buSzPts val="1100"/>
              <a:buNone/>
              <a:defRPr>
                <a:solidFill>
                  <a:srgbClr val="FFFFFF"/>
                </a:solidFill>
              </a:defRPr>
            </a:lvl5pPr>
            <a:lvl6pPr lvl="5" algn="l">
              <a:lnSpc>
                <a:spcPct val="125000"/>
              </a:lnSpc>
              <a:spcBef>
                <a:spcPts val="0"/>
              </a:spcBef>
              <a:spcAft>
                <a:spcPts val="0"/>
              </a:spcAft>
              <a:buSzPts val="1100"/>
              <a:buNone/>
              <a:defRPr>
                <a:solidFill>
                  <a:srgbClr val="FFFFFF"/>
                </a:solidFill>
              </a:defRPr>
            </a:lvl6pPr>
            <a:lvl7pPr lvl="6" algn="l">
              <a:lnSpc>
                <a:spcPct val="125000"/>
              </a:lnSpc>
              <a:spcBef>
                <a:spcPts val="0"/>
              </a:spcBef>
              <a:spcAft>
                <a:spcPts val="0"/>
              </a:spcAft>
              <a:buSzPts val="1100"/>
              <a:buNone/>
              <a:defRPr>
                <a:solidFill>
                  <a:srgbClr val="FFFFFF"/>
                </a:solidFill>
              </a:defRPr>
            </a:lvl7pPr>
            <a:lvl8pPr lvl="7" algn="l">
              <a:lnSpc>
                <a:spcPct val="125000"/>
              </a:lnSpc>
              <a:spcBef>
                <a:spcPts val="0"/>
              </a:spcBef>
              <a:spcAft>
                <a:spcPts val="0"/>
              </a:spcAft>
              <a:buSzPts val="1100"/>
              <a:buNone/>
              <a:defRPr>
                <a:solidFill>
                  <a:srgbClr val="FFFFFF"/>
                </a:solidFill>
              </a:defRPr>
            </a:lvl8pPr>
            <a:lvl9pPr lvl="8" algn="l">
              <a:lnSpc>
                <a:spcPct val="125000"/>
              </a:lnSpc>
              <a:spcBef>
                <a:spcPts val="0"/>
              </a:spcBef>
              <a:spcAft>
                <a:spcPts val="0"/>
              </a:spcAft>
              <a:buSzPts val="1100"/>
              <a:buNone/>
              <a:defRPr>
                <a:solidFill>
                  <a:srgbClr val="FFFFFF"/>
                </a:solidFill>
              </a:defRPr>
            </a:lvl9pPr>
          </a:lstStyle>
          <a:p/>
        </p:txBody>
      </p:sp>
      <p:pic>
        <p:nvPicPr>
          <p:cNvPr id="168" name="Google Shape;168;p75"/>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169" name="Google Shape;169;p75"/>
          <p:cNvSpPr txBox="1"/>
          <p:nvPr>
            <p:ph type="title"/>
          </p:nvPr>
        </p:nvSpPr>
        <p:spPr>
          <a:xfrm>
            <a:off x="463627" y="1027386"/>
            <a:ext cx="4103400" cy="577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Green 4">
  <p:cSld name="TITLE_1_1_3_1_1_1_1_1_1">
    <p:bg>
      <p:bgPr>
        <a:blipFill>
          <a:blip r:embed="rId2">
            <a:alphaModFix/>
          </a:blip>
          <a:stretch>
            <a:fillRect/>
          </a:stretch>
        </a:blipFill>
      </p:bgPr>
    </p:bg>
    <p:spTree>
      <p:nvGrpSpPr>
        <p:cNvPr id="170" name="Shape 170"/>
        <p:cNvGrpSpPr/>
        <p:nvPr/>
      </p:nvGrpSpPr>
      <p:grpSpPr>
        <a:xfrm>
          <a:off x="0" y="0"/>
          <a:ext cx="0" cy="0"/>
          <a:chOff x="0" y="0"/>
          <a:chExt cx="0" cy="0"/>
        </a:xfrm>
      </p:grpSpPr>
      <p:sp>
        <p:nvSpPr>
          <p:cNvPr id="171" name="Google Shape;171;p76"/>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72" name="Google Shape;172;p76"/>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solidFill>
                  <a:srgbClr val="FFFFFF"/>
                </a:solidFill>
              </a:defRPr>
            </a:lvl2pPr>
            <a:lvl3pPr lvl="2" algn="l">
              <a:lnSpc>
                <a:spcPct val="125000"/>
              </a:lnSpc>
              <a:spcBef>
                <a:spcPts val="0"/>
              </a:spcBef>
              <a:spcAft>
                <a:spcPts val="0"/>
              </a:spcAft>
              <a:buSzPts val="1100"/>
              <a:buNone/>
              <a:defRPr>
                <a:solidFill>
                  <a:srgbClr val="FFFFFF"/>
                </a:solidFill>
              </a:defRPr>
            </a:lvl3pPr>
            <a:lvl4pPr lvl="3" algn="l">
              <a:lnSpc>
                <a:spcPct val="125000"/>
              </a:lnSpc>
              <a:spcBef>
                <a:spcPts val="0"/>
              </a:spcBef>
              <a:spcAft>
                <a:spcPts val="0"/>
              </a:spcAft>
              <a:buSzPts val="1100"/>
              <a:buNone/>
              <a:defRPr>
                <a:solidFill>
                  <a:srgbClr val="FFFFFF"/>
                </a:solidFill>
              </a:defRPr>
            </a:lvl4pPr>
            <a:lvl5pPr lvl="4" algn="l">
              <a:lnSpc>
                <a:spcPct val="125000"/>
              </a:lnSpc>
              <a:spcBef>
                <a:spcPts val="0"/>
              </a:spcBef>
              <a:spcAft>
                <a:spcPts val="0"/>
              </a:spcAft>
              <a:buSzPts val="1100"/>
              <a:buNone/>
              <a:defRPr>
                <a:solidFill>
                  <a:srgbClr val="FFFFFF"/>
                </a:solidFill>
              </a:defRPr>
            </a:lvl5pPr>
            <a:lvl6pPr lvl="5" algn="l">
              <a:lnSpc>
                <a:spcPct val="125000"/>
              </a:lnSpc>
              <a:spcBef>
                <a:spcPts val="0"/>
              </a:spcBef>
              <a:spcAft>
                <a:spcPts val="0"/>
              </a:spcAft>
              <a:buSzPts val="1100"/>
              <a:buNone/>
              <a:defRPr>
                <a:solidFill>
                  <a:srgbClr val="FFFFFF"/>
                </a:solidFill>
              </a:defRPr>
            </a:lvl6pPr>
            <a:lvl7pPr lvl="6" algn="l">
              <a:lnSpc>
                <a:spcPct val="125000"/>
              </a:lnSpc>
              <a:spcBef>
                <a:spcPts val="0"/>
              </a:spcBef>
              <a:spcAft>
                <a:spcPts val="0"/>
              </a:spcAft>
              <a:buSzPts val="1100"/>
              <a:buNone/>
              <a:defRPr>
                <a:solidFill>
                  <a:srgbClr val="FFFFFF"/>
                </a:solidFill>
              </a:defRPr>
            </a:lvl7pPr>
            <a:lvl8pPr lvl="7" algn="l">
              <a:lnSpc>
                <a:spcPct val="125000"/>
              </a:lnSpc>
              <a:spcBef>
                <a:spcPts val="0"/>
              </a:spcBef>
              <a:spcAft>
                <a:spcPts val="0"/>
              </a:spcAft>
              <a:buSzPts val="1100"/>
              <a:buNone/>
              <a:defRPr>
                <a:solidFill>
                  <a:srgbClr val="FFFFFF"/>
                </a:solidFill>
              </a:defRPr>
            </a:lvl8pPr>
            <a:lvl9pPr lvl="8" algn="l">
              <a:lnSpc>
                <a:spcPct val="125000"/>
              </a:lnSpc>
              <a:spcBef>
                <a:spcPts val="0"/>
              </a:spcBef>
              <a:spcAft>
                <a:spcPts val="0"/>
              </a:spcAft>
              <a:buSzPts val="1100"/>
              <a:buNone/>
              <a:defRPr>
                <a:solidFill>
                  <a:srgbClr val="FFFFFF"/>
                </a:solidFill>
              </a:defRPr>
            </a:lvl9pPr>
          </a:lstStyle>
          <a:p/>
        </p:txBody>
      </p:sp>
      <p:pic>
        <p:nvPicPr>
          <p:cNvPr id="173" name="Google Shape;173;p76"/>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174" name="Google Shape;174;p76"/>
          <p:cNvSpPr txBox="1"/>
          <p:nvPr>
            <p:ph type="title"/>
          </p:nvPr>
        </p:nvSpPr>
        <p:spPr>
          <a:xfrm>
            <a:off x="463627" y="1027386"/>
            <a:ext cx="4103400" cy="577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1">
  <p:cSld name="TITLE_8">
    <p:spTree>
      <p:nvGrpSpPr>
        <p:cNvPr id="175" name="Shape 175"/>
        <p:cNvGrpSpPr/>
        <p:nvPr/>
      </p:nvGrpSpPr>
      <p:grpSpPr>
        <a:xfrm>
          <a:off x="0" y="0"/>
          <a:ext cx="0" cy="0"/>
          <a:chOff x="0" y="0"/>
          <a:chExt cx="0" cy="0"/>
        </a:xfrm>
      </p:grpSpPr>
      <p:sp>
        <p:nvSpPr>
          <p:cNvPr id="176" name="Google Shape;176;p77"/>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77" name="Google Shape;177;p77"/>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178" name="Google Shape;178;p77"/>
          <p:cNvSpPr txBox="1"/>
          <p:nvPr>
            <p:ph idx="2" type="body"/>
          </p:nvPr>
        </p:nvSpPr>
        <p:spPr>
          <a:xfrm>
            <a:off x="461827" y="1599300"/>
            <a:ext cx="59325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179" name="Google Shape;179;p77"/>
          <p:cNvPicPr preferRelativeResize="0"/>
          <p:nvPr/>
        </p:nvPicPr>
        <p:blipFill rotWithShape="1">
          <a:blip r:embed="rId2">
            <a:alphaModFix/>
          </a:blip>
          <a:srcRect b="0" l="0" r="0" t="0"/>
          <a:stretch/>
        </p:blipFill>
        <p:spPr>
          <a:xfrm>
            <a:off x="8164236" y="4812377"/>
            <a:ext cx="423775" cy="95200"/>
          </a:xfrm>
          <a:prstGeom prst="rect">
            <a:avLst/>
          </a:prstGeom>
          <a:noFill/>
          <a:ln>
            <a:noFill/>
          </a:ln>
        </p:spPr>
      </p:pic>
      <p:sp>
        <p:nvSpPr>
          <p:cNvPr id="180" name="Google Shape;180;p77"/>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larger font">
  <p:cSld name="TITLE_8_1">
    <p:spTree>
      <p:nvGrpSpPr>
        <p:cNvPr id="181" name="Shape 181"/>
        <p:cNvGrpSpPr/>
        <p:nvPr/>
      </p:nvGrpSpPr>
      <p:grpSpPr>
        <a:xfrm>
          <a:off x="0" y="0"/>
          <a:ext cx="0" cy="0"/>
          <a:chOff x="0" y="0"/>
          <a:chExt cx="0" cy="0"/>
        </a:xfrm>
      </p:grpSpPr>
      <p:sp>
        <p:nvSpPr>
          <p:cNvPr id="182" name="Google Shape;182;p78"/>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83" name="Google Shape;183;p78"/>
          <p:cNvSpPr txBox="1"/>
          <p:nvPr>
            <p:ph type="title"/>
          </p:nvPr>
        </p:nvSpPr>
        <p:spPr>
          <a:xfrm>
            <a:off x="458440" y="1031835"/>
            <a:ext cx="7771200" cy="630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2400">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184" name="Google Shape;184;p78"/>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185" name="Google Shape;185;p78"/>
          <p:cNvSpPr txBox="1"/>
          <p:nvPr>
            <p:ph idx="2" type="body"/>
          </p:nvPr>
        </p:nvSpPr>
        <p:spPr>
          <a:xfrm>
            <a:off x="461827" y="1751700"/>
            <a:ext cx="5932500" cy="2958600"/>
          </a:xfrm>
          <a:prstGeom prst="rect">
            <a:avLst/>
          </a:prstGeom>
          <a:noFill/>
          <a:ln>
            <a:noFill/>
          </a:ln>
        </p:spPr>
        <p:txBody>
          <a:bodyPr anchorCtr="0" anchor="t" bIns="91425" lIns="91425" spcFirstLastPara="1" rIns="91425" wrap="square" tIns="91425">
            <a:noAutofit/>
          </a:bodyPr>
          <a:lstStyle>
            <a:lvl1pPr indent="-323850" lvl="0" marL="457200" algn="l">
              <a:lnSpc>
                <a:spcPct val="125000"/>
              </a:lnSpc>
              <a:spcBef>
                <a:spcPts val="0"/>
              </a:spcBef>
              <a:spcAft>
                <a:spcPts val="0"/>
              </a:spcAft>
              <a:buSzPts val="1500"/>
              <a:buChar char="●"/>
              <a:defRPr sz="1500"/>
            </a:lvl1pPr>
            <a:lvl2pPr indent="-323850" lvl="1" marL="914400" algn="l">
              <a:lnSpc>
                <a:spcPct val="125000"/>
              </a:lnSpc>
              <a:spcBef>
                <a:spcPts val="0"/>
              </a:spcBef>
              <a:spcAft>
                <a:spcPts val="0"/>
              </a:spcAft>
              <a:buSzPts val="1500"/>
              <a:buChar char="○"/>
              <a:defRPr sz="1500"/>
            </a:lvl2pPr>
            <a:lvl3pPr indent="-323850" lvl="2" marL="1371600" algn="l">
              <a:lnSpc>
                <a:spcPct val="125000"/>
              </a:lnSpc>
              <a:spcBef>
                <a:spcPts val="0"/>
              </a:spcBef>
              <a:spcAft>
                <a:spcPts val="0"/>
              </a:spcAft>
              <a:buSzPts val="1500"/>
              <a:buChar char="■"/>
              <a:defRPr sz="1500"/>
            </a:lvl3pPr>
            <a:lvl4pPr indent="-323850" lvl="3" marL="1828800" algn="l">
              <a:lnSpc>
                <a:spcPct val="125000"/>
              </a:lnSpc>
              <a:spcBef>
                <a:spcPts val="0"/>
              </a:spcBef>
              <a:spcAft>
                <a:spcPts val="0"/>
              </a:spcAft>
              <a:buSzPts val="1500"/>
              <a:buChar char="●"/>
              <a:defRPr sz="1500"/>
            </a:lvl4pPr>
            <a:lvl5pPr indent="-323850" lvl="4" marL="2286000" algn="l">
              <a:lnSpc>
                <a:spcPct val="125000"/>
              </a:lnSpc>
              <a:spcBef>
                <a:spcPts val="0"/>
              </a:spcBef>
              <a:spcAft>
                <a:spcPts val="0"/>
              </a:spcAft>
              <a:buSzPts val="1500"/>
              <a:buChar char="○"/>
              <a:defRPr sz="1500"/>
            </a:lvl5pPr>
            <a:lvl6pPr indent="-323850" lvl="5" marL="2743200" algn="l">
              <a:lnSpc>
                <a:spcPct val="125000"/>
              </a:lnSpc>
              <a:spcBef>
                <a:spcPts val="0"/>
              </a:spcBef>
              <a:spcAft>
                <a:spcPts val="0"/>
              </a:spcAft>
              <a:buSzPts val="1500"/>
              <a:buChar char="■"/>
              <a:defRPr sz="1500"/>
            </a:lvl6pPr>
            <a:lvl7pPr indent="-323850" lvl="6" marL="3200400" algn="l">
              <a:lnSpc>
                <a:spcPct val="125000"/>
              </a:lnSpc>
              <a:spcBef>
                <a:spcPts val="0"/>
              </a:spcBef>
              <a:spcAft>
                <a:spcPts val="0"/>
              </a:spcAft>
              <a:buSzPts val="1500"/>
              <a:buChar char="●"/>
              <a:defRPr sz="1500"/>
            </a:lvl7pPr>
            <a:lvl8pPr indent="-323850" lvl="7" marL="3657600" algn="l">
              <a:lnSpc>
                <a:spcPct val="125000"/>
              </a:lnSpc>
              <a:spcBef>
                <a:spcPts val="0"/>
              </a:spcBef>
              <a:spcAft>
                <a:spcPts val="0"/>
              </a:spcAft>
              <a:buSzPts val="1500"/>
              <a:buChar char="○"/>
              <a:defRPr sz="1500"/>
            </a:lvl8pPr>
            <a:lvl9pPr indent="-323850" lvl="8" marL="4114800" algn="l">
              <a:lnSpc>
                <a:spcPct val="125000"/>
              </a:lnSpc>
              <a:spcBef>
                <a:spcPts val="0"/>
              </a:spcBef>
              <a:spcAft>
                <a:spcPts val="0"/>
              </a:spcAft>
              <a:buSzPts val="1500"/>
              <a:buChar char="■"/>
              <a:defRPr sz="1500"/>
            </a:lvl9pPr>
          </a:lstStyle>
          <a:p/>
        </p:txBody>
      </p:sp>
      <p:pic>
        <p:nvPicPr>
          <p:cNvPr id="186" name="Google Shape;186;p78"/>
          <p:cNvPicPr preferRelativeResize="0"/>
          <p:nvPr/>
        </p:nvPicPr>
        <p:blipFill rotWithShape="1">
          <a:blip r:embed="rId2">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columns">
  <p:cSld name="TITLE_1_1_5_1_1_1">
    <p:spTree>
      <p:nvGrpSpPr>
        <p:cNvPr id="187" name="Shape 187"/>
        <p:cNvGrpSpPr/>
        <p:nvPr/>
      </p:nvGrpSpPr>
      <p:grpSpPr>
        <a:xfrm>
          <a:off x="0" y="0"/>
          <a:ext cx="0" cy="0"/>
          <a:chOff x="0" y="0"/>
          <a:chExt cx="0" cy="0"/>
        </a:xfrm>
      </p:grpSpPr>
      <p:sp>
        <p:nvSpPr>
          <p:cNvPr id="188" name="Google Shape;188;p79"/>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189" name="Google Shape;189;p79"/>
          <p:cNvSpPr txBox="1"/>
          <p:nvPr>
            <p:ph idx="2" type="body"/>
          </p:nvPr>
        </p:nvSpPr>
        <p:spPr>
          <a:xfrm>
            <a:off x="470375" y="1599300"/>
            <a:ext cx="7310400" cy="13299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190" name="Google Shape;190;p79"/>
          <p:cNvSpPr txBox="1"/>
          <p:nvPr>
            <p:ph idx="3" type="body"/>
          </p:nvPr>
        </p:nvSpPr>
        <p:spPr>
          <a:xfrm>
            <a:off x="462150" y="3239675"/>
            <a:ext cx="2217000" cy="13299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191" name="Google Shape;191;p79"/>
          <p:cNvSpPr txBox="1"/>
          <p:nvPr>
            <p:ph idx="4" type="body"/>
          </p:nvPr>
        </p:nvSpPr>
        <p:spPr>
          <a:xfrm>
            <a:off x="3428075" y="3247000"/>
            <a:ext cx="2217000" cy="13299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192" name="Google Shape;192;p79"/>
          <p:cNvSpPr txBox="1"/>
          <p:nvPr>
            <p:ph idx="5" type="body"/>
          </p:nvPr>
        </p:nvSpPr>
        <p:spPr>
          <a:xfrm>
            <a:off x="6394000" y="3247000"/>
            <a:ext cx="2217000" cy="13299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193" name="Google Shape;193;p79"/>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94" name="Google Shape;194;p79"/>
          <p:cNvPicPr preferRelativeResize="0"/>
          <p:nvPr/>
        </p:nvPicPr>
        <p:blipFill rotWithShape="1">
          <a:blip r:embed="rId2">
            <a:alphaModFix/>
          </a:blip>
          <a:srcRect b="0" l="0" r="0" t="0"/>
          <a:stretch/>
        </p:blipFill>
        <p:spPr>
          <a:xfrm>
            <a:off x="8164236" y="4812377"/>
            <a:ext cx="423775" cy="95200"/>
          </a:xfrm>
          <a:prstGeom prst="rect">
            <a:avLst/>
          </a:prstGeom>
          <a:noFill/>
          <a:ln>
            <a:noFill/>
          </a:ln>
        </p:spPr>
      </p:pic>
      <p:sp>
        <p:nvSpPr>
          <p:cNvPr id="195" name="Google Shape;195;p79"/>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leaf 1">
  <p:cSld name="TITLE_1_1_2_2_2">
    <p:bg>
      <p:bgPr>
        <a:blipFill>
          <a:blip r:embed="rId2">
            <a:alphaModFix/>
          </a:blip>
          <a:stretch>
            <a:fillRect/>
          </a:stretch>
        </a:blipFill>
      </p:bgPr>
    </p:bg>
    <p:spTree>
      <p:nvGrpSpPr>
        <p:cNvPr id="196" name="Shape 196"/>
        <p:cNvGrpSpPr/>
        <p:nvPr/>
      </p:nvGrpSpPr>
      <p:grpSpPr>
        <a:xfrm>
          <a:off x="0" y="0"/>
          <a:ext cx="0" cy="0"/>
          <a:chOff x="0" y="0"/>
          <a:chExt cx="0" cy="0"/>
        </a:xfrm>
      </p:grpSpPr>
      <p:sp>
        <p:nvSpPr>
          <p:cNvPr id="197" name="Google Shape;197;p80"/>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198" name="Google Shape;198;p80"/>
          <p:cNvSpPr txBox="1"/>
          <p:nvPr>
            <p:ph idx="2" type="body"/>
          </p:nvPr>
        </p:nvSpPr>
        <p:spPr>
          <a:xfrm>
            <a:off x="47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199" name="Google Shape;199;p80"/>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00" name="Google Shape;200;p80"/>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
        <p:nvSpPr>
          <p:cNvPr id="201" name="Google Shape;201;p80"/>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leaf 2">
  <p:cSld name="TITLE_1_1_2_2_1_2">
    <p:bg>
      <p:bgPr>
        <a:blipFill>
          <a:blip r:embed="rId2">
            <a:alphaModFix/>
          </a:blip>
          <a:stretch>
            <a:fillRect/>
          </a:stretch>
        </a:blipFill>
      </p:bgPr>
    </p:bg>
    <p:spTree>
      <p:nvGrpSpPr>
        <p:cNvPr id="202" name="Shape 202"/>
        <p:cNvGrpSpPr/>
        <p:nvPr/>
      </p:nvGrpSpPr>
      <p:grpSpPr>
        <a:xfrm>
          <a:off x="0" y="0"/>
          <a:ext cx="0" cy="0"/>
          <a:chOff x="0" y="0"/>
          <a:chExt cx="0" cy="0"/>
        </a:xfrm>
      </p:grpSpPr>
      <p:sp>
        <p:nvSpPr>
          <p:cNvPr id="203" name="Google Shape;203;p81"/>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204" name="Google Shape;204;p81"/>
          <p:cNvSpPr txBox="1"/>
          <p:nvPr>
            <p:ph idx="2" type="body"/>
          </p:nvPr>
        </p:nvSpPr>
        <p:spPr>
          <a:xfrm>
            <a:off x="47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205" name="Google Shape;205;p81"/>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06" name="Google Shape;206;p81"/>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
        <p:nvSpPr>
          <p:cNvPr id="207" name="Google Shape;207;p81"/>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leaf 3">
  <p:cSld name="TITLE_1_1_2_2_1_1_3">
    <p:bg>
      <p:bgPr>
        <a:blipFill>
          <a:blip r:embed="rId2">
            <a:alphaModFix/>
          </a:blip>
          <a:stretch>
            <a:fillRect/>
          </a:stretch>
        </a:blipFill>
      </p:bgPr>
    </p:bg>
    <p:spTree>
      <p:nvGrpSpPr>
        <p:cNvPr id="208" name="Shape 208"/>
        <p:cNvGrpSpPr/>
        <p:nvPr/>
      </p:nvGrpSpPr>
      <p:grpSpPr>
        <a:xfrm>
          <a:off x="0" y="0"/>
          <a:ext cx="0" cy="0"/>
          <a:chOff x="0" y="0"/>
          <a:chExt cx="0" cy="0"/>
        </a:xfrm>
      </p:grpSpPr>
      <p:sp>
        <p:nvSpPr>
          <p:cNvPr id="209" name="Google Shape;209;p82"/>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210" name="Google Shape;210;p82"/>
          <p:cNvSpPr txBox="1"/>
          <p:nvPr>
            <p:ph idx="2" type="body"/>
          </p:nvPr>
        </p:nvSpPr>
        <p:spPr>
          <a:xfrm>
            <a:off x="47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211" name="Google Shape;211;p82"/>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12" name="Google Shape;212;p82"/>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
        <p:nvSpPr>
          <p:cNvPr id="213" name="Google Shape;213;p82"/>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leaf 4">
  <p:cSld name="TITLE_1_1_2_2_1_1_2_2">
    <p:bg>
      <p:bgPr>
        <a:blipFill>
          <a:blip r:embed="rId2">
            <a:alphaModFix/>
          </a:blip>
          <a:stretch>
            <a:fillRect/>
          </a:stretch>
        </a:blipFill>
      </p:bgPr>
    </p:bg>
    <p:spTree>
      <p:nvGrpSpPr>
        <p:cNvPr id="214" name="Shape 214"/>
        <p:cNvGrpSpPr/>
        <p:nvPr/>
      </p:nvGrpSpPr>
      <p:grpSpPr>
        <a:xfrm>
          <a:off x="0" y="0"/>
          <a:ext cx="0" cy="0"/>
          <a:chOff x="0" y="0"/>
          <a:chExt cx="0" cy="0"/>
        </a:xfrm>
      </p:grpSpPr>
      <p:sp>
        <p:nvSpPr>
          <p:cNvPr id="215" name="Google Shape;215;p83"/>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216" name="Google Shape;216;p83"/>
          <p:cNvSpPr txBox="1"/>
          <p:nvPr>
            <p:ph idx="2" type="body"/>
          </p:nvPr>
        </p:nvSpPr>
        <p:spPr>
          <a:xfrm>
            <a:off x="470375" y="1599300"/>
            <a:ext cx="59238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217" name="Google Shape;217;p83"/>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18" name="Google Shape;218;p83"/>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
        <p:nvSpPr>
          <p:cNvPr id="219" name="Google Shape;219;p83"/>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leaf 5">
  <p:cSld name="TITLE_1_1_2_2_1_1_2_1_1">
    <p:bg>
      <p:bgPr>
        <a:blipFill>
          <a:blip r:embed="rId2">
            <a:alphaModFix/>
          </a:blip>
          <a:stretch>
            <a:fillRect/>
          </a:stretch>
        </a:blipFill>
      </p:bgPr>
    </p:bg>
    <p:spTree>
      <p:nvGrpSpPr>
        <p:cNvPr id="220" name="Shape 220"/>
        <p:cNvGrpSpPr/>
        <p:nvPr/>
      </p:nvGrpSpPr>
      <p:grpSpPr>
        <a:xfrm>
          <a:off x="0" y="0"/>
          <a:ext cx="0" cy="0"/>
          <a:chOff x="0" y="0"/>
          <a:chExt cx="0" cy="0"/>
        </a:xfrm>
      </p:grpSpPr>
      <p:sp>
        <p:nvSpPr>
          <p:cNvPr id="221" name="Google Shape;221;p84"/>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222" name="Google Shape;222;p84"/>
          <p:cNvSpPr txBox="1"/>
          <p:nvPr>
            <p:ph idx="2" type="body"/>
          </p:nvPr>
        </p:nvSpPr>
        <p:spPr>
          <a:xfrm>
            <a:off x="470375" y="1599300"/>
            <a:ext cx="5933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223" name="Google Shape;223;p84"/>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24" name="Google Shape;224;p84"/>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
        <p:nvSpPr>
          <p:cNvPr id="225" name="Google Shape;225;p84"/>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3">
  <p:cSld name="TITLE_3_1_1_1_1">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49"/>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27" name="Google Shape;27;p49"/>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lt1"/>
                </a:solidFill>
              </a:defRPr>
            </a:lvl1pPr>
            <a:lvl2pPr lvl="1" algn="l">
              <a:lnSpc>
                <a:spcPct val="125000"/>
              </a:lnSpc>
              <a:spcBef>
                <a:spcPts val="0"/>
              </a:spcBef>
              <a:spcAft>
                <a:spcPts val="0"/>
              </a:spcAft>
              <a:buSzPts val="1100"/>
              <a:buNone/>
              <a:defRPr>
                <a:solidFill>
                  <a:schemeClr val="lt1"/>
                </a:solidFill>
              </a:defRPr>
            </a:lvl2pPr>
            <a:lvl3pPr lvl="2" algn="l">
              <a:lnSpc>
                <a:spcPct val="125000"/>
              </a:lnSpc>
              <a:spcBef>
                <a:spcPts val="0"/>
              </a:spcBef>
              <a:spcAft>
                <a:spcPts val="0"/>
              </a:spcAft>
              <a:buSzPts val="1100"/>
              <a:buNone/>
              <a:defRPr>
                <a:solidFill>
                  <a:schemeClr val="lt1"/>
                </a:solidFill>
              </a:defRPr>
            </a:lvl3pPr>
            <a:lvl4pPr lvl="3" algn="l">
              <a:lnSpc>
                <a:spcPct val="125000"/>
              </a:lnSpc>
              <a:spcBef>
                <a:spcPts val="0"/>
              </a:spcBef>
              <a:spcAft>
                <a:spcPts val="0"/>
              </a:spcAft>
              <a:buSzPts val="1100"/>
              <a:buNone/>
              <a:defRPr>
                <a:solidFill>
                  <a:schemeClr val="lt1"/>
                </a:solidFill>
              </a:defRPr>
            </a:lvl4pPr>
            <a:lvl5pPr lvl="4" algn="l">
              <a:lnSpc>
                <a:spcPct val="125000"/>
              </a:lnSpc>
              <a:spcBef>
                <a:spcPts val="0"/>
              </a:spcBef>
              <a:spcAft>
                <a:spcPts val="0"/>
              </a:spcAft>
              <a:buSzPts val="1100"/>
              <a:buNone/>
              <a:defRPr>
                <a:solidFill>
                  <a:schemeClr val="lt1"/>
                </a:solidFill>
              </a:defRPr>
            </a:lvl5pPr>
            <a:lvl6pPr lvl="5" algn="l">
              <a:lnSpc>
                <a:spcPct val="125000"/>
              </a:lnSpc>
              <a:spcBef>
                <a:spcPts val="0"/>
              </a:spcBef>
              <a:spcAft>
                <a:spcPts val="0"/>
              </a:spcAft>
              <a:buSzPts val="1100"/>
              <a:buNone/>
              <a:defRPr>
                <a:solidFill>
                  <a:schemeClr val="lt1"/>
                </a:solidFill>
              </a:defRPr>
            </a:lvl6pPr>
            <a:lvl7pPr lvl="6" algn="l">
              <a:lnSpc>
                <a:spcPct val="125000"/>
              </a:lnSpc>
              <a:spcBef>
                <a:spcPts val="0"/>
              </a:spcBef>
              <a:spcAft>
                <a:spcPts val="0"/>
              </a:spcAft>
              <a:buSzPts val="1100"/>
              <a:buNone/>
              <a:defRPr>
                <a:solidFill>
                  <a:schemeClr val="lt1"/>
                </a:solidFill>
              </a:defRPr>
            </a:lvl7pPr>
            <a:lvl8pPr lvl="7" algn="l">
              <a:lnSpc>
                <a:spcPct val="125000"/>
              </a:lnSpc>
              <a:spcBef>
                <a:spcPts val="0"/>
              </a:spcBef>
              <a:spcAft>
                <a:spcPts val="0"/>
              </a:spcAft>
              <a:buSzPts val="1100"/>
              <a:buNone/>
              <a:defRPr>
                <a:solidFill>
                  <a:schemeClr val="lt1"/>
                </a:solidFill>
              </a:defRPr>
            </a:lvl8pPr>
            <a:lvl9pPr lvl="8" algn="l">
              <a:lnSpc>
                <a:spcPct val="125000"/>
              </a:lnSpc>
              <a:spcBef>
                <a:spcPts val="0"/>
              </a:spcBef>
              <a:spcAft>
                <a:spcPts val="0"/>
              </a:spcAft>
              <a:buSzPts val="1100"/>
              <a:buNone/>
              <a:defRPr>
                <a:solidFill>
                  <a:schemeClr val="lt1"/>
                </a:solidFill>
              </a:defRPr>
            </a:lvl9pPr>
          </a:lstStyle>
          <a:p/>
        </p:txBody>
      </p:sp>
      <p:sp>
        <p:nvSpPr>
          <p:cNvPr id="28" name="Google Shape;28;p49"/>
          <p:cNvSpPr txBox="1"/>
          <p:nvPr>
            <p:ph idx="2" type="body"/>
          </p:nvPr>
        </p:nvSpPr>
        <p:spPr>
          <a:xfrm>
            <a:off x="470375" y="19041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sp>
        <p:nvSpPr>
          <p:cNvPr id="29" name="Google Shape;29;p49"/>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30" name="Google Shape;30;p49"/>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with columns">
  <p:cSld name="TITLE_1_1_5_2_1">
    <p:bg>
      <p:bgPr>
        <a:blipFill>
          <a:blip r:embed="rId2">
            <a:alphaModFix/>
          </a:blip>
          <a:stretch>
            <a:fillRect/>
          </a:stretch>
        </a:blipFill>
      </p:bgPr>
    </p:bg>
    <p:spTree>
      <p:nvGrpSpPr>
        <p:cNvPr id="226" name="Shape 226"/>
        <p:cNvGrpSpPr/>
        <p:nvPr/>
      </p:nvGrpSpPr>
      <p:grpSpPr>
        <a:xfrm>
          <a:off x="0" y="0"/>
          <a:ext cx="0" cy="0"/>
          <a:chOff x="0" y="0"/>
          <a:chExt cx="0" cy="0"/>
        </a:xfrm>
      </p:grpSpPr>
      <p:sp>
        <p:nvSpPr>
          <p:cNvPr id="227" name="Google Shape;227;p85"/>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28" name="Google Shape;228;p85"/>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solidFill>
                  <a:srgbClr val="FFFFFF"/>
                </a:solidFill>
              </a:defRPr>
            </a:lvl2pPr>
            <a:lvl3pPr lvl="2" algn="l">
              <a:lnSpc>
                <a:spcPct val="125000"/>
              </a:lnSpc>
              <a:spcBef>
                <a:spcPts val="0"/>
              </a:spcBef>
              <a:spcAft>
                <a:spcPts val="0"/>
              </a:spcAft>
              <a:buSzPts val="1100"/>
              <a:buNone/>
              <a:defRPr>
                <a:solidFill>
                  <a:srgbClr val="FFFFFF"/>
                </a:solidFill>
              </a:defRPr>
            </a:lvl3pPr>
            <a:lvl4pPr lvl="3" algn="l">
              <a:lnSpc>
                <a:spcPct val="125000"/>
              </a:lnSpc>
              <a:spcBef>
                <a:spcPts val="0"/>
              </a:spcBef>
              <a:spcAft>
                <a:spcPts val="0"/>
              </a:spcAft>
              <a:buSzPts val="1100"/>
              <a:buNone/>
              <a:defRPr>
                <a:solidFill>
                  <a:srgbClr val="FFFFFF"/>
                </a:solidFill>
              </a:defRPr>
            </a:lvl4pPr>
            <a:lvl5pPr lvl="4" algn="l">
              <a:lnSpc>
                <a:spcPct val="125000"/>
              </a:lnSpc>
              <a:spcBef>
                <a:spcPts val="0"/>
              </a:spcBef>
              <a:spcAft>
                <a:spcPts val="0"/>
              </a:spcAft>
              <a:buSzPts val="1100"/>
              <a:buNone/>
              <a:defRPr>
                <a:solidFill>
                  <a:srgbClr val="FFFFFF"/>
                </a:solidFill>
              </a:defRPr>
            </a:lvl5pPr>
            <a:lvl6pPr lvl="5" algn="l">
              <a:lnSpc>
                <a:spcPct val="125000"/>
              </a:lnSpc>
              <a:spcBef>
                <a:spcPts val="0"/>
              </a:spcBef>
              <a:spcAft>
                <a:spcPts val="0"/>
              </a:spcAft>
              <a:buSzPts val="1100"/>
              <a:buNone/>
              <a:defRPr>
                <a:solidFill>
                  <a:srgbClr val="FFFFFF"/>
                </a:solidFill>
              </a:defRPr>
            </a:lvl6pPr>
            <a:lvl7pPr lvl="6" algn="l">
              <a:lnSpc>
                <a:spcPct val="125000"/>
              </a:lnSpc>
              <a:spcBef>
                <a:spcPts val="0"/>
              </a:spcBef>
              <a:spcAft>
                <a:spcPts val="0"/>
              </a:spcAft>
              <a:buSzPts val="1100"/>
              <a:buNone/>
              <a:defRPr>
                <a:solidFill>
                  <a:srgbClr val="FFFFFF"/>
                </a:solidFill>
              </a:defRPr>
            </a:lvl7pPr>
            <a:lvl8pPr lvl="7" algn="l">
              <a:lnSpc>
                <a:spcPct val="125000"/>
              </a:lnSpc>
              <a:spcBef>
                <a:spcPts val="0"/>
              </a:spcBef>
              <a:spcAft>
                <a:spcPts val="0"/>
              </a:spcAft>
              <a:buSzPts val="1100"/>
              <a:buNone/>
              <a:defRPr>
                <a:solidFill>
                  <a:srgbClr val="FFFFFF"/>
                </a:solidFill>
              </a:defRPr>
            </a:lvl8pPr>
            <a:lvl9pPr lvl="8" algn="l">
              <a:lnSpc>
                <a:spcPct val="125000"/>
              </a:lnSpc>
              <a:spcBef>
                <a:spcPts val="0"/>
              </a:spcBef>
              <a:spcAft>
                <a:spcPts val="0"/>
              </a:spcAft>
              <a:buSzPts val="1100"/>
              <a:buNone/>
              <a:defRPr>
                <a:solidFill>
                  <a:srgbClr val="FFFFFF"/>
                </a:solidFill>
              </a:defRPr>
            </a:lvl9pPr>
          </a:lstStyle>
          <a:p/>
        </p:txBody>
      </p:sp>
      <p:sp>
        <p:nvSpPr>
          <p:cNvPr id="229" name="Google Shape;229;p85"/>
          <p:cNvSpPr txBox="1"/>
          <p:nvPr>
            <p:ph idx="2" type="body"/>
          </p:nvPr>
        </p:nvSpPr>
        <p:spPr>
          <a:xfrm>
            <a:off x="470375" y="1599300"/>
            <a:ext cx="7310400" cy="13299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rgbClr val="FFFFFF"/>
              </a:buClr>
              <a:buSzPts val="1100"/>
              <a:buChar char="●"/>
              <a:defRPr>
                <a:solidFill>
                  <a:srgbClr val="FFFFFF"/>
                </a:solidFill>
              </a:defRPr>
            </a:lvl1pPr>
            <a:lvl2pPr indent="-298450" lvl="1" marL="914400" algn="l">
              <a:lnSpc>
                <a:spcPct val="125000"/>
              </a:lnSpc>
              <a:spcBef>
                <a:spcPts val="0"/>
              </a:spcBef>
              <a:spcAft>
                <a:spcPts val="0"/>
              </a:spcAft>
              <a:buClr>
                <a:srgbClr val="FFFFFF"/>
              </a:buClr>
              <a:buSzPts val="1100"/>
              <a:buChar char="○"/>
              <a:defRPr>
                <a:solidFill>
                  <a:srgbClr val="FFFFFF"/>
                </a:solidFill>
              </a:defRPr>
            </a:lvl2pPr>
            <a:lvl3pPr indent="-298450" lvl="2" marL="1371600" algn="l">
              <a:lnSpc>
                <a:spcPct val="125000"/>
              </a:lnSpc>
              <a:spcBef>
                <a:spcPts val="0"/>
              </a:spcBef>
              <a:spcAft>
                <a:spcPts val="0"/>
              </a:spcAft>
              <a:buClr>
                <a:srgbClr val="FFFFFF"/>
              </a:buClr>
              <a:buSzPts val="1100"/>
              <a:buChar char="■"/>
              <a:defRPr>
                <a:solidFill>
                  <a:srgbClr val="FFFFFF"/>
                </a:solidFill>
              </a:defRPr>
            </a:lvl3pPr>
            <a:lvl4pPr indent="-298450" lvl="3" marL="1828800" algn="l">
              <a:lnSpc>
                <a:spcPct val="125000"/>
              </a:lnSpc>
              <a:spcBef>
                <a:spcPts val="0"/>
              </a:spcBef>
              <a:spcAft>
                <a:spcPts val="0"/>
              </a:spcAft>
              <a:buClr>
                <a:srgbClr val="FFFFFF"/>
              </a:buClr>
              <a:buSzPts val="1100"/>
              <a:buChar char="●"/>
              <a:defRPr>
                <a:solidFill>
                  <a:srgbClr val="FFFFFF"/>
                </a:solidFill>
              </a:defRPr>
            </a:lvl4pPr>
            <a:lvl5pPr indent="-298450" lvl="4" marL="2286000" algn="l">
              <a:lnSpc>
                <a:spcPct val="125000"/>
              </a:lnSpc>
              <a:spcBef>
                <a:spcPts val="0"/>
              </a:spcBef>
              <a:spcAft>
                <a:spcPts val="0"/>
              </a:spcAft>
              <a:buClr>
                <a:srgbClr val="FFFFFF"/>
              </a:buClr>
              <a:buSzPts val="1100"/>
              <a:buChar char="○"/>
              <a:defRPr>
                <a:solidFill>
                  <a:srgbClr val="FFFFFF"/>
                </a:solidFill>
              </a:defRPr>
            </a:lvl5pPr>
            <a:lvl6pPr indent="-298450" lvl="5" marL="2743200" algn="l">
              <a:lnSpc>
                <a:spcPct val="125000"/>
              </a:lnSpc>
              <a:spcBef>
                <a:spcPts val="0"/>
              </a:spcBef>
              <a:spcAft>
                <a:spcPts val="0"/>
              </a:spcAft>
              <a:buClr>
                <a:srgbClr val="FFFFFF"/>
              </a:buClr>
              <a:buSzPts val="1100"/>
              <a:buChar char="■"/>
              <a:defRPr>
                <a:solidFill>
                  <a:srgbClr val="FFFFFF"/>
                </a:solidFill>
              </a:defRPr>
            </a:lvl6pPr>
            <a:lvl7pPr indent="-298450" lvl="6" marL="3200400" algn="l">
              <a:lnSpc>
                <a:spcPct val="125000"/>
              </a:lnSpc>
              <a:spcBef>
                <a:spcPts val="0"/>
              </a:spcBef>
              <a:spcAft>
                <a:spcPts val="0"/>
              </a:spcAft>
              <a:buClr>
                <a:srgbClr val="FFFFFF"/>
              </a:buClr>
              <a:buSzPts val="1100"/>
              <a:buChar char="●"/>
              <a:defRPr>
                <a:solidFill>
                  <a:srgbClr val="FFFFFF"/>
                </a:solidFill>
              </a:defRPr>
            </a:lvl7pPr>
            <a:lvl8pPr indent="-298450" lvl="7" marL="3657600" algn="l">
              <a:lnSpc>
                <a:spcPct val="125000"/>
              </a:lnSpc>
              <a:spcBef>
                <a:spcPts val="0"/>
              </a:spcBef>
              <a:spcAft>
                <a:spcPts val="0"/>
              </a:spcAft>
              <a:buClr>
                <a:srgbClr val="FFFFFF"/>
              </a:buClr>
              <a:buSzPts val="1100"/>
              <a:buChar char="○"/>
              <a:defRPr>
                <a:solidFill>
                  <a:srgbClr val="FFFFFF"/>
                </a:solidFill>
              </a:defRPr>
            </a:lvl8pPr>
            <a:lvl9pPr indent="-298450" lvl="8" marL="4114800" algn="l">
              <a:lnSpc>
                <a:spcPct val="125000"/>
              </a:lnSpc>
              <a:spcBef>
                <a:spcPts val="0"/>
              </a:spcBef>
              <a:spcAft>
                <a:spcPts val="0"/>
              </a:spcAft>
              <a:buClr>
                <a:srgbClr val="FFFFFF"/>
              </a:buClr>
              <a:buSzPts val="1100"/>
              <a:buChar char="■"/>
              <a:defRPr>
                <a:solidFill>
                  <a:srgbClr val="FFFFFF"/>
                </a:solidFill>
              </a:defRPr>
            </a:lvl9pPr>
          </a:lstStyle>
          <a:p/>
        </p:txBody>
      </p:sp>
      <p:pic>
        <p:nvPicPr>
          <p:cNvPr id="230" name="Google Shape;230;p85"/>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231" name="Google Shape;231;p85"/>
          <p:cNvSpPr txBox="1"/>
          <p:nvPr>
            <p:ph idx="3" type="body"/>
          </p:nvPr>
        </p:nvSpPr>
        <p:spPr>
          <a:xfrm>
            <a:off x="462150" y="3239675"/>
            <a:ext cx="2217000" cy="13299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rgbClr val="FFFFFF"/>
              </a:buClr>
              <a:buSzPts val="1100"/>
              <a:buChar char="●"/>
              <a:defRPr>
                <a:solidFill>
                  <a:srgbClr val="FFFFFF"/>
                </a:solidFill>
              </a:defRPr>
            </a:lvl1pPr>
            <a:lvl2pPr indent="-298450" lvl="1" marL="914400" algn="l">
              <a:lnSpc>
                <a:spcPct val="125000"/>
              </a:lnSpc>
              <a:spcBef>
                <a:spcPts val="0"/>
              </a:spcBef>
              <a:spcAft>
                <a:spcPts val="0"/>
              </a:spcAft>
              <a:buClr>
                <a:srgbClr val="FFFFFF"/>
              </a:buClr>
              <a:buSzPts val="1100"/>
              <a:buChar char="○"/>
              <a:defRPr>
                <a:solidFill>
                  <a:srgbClr val="FFFFFF"/>
                </a:solidFill>
              </a:defRPr>
            </a:lvl2pPr>
            <a:lvl3pPr indent="-298450" lvl="2" marL="1371600" algn="l">
              <a:lnSpc>
                <a:spcPct val="125000"/>
              </a:lnSpc>
              <a:spcBef>
                <a:spcPts val="0"/>
              </a:spcBef>
              <a:spcAft>
                <a:spcPts val="0"/>
              </a:spcAft>
              <a:buClr>
                <a:srgbClr val="FFFFFF"/>
              </a:buClr>
              <a:buSzPts val="1100"/>
              <a:buChar char="■"/>
              <a:defRPr>
                <a:solidFill>
                  <a:srgbClr val="FFFFFF"/>
                </a:solidFill>
              </a:defRPr>
            </a:lvl3pPr>
            <a:lvl4pPr indent="-298450" lvl="3" marL="1828800" algn="l">
              <a:lnSpc>
                <a:spcPct val="125000"/>
              </a:lnSpc>
              <a:spcBef>
                <a:spcPts val="0"/>
              </a:spcBef>
              <a:spcAft>
                <a:spcPts val="0"/>
              </a:spcAft>
              <a:buClr>
                <a:srgbClr val="FFFFFF"/>
              </a:buClr>
              <a:buSzPts val="1100"/>
              <a:buChar char="●"/>
              <a:defRPr>
                <a:solidFill>
                  <a:srgbClr val="FFFFFF"/>
                </a:solidFill>
              </a:defRPr>
            </a:lvl4pPr>
            <a:lvl5pPr indent="-298450" lvl="4" marL="2286000" algn="l">
              <a:lnSpc>
                <a:spcPct val="125000"/>
              </a:lnSpc>
              <a:spcBef>
                <a:spcPts val="0"/>
              </a:spcBef>
              <a:spcAft>
                <a:spcPts val="0"/>
              </a:spcAft>
              <a:buClr>
                <a:srgbClr val="FFFFFF"/>
              </a:buClr>
              <a:buSzPts val="1100"/>
              <a:buChar char="○"/>
              <a:defRPr>
                <a:solidFill>
                  <a:srgbClr val="FFFFFF"/>
                </a:solidFill>
              </a:defRPr>
            </a:lvl5pPr>
            <a:lvl6pPr indent="-298450" lvl="5" marL="2743200" algn="l">
              <a:lnSpc>
                <a:spcPct val="125000"/>
              </a:lnSpc>
              <a:spcBef>
                <a:spcPts val="0"/>
              </a:spcBef>
              <a:spcAft>
                <a:spcPts val="0"/>
              </a:spcAft>
              <a:buClr>
                <a:srgbClr val="FFFFFF"/>
              </a:buClr>
              <a:buSzPts val="1100"/>
              <a:buChar char="■"/>
              <a:defRPr>
                <a:solidFill>
                  <a:srgbClr val="FFFFFF"/>
                </a:solidFill>
              </a:defRPr>
            </a:lvl6pPr>
            <a:lvl7pPr indent="-298450" lvl="6" marL="3200400" algn="l">
              <a:lnSpc>
                <a:spcPct val="125000"/>
              </a:lnSpc>
              <a:spcBef>
                <a:spcPts val="0"/>
              </a:spcBef>
              <a:spcAft>
                <a:spcPts val="0"/>
              </a:spcAft>
              <a:buClr>
                <a:srgbClr val="FFFFFF"/>
              </a:buClr>
              <a:buSzPts val="1100"/>
              <a:buChar char="●"/>
              <a:defRPr>
                <a:solidFill>
                  <a:srgbClr val="FFFFFF"/>
                </a:solidFill>
              </a:defRPr>
            </a:lvl7pPr>
            <a:lvl8pPr indent="-298450" lvl="7" marL="3657600" algn="l">
              <a:lnSpc>
                <a:spcPct val="125000"/>
              </a:lnSpc>
              <a:spcBef>
                <a:spcPts val="0"/>
              </a:spcBef>
              <a:spcAft>
                <a:spcPts val="0"/>
              </a:spcAft>
              <a:buClr>
                <a:srgbClr val="FFFFFF"/>
              </a:buClr>
              <a:buSzPts val="1100"/>
              <a:buChar char="○"/>
              <a:defRPr>
                <a:solidFill>
                  <a:srgbClr val="FFFFFF"/>
                </a:solidFill>
              </a:defRPr>
            </a:lvl8pPr>
            <a:lvl9pPr indent="-298450" lvl="8" marL="4114800" algn="l">
              <a:lnSpc>
                <a:spcPct val="125000"/>
              </a:lnSpc>
              <a:spcBef>
                <a:spcPts val="0"/>
              </a:spcBef>
              <a:spcAft>
                <a:spcPts val="0"/>
              </a:spcAft>
              <a:buClr>
                <a:srgbClr val="FFFFFF"/>
              </a:buClr>
              <a:buSzPts val="1100"/>
              <a:buChar char="■"/>
              <a:defRPr>
                <a:solidFill>
                  <a:srgbClr val="FFFFFF"/>
                </a:solidFill>
              </a:defRPr>
            </a:lvl9pPr>
          </a:lstStyle>
          <a:p/>
        </p:txBody>
      </p:sp>
      <p:sp>
        <p:nvSpPr>
          <p:cNvPr id="232" name="Google Shape;232;p85"/>
          <p:cNvSpPr txBox="1"/>
          <p:nvPr>
            <p:ph idx="4" type="body"/>
          </p:nvPr>
        </p:nvSpPr>
        <p:spPr>
          <a:xfrm>
            <a:off x="3428075" y="3247000"/>
            <a:ext cx="2217000" cy="13299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rgbClr val="FFFFFF"/>
              </a:buClr>
              <a:buSzPts val="1100"/>
              <a:buChar char="●"/>
              <a:defRPr>
                <a:solidFill>
                  <a:srgbClr val="FFFFFF"/>
                </a:solidFill>
              </a:defRPr>
            </a:lvl1pPr>
            <a:lvl2pPr indent="-298450" lvl="1" marL="914400" algn="l">
              <a:lnSpc>
                <a:spcPct val="125000"/>
              </a:lnSpc>
              <a:spcBef>
                <a:spcPts val="0"/>
              </a:spcBef>
              <a:spcAft>
                <a:spcPts val="0"/>
              </a:spcAft>
              <a:buClr>
                <a:srgbClr val="FFFFFF"/>
              </a:buClr>
              <a:buSzPts val="1100"/>
              <a:buChar char="○"/>
              <a:defRPr>
                <a:solidFill>
                  <a:srgbClr val="FFFFFF"/>
                </a:solidFill>
              </a:defRPr>
            </a:lvl2pPr>
            <a:lvl3pPr indent="-298450" lvl="2" marL="1371600" algn="l">
              <a:lnSpc>
                <a:spcPct val="125000"/>
              </a:lnSpc>
              <a:spcBef>
                <a:spcPts val="0"/>
              </a:spcBef>
              <a:spcAft>
                <a:spcPts val="0"/>
              </a:spcAft>
              <a:buClr>
                <a:srgbClr val="FFFFFF"/>
              </a:buClr>
              <a:buSzPts val="1100"/>
              <a:buChar char="■"/>
              <a:defRPr>
                <a:solidFill>
                  <a:srgbClr val="FFFFFF"/>
                </a:solidFill>
              </a:defRPr>
            </a:lvl3pPr>
            <a:lvl4pPr indent="-298450" lvl="3" marL="1828800" algn="l">
              <a:lnSpc>
                <a:spcPct val="125000"/>
              </a:lnSpc>
              <a:spcBef>
                <a:spcPts val="0"/>
              </a:spcBef>
              <a:spcAft>
                <a:spcPts val="0"/>
              </a:spcAft>
              <a:buClr>
                <a:srgbClr val="FFFFFF"/>
              </a:buClr>
              <a:buSzPts val="1100"/>
              <a:buChar char="●"/>
              <a:defRPr>
                <a:solidFill>
                  <a:srgbClr val="FFFFFF"/>
                </a:solidFill>
              </a:defRPr>
            </a:lvl4pPr>
            <a:lvl5pPr indent="-298450" lvl="4" marL="2286000" algn="l">
              <a:lnSpc>
                <a:spcPct val="125000"/>
              </a:lnSpc>
              <a:spcBef>
                <a:spcPts val="0"/>
              </a:spcBef>
              <a:spcAft>
                <a:spcPts val="0"/>
              </a:spcAft>
              <a:buClr>
                <a:srgbClr val="FFFFFF"/>
              </a:buClr>
              <a:buSzPts val="1100"/>
              <a:buChar char="○"/>
              <a:defRPr>
                <a:solidFill>
                  <a:srgbClr val="FFFFFF"/>
                </a:solidFill>
              </a:defRPr>
            </a:lvl5pPr>
            <a:lvl6pPr indent="-298450" lvl="5" marL="2743200" algn="l">
              <a:lnSpc>
                <a:spcPct val="125000"/>
              </a:lnSpc>
              <a:spcBef>
                <a:spcPts val="0"/>
              </a:spcBef>
              <a:spcAft>
                <a:spcPts val="0"/>
              </a:spcAft>
              <a:buClr>
                <a:srgbClr val="FFFFFF"/>
              </a:buClr>
              <a:buSzPts val="1100"/>
              <a:buChar char="■"/>
              <a:defRPr>
                <a:solidFill>
                  <a:srgbClr val="FFFFFF"/>
                </a:solidFill>
              </a:defRPr>
            </a:lvl6pPr>
            <a:lvl7pPr indent="-298450" lvl="6" marL="3200400" algn="l">
              <a:lnSpc>
                <a:spcPct val="125000"/>
              </a:lnSpc>
              <a:spcBef>
                <a:spcPts val="0"/>
              </a:spcBef>
              <a:spcAft>
                <a:spcPts val="0"/>
              </a:spcAft>
              <a:buClr>
                <a:srgbClr val="FFFFFF"/>
              </a:buClr>
              <a:buSzPts val="1100"/>
              <a:buChar char="●"/>
              <a:defRPr>
                <a:solidFill>
                  <a:srgbClr val="FFFFFF"/>
                </a:solidFill>
              </a:defRPr>
            </a:lvl7pPr>
            <a:lvl8pPr indent="-298450" lvl="7" marL="3657600" algn="l">
              <a:lnSpc>
                <a:spcPct val="125000"/>
              </a:lnSpc>
              <a:spcBef>
                <a:spcPts val="0"/>
              </a:spcBef>
              <a:spcAft>
                <a:spcPts val="0"/>
              </a:spcAft>
              <a:buClr>
                <a:srgbClr val="FFFFFF"/>
              </a:buClr>
              <a:buSzPts val="1100"/>
              <a:buChar char="○"/>
              <a:defRPr>
                <a:solidFill>
                  <a:srgbClr val="FFFFFF"/>
                </a:solidFill>
              </a:defRPr>
            </a:lvl8pPr>
            <a:lvl9pPr indent="-298450" lvl="8" marL="4114800" algn="l">
              <a:lnSpc>
                <a:spcPct val="125000"/>
              </a:lnSpc>
              <a:spcBef>
                <a:spcPts val="0"/>
              </a:spcBef>
              <a:spcAft>
                <a:spcPts val="0"/>
              </a:spcAft>
              <a:buClr>
                <a:srgbClr val="FFFFFF"/>
              </a:buClr>
              <a:buSzPts val="1100"/>
              <a:buChar char="■"/>
              <a:defRPr>
                <a:solidFill>
                  <a:srgbClr val="FFFFFF"/>
                </a:solidFill>
              </a:defRPr>
            </a:lvl9pPr>
          </a:lstStyle>
          <a:p/>
        </p:txBody>
      </p:sp>
      <p:sp>
        <p:nvSpPr>
          <p:cNvPr id="233" name="Google Shape;233;p85"/>
          <p:cNvSpPr txBox="1"/>
          <p:nvPr>
            <p:ph idx="5" type="body"/>
          </p:nvPr>
        </p:nvSpPr>
        <p:spPr>
          <a:xfrm>
            <a:off x="6394000" y="3247000"/>
            <a:ext cx="2217000" cy="13299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rgbClr val="FFFFFF"/>
              </a:buClr>
              <a:buSzPts val="1100"/>
              <a:buChar char="●"/>
              <a:defRPr>
                <a:solidFill>
                  <a:srgbClr val="FFFFFF"/>
                </a:solidFill>
              </a:defRPr>
            </a:lvl1pPr>
            <a:lvl2pPr indent="-298450" lvl="1" marL="914400" algn="l">
              <a:lnSpc>
                <a:spcPct val="125000"/>
              </a:lnSpc>
              <a:spcBef>
                <a:spcPts val="0"/>
              </a:spcBef>
              <a:spcAft>
                <a:spcPts val="0"/>
              </a:spcAft>
              <a:buClr>
                <a:srgbClr val="FFFFFF"/>
              </a:buClr>
              <a:buSzPts val="1100"/>
              <a:buChar char="○"/>
              <a:defRPr>
                <a:solidFill>
                  <a:srgbClr val="FFFFFF"/>
                </a:solidFill>
              </a:defRPr>
            </a:lvl2pPr>
            <a:lvl3pPr indent="-298450" lvl="2" marL="1371600" algn="l">
              <a:lnSpc>
                <a:spcPct val="125000"/>
              </a:lnSpc>
              <a:spcBef>
                <a:spcPts val="0"/>
              </a:spcBef>
              <a:spcAft>
                <a:spcPts val="0"/>
              </a:spcAft>
              <a:buClr>
                <a:srgbClr val="FFFFFF"/>
              </a:buClr>
              <a:buSzPts val="1100"/>
              <a:buChar char="■"/>
              <a:defRPr>
                <a:solidFill>
                  <a:srgbClr val="FFFFFF"/>
                </a:solidFill>
              </a:defRPr>
            </a:lvl3pPr>
            <a:lvl4pPr indent="-298450" lvl="3" marL="1828800" algn="l">
              <a:lnSpc>
                <a:spcPct val="125000"/>
              </a:lnSpc>
              <a:spcBef>
                <a:spcPts val="0"/>
              </a:spcBef>
              <a:spcAft>
                <a:spcPts val="0"/>
              </a:spcAft>
              <a:buClr>
                <a:srgbClr val="FFFFFF"/>
              </a:buClr>
              <a:buSzPts val="1100"/>
              <a:buChar char="●"/>
              <a:defRPr>
                <a:solidFill>
                  <a:srgbClr val="FFFFFF"/>
                </a:solidFill>
              </a:defRPr>
            </a:lvl4pPr>
            <a:lvl5pPr indent="-298450" lvl="4" marL="2286000" algn="l">
              <a:lnSpc>
                <a:spcPct val="125000"/>
              </a:lnSpc>
              <a:spcBef>
                <a:spcPts val="0"/>
              </a:spcBef>
              <a:spcAft>
                <a:spcPts val="0"/>
              </a:spcAft>
              <a:buClr>
                <a:srgbClr val="FFFFFF"/>
              </a:buClr>
              <a:buSzPts val="1100"/>
              <a:buChar char="○"/>
              <a:defRPr>
                <a:solidFill>
                  <a:srgbClr val="FFFFFF"/>
                </a:solidFill>
              </a:defRPr>
            </a:lvl5pPr>
            <a:lvl6pPr indent="-298450" lvl="5" marL="2743200" algn="l">
              <a:lnSpc>
                <a:spcPct val="125000"/>
              </a:lnSpc>
              <a:spcBef>
                <a:spcPts val="0"/>
              </a:spcBef>
              <a:spcAft>
                <a:spcPts val="0"/>
              </a:spcAft>
              <a:buClr>
                <a:srgbClr val="FFFFFF"/>
              </a:buClr>
              <a:buSzPts val="1100"/>
              <a:buChar char="■"/>
              <a:defRPr>
                <a:solidFill>
                  <a:srgbClr val="FFFFFF"/>
                </a:solidFill>
              </a:defRPr>
            </a:lvl6pPr>
            <a:lvl7pPr indent="-298450" lvl="6" marL="3200400" algn="l">
              <a:lnSpc>
                <a:spcPct val="125000"/>
              </a:lnSpc>
              <a:spcBef>
                <a:spcPts val="0"/>
              </a:spcBef>
              <a:spcAft>
                <a:spcPts val="0"/>
              </a:spcAft>
              <a:buClr>
                <a:srgbClr val="FFFFFF"/>
              </a:buClr>
              <a:buSzPts val="1100"/>
              <a:buChar char="●"/>
              <a:defRPr>
                <a:solidFill>
                  <a:srgbClr val="FFFFFF"/>
                </a:solidFill>
              </a:defRPr>
            </a:lvl7pPr>
            <a:lvl8pPr indent="-298450" lvl="7" marL="3657600" algn="l">
              <a:lnSpc>
                <a:spcPct val="125000"/>
              </a:lnSpc>
              <a:spcBef>
                <a:spcPts val="0"/>
              </a:spcBef>
              <a:spcAft>
                <a:spcPts val="0"/>
              </a:spcAft>
              <a:buClr>
                <a:srgbClr val="FFFFFF"/>
              </a:buClr>
              <a:buSzPts val="1100"/>
              <a:buChar char="○"/>
              <a:defRPr>
                <a:solidFill>
                  <a:srgbClr val="FFFFFF"/>
                </a:solidFill>
              </a:defRPr>
            </a:lvl8pPr>
            <a:lvl9pPr indent="-298450" lvl="8" marL="4114800" algn="l">
              <a:lnSpc>
                <a:spcPct val="125000"/>
              </a:lnSpc>
              <a:spcBef>
                <a:spcPts val="0"/>
              </a:spcBef>
              <a:spcAft>
                <a:spcPts val="0"/>
              </a:spcAft>
              <a:buClr>
                <a:srgbClr val="FFFFFF"/>
              </a:buClr>
              <a:buSzPts val="1100"/>
              <a:buChar char="■"/>
              <a:defRPr>
                <a:solidFill>
                  <a:srgbClr val="FFFFFF"/>
                </a:solidFill>
              </a:defRPr>
            </a:lvl9pPr>
          </a:lstStyle>
          <a:p/>
        </p:txBody>
      </p:sp>
      <p:sp>
        <p:nvSpPr>
          <p:cNvPr id="234" name="Google Shape;234;p85"/>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larger font">
  <p:cSld name="TITLE_1_1_4_1_1">
    <p:bg>
      <p:bgPr>
        <a:blipFill>
          <a:blip r:embed="rId2">
            <a:alphaModFix/>
          </a:blip>
          <a:stretch>
            <a:fillRect/>
          </a:stretch>
        </a:blipFill>
      </p:bgPr>
    </p:bg>
    <p:spTree>
      <p:nvGrpSpPr>
        <p:cNvPr id="235" name="Shape 235"/>
        <p:cNvGrpSpPr/>
        <p:nvPr/>
      </p:nvGrpSpPr>
      <p:grpSpPr>
        <a:xfrm>
          <a:off x="0" y="0"/>
          <a:ext cx="0" cy="0"/>
          <a:chOff x="0" y="0"/>
          <a:chExt cx="0" cy="0"/>
        </a:xfrm>
      </p:grpSpPr>
      <p:sp>
        <p:nvSpPr>
          <p:cNvPr id="236" name="Google Shape;236;p86"/>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37" name="Google Shape;237;p86"/>
          <p:cNvSpPr txBox="1"/>
          <p:nvPr>
            <p:ph type="title"/>
          </p:nvPr>
        </p:nvSpPr>
        <p:spPr>
          <a:xfrm>
            <a:off x="458440" y="1031835"/>
            <a:ext cx="8217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2400">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
        <p:nvSpPr>
          <p:cNvPr id="238" name="Google Shape;238;p86"/>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solidFill>
                  <a:srgbClr val="FFFFFF"/>
                </a:solidFill>
              </a:defRPr>
            </a:lvl2pPr>
            <a:lvl3pPr lvl="2" algn="l">
              <a:lnSpc>
                <a:spcPct val="125000"/>
              </a:lnSpc>
              <a:spcBef>
                <a:spcPts val="0"/>
              </a:spcBef>
              <a:spcAft>
                <a:spcPts val="0"/>
              </a:spcAft>
              <a:buSzPts val="1100"/>
              <a:buNone/>
              <a:defRPr>
                <a:solidFill>
                  <a:srgbClr val="FFFFFF"/>
                </a:solidFill>
              </a:defRPr>
            </a:lvl3pPr>
            <a:lvl4pPr lvl="3" algn="l">
              <a:lnSpc>
                <a:spcPct val="125000"/>
              </a:lnSpc>
              <a:spcBef>
                <a:spcPts val="0"/>
              </a:spcBef>
              <a:spcAft>
                <a:spcPts val="0"/>
              </a:spcAft>
              <a:buSzPts val="1100"/>
              <a:buNone/>
              <a:defRPr>
                <a:solidFill>
                  <a:srgbClr val="FFFFFF"/>
                </a:solidFill>
              </a:defRPr>
            </a:lvl4pPr>
            <a:lvl5pPr lvl="4" algn="l">
              <a:lnSpc>
                <a:spcPct val="125000"/>
              </a:lnSpc>
              <a:spcBef>
                <a:spcPts val="0"/>
              </a:spcBef>
              <a:spcAft>
                <a:spcPts val="0"/>
              </a:spcAft>
              <a:buSzPts val="1100"/>
              <a:buNone/>
              <a:defRPr>
                <a:solidFill>
                  <a:srgbClr val="FFFFFF"/>
                </a:solidFill>
              </a:defRPr>
            </a:lvl5pPr>
            <a:lvl6pPr lvl="5" algn="l">
              <a:lnSpc>
                <a:spcPct val="125000"/>
              </a:lnSpc>
              <a:spcBef>
                <a:spcPts val="0"/>
              </a:spcBef>
              <a:spcAft>
                <a:spcPts val="0"/>
              </a:spcAft>
              <a:buSzPts val="1100"/>
              <a:buNone/>
              <a:defRPr>
                <a:solidFill>
                  <a:srgbClr val="FFFFFF"/>
                </a:solidFill>
              </a:defRPr>
            </a:lvl6pPr>
            <a:lvl7pPr lvl="6" algn="l">
              <a:lnSpc>
                <a:spcPct val="125000"/>
              </a:lnSpc>
              <a:spcBef>
                <a:spcPts val="0"/>
              </a:spcBef>
              <a:spcAft>
                <a:spcPts val="0"/>
              </a:spcAft>
              <a:buSzPts val="1100"/>
              <a:buNone/>
              <a:defRPr>
                <a:solidFill>
                  <a:srgbClr val="FFFFFF"/>
                </a:solidFill>
              </a:defRPr>
            </a:lvl7pPr>
            <a:lvl8pPr lvl="7" algn="l">
              <a:lnSpc>
                <a:spcPct val="125000"/>
              </a:lnSpc>
              <a:spcBef>
                <a:spcPts val="0"/>
              </a:spcBef>
              <a:spcAft>
                <a:spcPts val="0"/>
              </a:spcAft>
              <a:buSzPts val="1100"/>
              <a:buNone/>
              <a:defRPr>
                <a:solidFill>
                  <a:srgbClr val="FFFFFF"/>
                </a:solidFill>
              </a:defRPr>
            </a:lvl8pPr>
            <a:lvl9pPr lvl="8" algn="l">
              <a:lnSpc>
                <a:spcPct val="125000"/>
              </a:lnSpc>
              <a:spcBef>
                <a:spcPts val="0"/>
              </a:spcBef>
              <a:spcAft>
                <a:spcPts val="0"/>
              </a:spcAft>
              <a:buSzPts val="1100"/>
              <a:buNone/>
              <a:defRPr>
                <a:solidFill>
                  <a:srgbClr val="FFFFFF"/>
                </a:solidFill>
              </a:defRPr>
            </a:lvl9pPr>
          </a:lstStyle>
          <a:p/>
        </p:txBody>
      </p:sp>
      <p:sp>
        <p:nvSpPr>
          <p:cNvPr id="239" name="Google Shape;239;p86"/>
          <p:cNvSpPr txBox="1"/>
          <p:nvPr>
            <p:ph idx="2" type="body"/>
          </p:nvPr>
        </p:nvSpPr>
        <p:spPr>
          <a:xfrm>
            <a:off x="470375" y="1751700"/>
            <a:ext cx="5923800" cy="2958600"/>
          </a:xfrm>
          <a:prstGeom prst="rect">
            <a:avLst/>
          </a:prstGeom>
          <a:noFill/>
          <a:ln>
            <a:noFill/>
          </a:ln>
        </p:spPr>
        <p:txBody>
          <a:bodyPr anchorCtr="0" anchor="t" bIns="91425" lIns="91425" spcFirstLastPara="1" rIns="91425" wrap="square" tIns="91425">
            <a:noAutofit/>
          </a:bodyPr>
          <a:lstStyle>
            <a:lvl1pPr indent="-323850" lvl="0" marL="457200" algn="l">
              <a:lnSpc>
                <a:spcPct val="125000"/>
              </a:lnSpc>
              <a:spcBef>
                <a:spcPts val="0"/>
              </a:spcBef>
              <a:spcAft>
                <a:spcPts val="0"/>
              </a:spcAft>
              <a:buClr>
                <a:srgbClr val="FFFFFF"/>
              </a:buClr>
              <a:buSzPts val="1500"/>
              <a:buChar char="●"/>
              <a:defRPr sz="1500">
                <a:solidFill>
                  <a:srgbClr val="FFFFFF"/>
                </a:solidFill>
              </a:defRPr>
            </a:lvl1pPr>
            <a:lvl2pPr indent="-323850" lvl="1" marL="914400" algn="l">
              <a:lnSpc>
                <a:spcPct val="125000"/>
              </a:lnSpc>
              <a:spcBef>
                <a:spcPts val="0"/>
              </a:spcBef>
              <a:spcAft>
                <a:spcPts val="0"/>
              </a:spcAft>
              <a:buClr>
                <a:srgbClr val="FFFFFF"/>
              </a:buClr>
              <a:buSzPts val="1500"/>
              <a:buChar char="○"/>
              <a:defRPr sz="1500">
                <a:solidFill>
                  <a:srgbClr val="FFFFFF"/>
                </a:solidFill>
              </a:defRPr>
            </a:lvl2pPr>
            <a:lvl3pPr indent="-323850" lvl="2" marL="1371600" algn="l">
              <a:lnSpc>
                <a:spcPct val="125000"/>
              </a:lnSpc>
              <a:spcBef>
                <a:spcPts val="0"/>
              </a:spcBef>
              <a:spcAft>
                <a:spcPts val="0"/>
              </a:spcAft>
              <a:buClr>
                <a:srgbClr val="FFFFFF"/>
              </a:buClr>
              <a:buSzPts val="1500"/>
              <a:buChar char="■"/>
              <a:defRPr sz="1500">
                <a:solidFill>
                  <a:srgbClr val="FFFFFF"/>
                </a:solidFill>
              </a:defRPr>
            </a:lvl3pPr>
            <a:lvl4pPr indent="-323850" lvl="3" marL="1828800" algn="l">
              <a:lnSpc>
                <a:spcPct val="125000"/>
              </a:lnSpc>
              <a:spcBef>
                <a:spcPts val="0"/>
              </a:spcBef>
              <a:spcAft>
                <a:spcPts val="0"/>
              </a:spcAft>
              <a:buClr>
                <a:srgbClr val="FFFFFF"/>
              </a:buClr>
              <a:buSzPts val="1500"/>
              <a:buChar char="●"/>
              <a:defRPr sz="1500">
                <a:solidFill>
                  <a:srgbClr val="FFFFFF"/>
                </a:solidFill>
              </a:defRPr>
            </a:lvl4pPr>
            <a:lvl5pPr indent="-323850" lvl="4" marL="2286000" algn="l">
              <a:lnSpc>
                <a:spcPct val="125000"/>
              </a:lnSpc>
              <a:spcBef>
                <a:spcPts val="0"/>
              </a:spcBef>
              <a:spcAft>
                <a:spcPts val="0"/>
              </a:spcAft>
              <a:buClr>
                <a:srgbClr val="FFFFFF"/>
              </a:buClr>
              <a:buSzPts val="1500"/>
              <a:buChar char="○"/>
              <a:defRPr sz="1500">
                <a:solidFill>
                  <a:srgbClr val="FFFFFF"/>
                </a:solidFill>
              </a:defRPr>
            </a:lvl5pPr>
            <a:lvl6pPr indent="-323850" lvl="5" marL="2743200" algn="l">
              <a:lnSpc>
                <a:spcPct val="125000"/>
              </a:lnSpc>
              <a:spcBef>
                <a:spcPts val="0"/>
              </a:spcBef>
              <a:spcAft>
                <a:spcPts val="0"/>
              </a:spcAft>
              <a:buClr>
                <a:srgbClr val="FFFFFF"/>
              </a:buClr>
              <a:buSzPts val="1500"/>
              <a:buChar char="■"/>
              <a:defRPr sz="1500">
                <a:solidFill>
                  <a:srgbClr val="FFFFFF"/>
                </a:solidFill>
              </a:defRPr>
            </a:lvl6pPr>
            <a:lvl7pPr indent="-323850" lvl="6" marL="3200400" algn="l">
              <a:lnSpc>
                <a:spcPct val="125000"/>
              </a:lnSpc>
              <a:spcBef>
                <a:spcPts val="0"/>
              </a:spcBef>
              <a:spcAft>
                <a:spcPts val="0"/>
              </a:spcAft>
              <a:buClr>
                <a:srgbClr val="FFFFFF"/>
              </a:buClr>
              <a:buSzPts val="1500"/>
              <a:buChar char="●"/>
              <a:defRPr sz="1500">
                <a:solidFill>
                  <a:srgbClr val="FFFFFF"/>
                </a:solidFill>
              </a:defRPr>
            </a:lvl7pPr>
            <a:lvl8pPr indent="-323850" lvl="7" marL="3657600" algn="l">
              <a:lnSpc>
                <a:spcPct val="125000"/>
              </a:lnSpc>
              <a:spcBef>
                <a:spcPts val="0"/>
              </a:spcBef>
              <a:spcAft>
                <a:spcPts val="0"/>
              </a:spcAft>
              <a:buClr>
                <a:srgbClr val="FFFFFF"/>
              </a:buClr>
              <a:buSzPts val="1500"/>
              <a:buChar char="○"/>
              <a:defRPr sz="1500">
                <a:solidFill>
                  <a:srgbClr val="FFFFFF"/>
                </a:solidFill>
              </a:defRPr>
            </a:lvl8pPr>
            <a:lvl9pPr indent="-323850" lvl="8" marL="4114800" algn="l">
              <a:lnSpc>
                <a:spcPct val="125000"/>
              </a:lnSpc>
              <a:spcBef>
                <a:spcPts val="0"/>
              </a:spcBef>
              <a:spcAft>
                <a:spcPts val="0"/>
              </a:spcAft>
              <a:buClr>
                <a:srgbClr val="FFFFFF"/>
              </a:buClr>
              <a:buSzPts val="1500"/>
              <a:buChar char="■"/>
              <a:defRPr sz="1500">
                <a:solidFill>
                  <a:srgbClr val="FFFFFF"/>
                </a:solidFill>
              </a:defRPr>
            </a:lvl9pPr>
          </a:lstStyle>
          <a:p/>
        </p:txBody>
      </p:sp>
      <p:pic>
        <p:nvPicPr>
          <p:cNvPr id="240" name="Google Shape;240;p86"/>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with leaf 2">
  <p:cSld name="TITLE_1_1_3_1_3_1">
    <p:bg>
      <p:bgPr>
        <a:blipFill>
          <a:blip r:embed="rId2">
            <a:alphaModFix/>
          </a:blip>
          <a:stretch>
            <a:fillRect/>
          </a:stretch>
        </a:blipFill>
      </p:bgPr>
    </p:bg>
    <p:spTree>
      <p:nvGrpSpPr>
        <p:cNvPr id="241" name="Shape 241"/>
        <p:cNvGrpSpPr/>
        <p:nvPr/>
      </p:nvGrpSpPr>
      <p:grpSpPr>
        <a:xfrm>
          <a:off x="0" y="0"/>
          <a:ext cx="0" cy="0"/>
          <a:chOff x="0" y="0"/>
          <a:chExt cx="0" cy="0"/>
        </a:xfrm>
      </p:grpSpPr>
      <p:sp>
        <p:nvSpPr>
          <p:cNvPr id="242" name="Google Shape;242;p87"/>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43" name="Google Shape;243;p87"/>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244" name="Google Shape;244;p87"/>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solidFill>
                  <a:srgbClr val="FFFFFF"/>
                </a:solidFill>
              </a:defRPr>
            </a:lvl2pPr>
            <a:lvl3pPr lvl="2" algn="l">
              <a:lnSpc>
                <a:spcPct val="125000"/>
              </a:lnSpc>
              <a:spcBef>
                <a:spcPts val="0"/>
              </a:spcBef>
              <a:spcAft>
                <a:spcPts val="0"/>
              </a:spcAft>
              <a:buSzPts val="1100"/>
              <a:buNone/>
              <a:defRPr>
                <a:solidFill>
                  <a:srgbClr val="FFFFFF"/>
                </a:solidFill>
              </a:defRPr>
            </a:lvl3pPr>
            <a:lvl4pPr lvl="3" algn="l">
              <a:lnSpc>
                <a:spcPct val="125000"/>
              </a:lnSpc>
              <a:spcBef>
                <a:spcPts val="0"/>
              </a:spcBef>
              <a:spcAft>
                <a:spcPts val="0"/>
              </a:spcAft>
              <a:buSzPts val="1100"/>
              <a:buNone/>
              <a:defRPr>
                <a:solidFill>
                  <a:srgbClr val="FFFFFF"/>
                </a:solidFill>
              </a:defRPr>
            </a:lvl4pPr>
            <a:lvl5pPr lvl="4" algn="l">
              <a:lnSpc>
                <a:spcPct val="125000"/>
              </a:lnSpc>
              <a:spcBef>
                <a:spcPts val="0"/>
              </a:spcBef>
              <a:spcAft>
                <a:spcPts val="0"/>
              </a:spcAft>
              <a:buSzPts val="1100"/>
              <a:buNone/>
              <a:defRPr>
                <a:solidFill>
                  <a:srgbClr val="FFFFFF"/>
                </a:solidFill>
              </a:defRPr>
            </a:lvl5pPr>
            <a:lvl6pPr lvl="5" algn="l">
              <a:lnSpc>
                <a:spcPct val="125000"/>
              </a:lnSpc>
              <a:spcBef>
                <a:spcPts val="0"/>
              </a:spcBef>
              <a:spcAft>
                <a:spcPts val="0"/>
              </a:spcAft>
              <a:buSzPts val="1100"/>
              <a:buNone/>
              <a:defRPr>
                <a:solidFill>
                  <a:srgbClr val="FFFFFF"/>
                </a:solidFill>
              </a:defRPr>
            </a:lvl6pPr>
            <a:lvl7pPr lvl="6" algn="l">
              <a:lnSpc>
                <a:spcPct val="125000"/>
              </a:lnSpc>
              <a:spcBef>
                <a:spcPts val="0"/>
              </a:spcBef>
              <a:spcAft>
                <a:spcPts val="0"/>
              </a:spcAft>
              <a:buSzPts val="1100"/>
              <a:buNone/>
              <a:defRPr>
                <a:solidFill>
                  <a:srgbClr val="FFFFFF"/>
                </a:solidFill>
              </a:defRPr>
            </a:lvl7pPr>
            <a:lvl8pPr lvl="7" algn="l">
              <a:lnSpc>
                <a:spcPct val="125000"/>
              </a:lnSpc>
              <a:spcBef>
                <a:spcPts val="0"/>
              </a:spcBef>
              <a:spcAft>
                <a:spcPts val="0"/>
              </a:spcAft>
              <a:buSzPts val="1100"/>
              <a:buNone/>
              <a:defRPr>
                <a:solidFill>
                  <a:srgbClr val="FFFFFF"/>
                </a:solidFill>
              </a:defRPr>
            </a:lvl8pPr>
            <a:lvl9pPr lvl="8" algn="l">
              <a:lnSpc>
                <a:spcPct val="125000"/>
              </a:lnSpc>
              <a:spcBef>
                <a:spcPts val="0"/>
              </a:spcBef>
              <a:spcAft>
                <a:spcPts val="0"/>
              </a:spcAft>
              <a:buSzPts val="1100"/>
              <a:buNone/>
              <a:defRPr>
                <a:solidFill>
                  <a:srgbClr val="FFFFFF"/>
                </a:solidFill>
              </a:defRPr>
            </a:lvl9pPr>
          </a:lstStyle>
          <a:p/>
        </p:txBody>
      </p:sp>
      <p:sp>
        <p:nvSpPr>
          <p:cNvPr id="245" name="Google Shape;245;p87"/>
          <p:cNvSpPr txBox="1"/>
          <p:nvPr>
            <p:ph idx="2" type="body"/>
          </p:nvPr>
        </p:nvSpPr>
        <p:spPr>
          <a:xfrm>
            <a:off x="47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rgbClr val="FFFFFF"/>
              </a:buClr>
              <a:buSzPts val="1100"/>
              <a:buChar char="●"/>
              <a:defRPr>
                <a:solidFill>
                  <a:srgbClr val="FFFFFF"/>
                </a:solidFill>
              </a:defRPr>
            </a:lvl1pPr>
            <a:lvl2pPr indent="-298450" lvl="1" marL="914400" algn="l">
              <a:lnSpc>
                <a:spcPct val="125000"/>
              </a:lnSpc>
              <a:spcBef>
                <a:spcPts val="0"/>
              </a:spcBef>
              <a:spcAft>
                <a:spcPts val="0"/>
              </a:spcAft>
              <a:buClr>
                <a:srgbClr val="FFFFFF"/>
              </a:buClr>
              <a:buSzPts val="1100"/>
              <a:buChar char="○"/>
              <a:defRPr>
                <a:solidFill>
                  <a:srgbClr val="FFFFFF"/>
                </a:solidFill>
              </a:defRPr>
            </a:lvl2pPr>
            <a:lvl3pPr indent="-298450" lvl="2" marL="1371600" algn="l">
              <a:lnSpc>
                <a:spcPct val="125000"/>
              </a:lnSpc>
              <a:spcBef>
                <a:spcPts val="0"/>
              </a:spcBef>
              <a:spcAft>
                <a:spcPts val="0"/>
              </a:spcAft>
              <a:buClr>
                <a:srgbClr val="FFFFFF"/>
              </a:buClr>
              <a:buSzPts val="1100"/>
              <a:buChar char="■"/>
              <a:defRPr>
                <a:solidFill>
                  <a:srgbClr val="FFFFFF"/>
                </a:solidFill>
              </a:defRPr>
            </a:lvl3pPr>
            <a:lvl4pPr indent="-298450" lvl="3" marL="1828800" algn="l">
              <a:lnSpc>
                <a:spcPct val="125000"/>
              </a:lnSpc>
              <a:spcBef>
                <a:spcPts val="0"/>
              </a:spcBef>
              <a:spcAft>
                <a:spcPts val="0"/>
              </a:spcAft>
              <a:buClr>
                <a:srgbClr val="FFFFFF"/>
              </a:buClr>
              <a:buSzPts val="1100"/>
              <a:buChar char="●"/>
              <a:defRPr>
                <a:solidFill>
                  <a:srgbClr val="FFFFFF"/>
                </a:solidFill>
              </a:defRPr>
            </a:lvl4pPr>
            <a:lvl5pPr indent="-298450" lvl="4" marL="2286000" algn="l">
              <a:lnSpc>
                <a:spcPct val="125000"/>
              </a:lnSpc>
              <a:spcBef>
                <a:spcPts val="0"/>
              </a:spcBef>
              <a:spcAft>
                <a:spcPts val="0"/>
              </a:spcAft>
              <a:buClr>
                <a:srgbClr val="FFFFFF"/>
              </a:buClr>
              <a:buSzPts val="1100"/>
              <a:buChar char="○"/>
              <a:defRPr>
                <a:solidFill>
                  <a:srgbClr val="FFFFFF"/>
                </a:solidFill>
              </a:defRPr>
            </a:lvl5pPr>
            <a:lvl6pPr indent="-298450" lvl="5" marL="2743200" algn="l">
              <a:lnSpc>
                <a:spcPct val="125000"/>
              </a:lnSpc>
              <a:spcBef>
                <a:spcPts val="0"/>
              </a:spcBef>
              <a:spcAft>
                <a:spcPts val="0"/>
              </a:spcAft>
              <a:buClr>
                <a:srgbClr val="FFFFFF"/>
              </a:buClr>
              <a:buSzPts val="1100"/>
              <a:buChar char="■"/>
              <a:defRPr>
                <a:solidFill>
                  <a:srgbClr val="FFFFFF"/>
                </a:solidFill>
              </a:defRPr>
            </a:lvl6pPr>
            <a:lvl7pPr indent="-298450" lvl="6" marL="3200400" algn="l">
              <a:lnSpc>
                <a:spcPct val="125000"/>
              </a:lnSpc>
              <a:spcBef>
                <a:spcPts val="0"/>
              </a:spcBef>
              <a:spcAft>
                <a:spcPts val="0"/>
              </a:spcAft>
              <a:buClr>
                <a:srgbClr val="FFFFFF"/>
              </a:buClr>
              <a:buSzPts val="1100"/>
              <a:buChar char="●"/>
              <a:defRPr>
                <a:solidFill>
                  <a:srgbClr val="FFFFFF"/>
                </a:solidFill>
              </a:defRPr>
            </a:lvl7pPr>
            <a:lvl8pPr indent="-298450" lvl="7" marL="3657600" algn="l">
              <a:lnSpc>
                <a:spcPct val="125000"/>
              </a:lnSpc>
              <a:spcBef>
                <a:spcPts val="0"/>
              </a:spcBef>
              <a:spcAft>
                <a:spcPts val="0"/>
              </a:spcAft>
              <a:buClr>
                <a:srgbClr val="FFFFFF"/>
              </a:buClr>
              <a:buSzPts val="1100"/>
              <a:buChar char="○"/>
              <a:defRPr>
                <a:solidFill>
                  <a:srgbClr val="FFFFFF"/>
                </a:solidFill>
              </a:defRPr>
            </a:lvl8pPr>
            <a:lvl9pPr indent="-298450" lvl="8" marL="4114800" algn="l">
              <a:lnSpc>
                <a:spcPct val="125000"/>
              </a:lnSpc>
              <a:spcBef>
                <a:spcPts val="0"/>
              </a:spcBef>
              <a:spcAft>
                <a:spcPts val="0"/>
              </a:spcAft>
              <a:buClr>
                <a:srgbClr val="FFFFFF"/>
              </a:buClr>
              <a:buSzPts val="1100"/>
              <a:buChar char="■"/>
              <a:defRPr>
                <a:solidFill>
                  <a:srgbClr val="FFFFFF"/>
                </a:solidFill>
              </a:defRPr>
            </a:lvl9pPr>
          </a:lstStyle>
          <a:p/>
        </p:txBody>
      </p:sp>
      <p:sp>
        <p:nvSpPr>
          <p:cNvPr id="246" name="Google Shape;246;p87"/>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with leaf 3">
  <p:cSld name="TITLE_1_1_3_1_1_2_1">
    <p:bg>
      <p:bgPr>
        <a:blipFill>
          <a:blip r:embed="rId2">
            <a:alphaModFix/>
          </a:blip>
          <a:stretch>
            <a:fillRect/>
          </a:stretch>
        </a:blipFill>
      </p:bgPr>
    </p:bg>
    <p:spTree>
      <p:nvGrpSpPr>
        <p:cNvPr id="247" name="Shape 247"/>
        <p:cNvGrpSpPr/>
        <p:nvPr/>
      </p:nvGrpSpPr>
      <p:grpSpPr>
        <a:xfrm>
          <a:off x="0" y="0"/>
          <a:ext cx="0" cy="0"/>
          <a:chOff x="0" y="0"/>
          <a:chExt cx="0" cy="0"/>
        </a:xfrm>
      </p:grpSpPr>
      <p:sp>
        <p:nvSpPr>
          <p:cNvPr id="248" name="Google Shape;248;p88"/>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49" name="Google Shape;249;p88"/>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250" name="Google Shape;250;p88"/>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
        <p:nvSpPr>
          <p:cNvPr id="251" name="Google Shape;251;p88"/>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solidFill>
                  <a:srgbClr val="FFFFFF"/>
                </a:solidFill>
              </a:defRPr>
            </a:lvl2pPr>
            <a:lvl3pPr lvl="2" algn="l">
              <a:lnSpc>
                <a:spcPct val="125000"/>
              </a:lnSpc>
              <a:spcBef>
                <a:spcPts val="0"/>
              </a:spcBef>
              <a:spcAft>
                <a:spcPts val="0"/>
              </a:spcAft>
              <a:buSzPts val="1100"/>
              <a:buNone/>
              <a:defRPr>
                <a:solidFill>
                  <a:srgbClr val="FFFFFF"/>
                </a:solidFill>
              </a:defRPr>
            </a:lvl3pPr>
            <a:lvl4pPr lvl="3" algn="l">
              <a:lnSpc>
                <a:spcPct val="125000"/>
              </a:lnSpc>
              <a:spcBef>
                <a:spcPts val="0"/>
              </a:spcBef>
              <a:spcAft>
                <a:spcPts val="0"/>
              </a:spcAft>
              <a:buSzPts val="1100"/>
              <a:buNone/>
              <a:defRPr>
                <a:solidFill>
                  <a:srgbClr val="FFFFFF"/>
                </a:solidFill>
              </a:defRPr>
            </a:lvl4pPr>
            <a:lvl5pPr lvl="4" algn="l">
              <a:lnSpc>
                <a:spcPct val="125000"/>
              </a:lnSpc>
              <a:spcBef>
                <a:spcPts val="0"/>
              </a:spcBef>
              <a:spcAft>
                <a:spcPts val="0"/>
              </a:spcAft>
              <a:buSzPts val="1100"/>
              <a:buNone/>
              <a:defRPr>
                <a:solidFill>
                  <a:srgbClr val="FFFFFF"/>
                </a:solidFill>
              </a:defRPr>
            </a:lvl5pPr>
            <a:lvl6pPr lvl="5" algn="l">
              <a:lnSpc>
                <a:spcPct val="125000"/>
              </a:lnSpc>
              <a:spcBef>
                <a:spcPts val="0"/>
              </a:spcBef>
              <a:spcAft>
                <a:spcPts val="0"/>
              </a:spcAft>
              <a:buSzPts val="1100"/>
              <a:buNone/>
              <a:defRPr>
                <a:solidFill>
                  <a:srgbClr val="FFFFFF"/>
                </a:solidFill>
              </a:defRPr>
            </a:lvl6pPr>
            <a:lvl7pPr lvl="6" algn="l">
              <a:lnSpc>
                <a:spcPct val="125000"/>
              </a:lnSpc>
              <a:spcBef>
                <a:spcPts val="0"/>
              </a:spcBef>
              <a:spcAft>
                <a:spcPts val="0"/>
              </a:spcAft>
              <a:buSzPts val="1100"/>
              <a:buNone/>
              <a:defRPr>
                <a:solidFill>
                  <a:srgbClr val="FFFFFF"/>
                </a:solidFill>
              </a:defRPr>
            </a:lvl7pPr>
            <a:lvl8pPr lvl="7" algn="l">
              <a:lnSpc>
                <a:spcPct val="125000"/>
              </a:lnSpc>
              <a:spcBef>
                <a:spcPts val="0"/>
              </a:spcBef>
              <a:spcAft>
                <a:spcPts val="0"/>
              </a:spcAft>
              <a:buSzPts val="1100"/>
              <a:buNone/>
              <a:defRPr>
                <a:solidFill>
                  <a:srgbClr val="FFFFFF"/>
                </a:solidFill>
              </a:defRPr>
            </a:lvl8pPr>
            <a:lvl9pPr lvl="8" algn="l">
              <a:lnSpc>
                <a:spcPct val="125000"/>
              </a:lnSpc>
              <a:spcBef>
                <a:spcPts val="0"/>
              </a:spcBef>
              <a:spcAft>
                <a:spcPts val="0"/>
              </a:spcAft>
              <a:buSzPts val="1100"/>
              <a:buNone/>
              <a:defRPr>
                <a:solidFill>
                  <a:srgbClr val="FFFFFF"/>
                </a:solidFill>
              </a:defRPr>
            </a:lvl9pPr>
          </a:lstStyle>
          <a:p/>
        </p:txBody>
      </p:sp>
      <p:sp>
        <p:nvSpPr>
          <p:cNvPr id="252" name="Google Shape;252;p88"/>
          <p:cNvSpPr txBox="1"/>
          <p:nvPr>
            <p:ph idx="2" type="body"/>
          </p:nvPr>
        </p:nvSpPr>
        <p:spPr>
          <a:xfrm>
            <a:off x="47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rgbClr val="FFFFFF"/>
              </a:buClr>
              <a:buSzPts val="1100"/>
              <a:buChar char="●"/>
              <a:defRPr>
                <a:solidFill>
                  <a:srgbClr val="FFFFFF"/>
                </a:solidFill>
              </a:defRPr>
            </a:lvl1pPr>
            <a:lvl2pPr indent="-298450" lvl="1" marL="914400" algn="l">
              <a:lnSpc>
                <a:spcPct val="125000"/>
              </a:lnSpc>
              <a:spcBef>
                <a:spcPts val="0"/>
              </a:spcBef>
              <a:spcAft>
                <a:spcPts val="0"/>
              </a:spcAft>
              <a:buClr>
                <a:srgbClr val="FFFFFF"/>
              </a:buClr>
              <a:buSzPts val="1100"/>
              <a:buChar char="○"/>
              <a:defRPr>
                <a:solidFill>
                  <a:srgbClr val="FFFFFF"/>
                </a:solidFill>
              </a:defRPr>
            </a:lvl2pPr>
            <a:lvl3pPr indent="-298450" lvl="2" marL="1371600" algn="l">
              <a:lnSpc>
                <a:spcPct val="125000"/>
              </a:lnSpc>
              <a:spcBef>
                <a:spcPts val="0"/>
              </a:spcBef>
              <a:spcAft>
                <a:spcPts val="0"/>
              </a:spcAft>
              <a:buClr>
                <a:srgbClr val="FFFFFF"/>
              </a:buClr>
              <a:buSzPts val="1100"/>
              <a:buChar char="■"/>
              <a:defRPr>
                <a:solidFill>
                  <a:srgbClr val="FFFFFF"/>
                </a:solidFill>
              </a:defRPr>
            </a:lvl3pPr>
            <a:lvl4pPr indent="-298450" lvl="3" marL="1828800" algn="l">
              <a:lnSpc>
                <a:spcPct val="125000"/>
              </a:lnSpc>
              <a:spcBef>
                <a:spcPts val="0"/>
              </a:spcBef>
              <a:spcAft>
                <a:spcPts val="0"/>
              </a:spcAft>
              <a:buClr>
                <a:srgbClr val="FFFFFF"/>
              </a:buClr>
              <a:buSzPts val="1100"/>
              <a:buChar char="●"/>
              <a:defRPr>
                <a:solidFill>
                  <a:srgbClr val="FFFFFF"/>
                </a:solidFill>
              </a:defRPr>
            </a:lvl4pPr>
            <a:lvl5pPr indent="-298450" lvl="4" marL="2286000" algn="l">
              <a:lnSpc>
                <a:spcPct val="125000"/>
              </a:lnSpc>
              <a:spcBef>
                <a:spcPts val="0"/>
              </a:spcBef>
              <a:spcAft>
                <a:spcPts val="0"/>
              </a:spcAft>
              <a:buClr>
                <a:srgbClr val="FFFFFF"/>
              </a:buClr>
              <a:buSzPts val="1100"/>
              <a:buChar char="○"/>
              <a:defRPr>
                <a:solidFill>
                  <a:srgbClr val="FFFFFF"/>
                </a:solidFill>
              </a:defRPr>
            </a:lvl5pPr>
            <a:lvl6pPr indent="-298450" lvl="5" marL="2743200" algn="l">
              <a:lnSpc>
                <a:spcPct val="125000"/>
              </a:lnSpc>
              <a:spcBef>
                <a:spcPts val="0"/>
              </a:spcBef>
              <a:spcAft>
                <a:spcPts val="0"/>
              </a:spcAft>
              <a:buClr>
                <a:srgbClr val="FFFFFF"/>
              </a:buClr>
              <a:buSzPts val="1100"/>
              <a:buChar char="■"/>
              <a:defRPr>
                <a:solidFill>
                  <a:srgbClr val="FFFFFF"/>
                </a:solidFill>
              </a:defRPr>
            </a:lvl6pPr>
            <a:lvl7pPr indent="-298450" lvl="6" marL="3200400" algn="l">
              <a:lnSpc>
                <a:spcPct val="125000"/>
              </a:lnSpc>
              <a:spcBef>
                <a:spcPts val="0"/>
              </a:spcBef>
              <a:spcAft>
                <a:spcPts val="0"/>
              </a:spcAft>
              <a:buClr>
                <a:srgbClr val="FFFFFF"/>
              </a:buClr>
              <a:buSzPts val="1100"/>
              <a:buChar char="●"/>
              <a:defRPr>
                <a:solidFill>
                  <a:srgbClr val="FFFFFF"/>
                </a:solidFill>
              </a:defRPr>
            </a:lvl7pPr>
            <a:lvl8pPr indent="-298450" lvl="7" marL="3657600" algn="l">
              <a:lnSpc>
                <a:spcPct val="125000"/>
              </a:lnSpc>
              <a:spcBef>
                <a:spcPts val="0"/>
              </a:spcBef>
              <a:spcAft>
                <a:spcPts val="0"/>
              </a:spcAft>
              <a:buClr>
                <a:srgbClr val="FFFFFF"/>
              </a:buClr>
              <a:buSzPts val="1100"/>
              <a:buChar char="○"/>
              <a:defRPr>
                <a:solidFill>
                  <a:srgbClr val="FFFFFF"/>
                </a:solidFill>
              </a:defRPr>
            </a:lvl8pPr>
            <a:lvl9pPr indent="-298450" lvl="8" marL="4114800" algn="l">
              <a:lnSpc>
                <a:spcPct val="125000"/>
              </a:lnSpc>
              <a:spcBef>
                <a:spcPts val="0"/>
              </a:spcBef>
              <a:spcAft>
                <a:spcPts val="0"/>
              </a:spcAft>
              <a:buClr>
                <a:srgbClr val="FFFFFF"/>
              </a:buClr>
              <a:buSzPts val="1100"/>
              <a:buChar char="■"/>
              <a:defRPr>
                <a:solidFill>
                  <a:srgbClr val="FFFFFF"/>
                </a:solidFill>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hite">
  <p:cSld name="TITLE_7_3">
    <p:spTree>
      <p:nvGrpSpPr>
        <p:cNvPr id="253" name="Shape 253"/>
        <p:cNvGrpSpPr/>
        <p:nvPr/>
      </p:nvGrpSpPr>
      <p:grpSpPr>
        <a:xfrm>
          <a:off x="0" y="0"/>
          <a:ext cx="0" cy="0"/>
          <a:chOff x="0" y="0"/>
          <a:chExt cx="0" cy="0"/>
        </a:xfrm>
      </p:grpSpPr>
      <p:sp>
        <p:nvSpPr>
          <p:cNvPr id="254" name="Google Shape;254;p89"/>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55" name="Google Shape;255;p89"/>
          <p:cNvSpPr txBox="1"/>
          <p:nvPr>
            <p:ph type="title"/>
          </p:nvPr>
        </p:nvSpPr>
        <p:spPr>
          <a:xfrm>
            <a:off x="458450" y="1336625"/>
            <a:ext cx="36618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256" name="Google Shape;256;p89"/>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257" name="Google Shape;257;p89"/>
          <p:cNvSpPr txBox="1"/>
          <p:nvPr>
            <p:ph idx="2" type="body"/>
          </p:nvPr>
        </p:nvSpPr>
        <p:spPr>
          <a:xfrm>
            <a:off x="5023750" y="1333500"/>
            <a:ext cx="36405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258" name="Google Shape;258;p89"/>
          <p:cNvPicPr preferRelativeResize="0"/>
          <p:nvPr/>
        </p:nvPicPr>
        <p:blipFill rotWithShape="1">
          <a:blip r:embed="rId2">
            <a:alphaModFix/>
          </a:blip>
          <a:srcRect b="0" l="0" r="0" t="0"/>
          <a:stretch/>
        </p:blipFill>
        <p:spPr>
          <a:xfrm>
            <a:off x="8164236" y="4812377"/>
            <a:ext cx="423775" cy="95200"/>
          </a:xfrm>
          <a:prstGeom prst="rect">
            <a:avLst/>
          </a:prstGeom>
          <a:noFill/>
          <a:ln>
            <a:noFill/>
          </a:ln>
        </p:spPr>
      </p:pic>
      <p:cxnSp>
        <p:nvCxnSpPr>
          <p:cNvPr id="259" name="Google Shape;259;p89"/>
          <p:cNvCxnSpPr/>
          <p:nvPr/>
        </p:nvCxnSpPr>
        <p:spPr>
          <a:xfrm>
            <a:off x="4572000" y="1230247"/>
            <a:ext cx="0" cy="2909700"/>
          </a:xfrm>
          <a:prstGeom prst="straightConnector1">
            <a:avLst/>
          </a:prstGeom>
          <a:noFill/>
          <a:ln cap="flat" cmpd="sng" w="9525">
            <a:solidFill>
              <a:srgbClr val="D9D9D9"/>
            </a:solidFill>
            <a:prstDash val="solid"/>
            <a:round/>
            <a:headEnd len="sm" w="sm" type="none"/>
            <a:tailEnd len="sm" w="sm" type="none"/>
          </a:ln>
        </p:spPr>
      </p:cxn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evergreen">
  <p:cSld name="TITLE_7_3_1">
    <p:bg>
      <p:bgPr>
        <a:solidFill>
          <a:schemeClr val="dk1"/>
        </a:solidFill>
      </p:bgPr>
    </p:bg>
    <p:spTree>
      <p:nvGrpSpPr>
        <p:cNvPr id="260" name="Shape 260"/>
        <p:cNvGrpSpPr/>
        <p:nvPr/>
      </p:nvGrpSpPr>
      <p:grpSpPr>
        <a:xfrm>
          <a:off x="0" y="0"/>
          <a:ext cx="0" cy="0"/>
          <a:chOff x="0" y="0"/>
          <a:chExt cx="0" cy="0"/>
        </a:xfrm>
      </p:grpSpPr>
      <p:sp>
        <p:nvSpPr>
          <p:cNvPr id="261" name="Google Shape;261;p90"/>
          <p:cNvSpPr txBox="1"/>
          <p:nvPr>
            <p:ph type="title"/>
          </p:nvPr>
        </p:nvSpPr>
        <p:spPr>
          <a:xfrm>
            <a:off x="458450" y="1336625"/>
            <a:ext cx="36618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262" name="Google Shape;262;p90"/>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lt1"/>
                </a:solidFill>
              </a:defRPr>
            </a:lvl1pPr>
            <a:lvl2pPr lvl="1" algn="l">
              <a:lnSpc>
                <a:spcPct val="125000"/>
              </a:lnSpc>
              <a:spcBef>
                <a:spcPts val="0"/>
              </a:spcBef>
              <a:spcAft>
                <a:spcPts val="0"/>
              </a:spcAft>
              <a:buSzPts val="1100"/>
              <a:buNone/>
              <a:defRPr>
                <a:solidFill>
                  <a:schemeClr val="lt1"/>
                </a:solidFill>
              </a:defRPr>
            </a:lvl2pPr>
            <a:lvl3pPr lvl="2" algn="l">
              <a:lnSpc>
                <a:spcPct val="125000"/>
              </a:lnSpc>
              <a:spcBef>
                <a:spcPts val="0"/>
              </a:spcBef>
              <a:spcAft>
                <a:spcPts val="0"/>
              </a:spcAft>
              <a:buSzPts val="1100"/>
              <a:buNone/>
              <a:defRPr>
                <a:solidFill>
                  <a:schemeClr val="lt1"/>
                </a:solidFill>
              </a:defRPr>
            </a:lvl3pPr>
            <a:lvl4pPr lvl="3" algn="l">
              <a:lnSpc>
                <a:spcPct val="125000"/>
              </a:lnSpc>
              <a:spcBef>
                <a:spcPts val="0"/>
              </a:spcBef>
              <a:spcAft>
                <a:spcPts val="0"/>
              </a:spcAft>
              <a:buSzPts val="1100"/>
              <a:buNone/>
              <a:defRPr>
                <a:solidFill>
                  <a:schemeClr val="lt1"/>
                </a:solidFill>
              </a:defRPr>
            </a:lvl4pPr>
            <a:lvl5pPr lvl="4" algn="l">
              <a:lnSpc>
                <a:spcPct val="125000"/>
              </a:lnSpc>
              <a:spcBef>
                <a:spcPts val="0"/>
              </a:spcBef>
              <a:spcAft>
                <a:spcPts val="0"/>
              </a:spcAft>
              <a:buSzPts val="1100"/>
              <a:buNone/>
              <a:defRPr>
                <a:solidFill>
                  <a:schemeClr val="lt1"/>
                </a:solidFill>
              </a:defRPr>
            </a:lvl5pPr>
            <a:lvl6pPr lvl="5" algn="l">
              <a:lnSpc>
                <a:spcPct val="125000"/>
              </a:lnSpc>
              <a:spcBef>
                <a:spcPts val="0"/>
              </a:spcBef>
              <a:spcAft>
                <a:spcPts val="0"/>
              </a:spcAft>
              <a:buSzPts val="1100"/>
              <a:buNone/>
              <a:defRPr>
                <a:solidFill>
                  <a:schemeClr val="lt1"/>
                </a:solidFill>
              </a:defRPr>
            </a:lvl6pPr>
            <a:lvl7pPr lvl="6" algn="l">
              <a:lnSpc>
                <a:spcPct val="125000"/>
              </a:lnSpc>
              <a:spcBef>
                <a:spcPts val="0"/>
              </a:spcBef>
              <a:spcAft>
                <a:spcPts val="0"/>
              </a:spcAft>
              <a:buSzPts val="1100"/>
              <a:buNone/>
              <a:defRPr>
                <a:solidFill>
                  <a:schemeClr val="lt1"/>
                </a:solidFill>
              </a:defRPr>
            </a:lvl7pPr>
            <a:lvl8pPr lvl="7" algn="l">
              <a:lnSpc>
                <a:spcPct val="125000"/>
              </a:lnSpc>
              <a:spcBef>
                <a:spcPts val="0"/>
              </a:spcBef>
              <a:spcAft>
                <a:spcPts val="0"/>
              </a:spcAft>
              <a:buSzPts val="1100"/>
              <a:buNone/>
              <a:defRPr>
                <a:solidFill>
                  <a:schemeClr val="lt1"/>
                </a:solidFill>
              </a:defRPr>
            </a:lvl8pPr>
            <a:lvl9pPr lvl="8" algn="l">
              <a:lnSpc>
                <a:spcPct val="125000"/>
              </a:lnSpc>
              <a:spcBef>
                <a:spcPts val="0"/>
              </a:spcBef>
              <a:spcAft>
                <a:spcPts val="0"/>
              </a:spcAft>
              <a:buSzPts val="1100"/>
              <a:buNone/>
              <a:defRPr>
                <a:solidFill>
                  <a:schemeClr val="lt1"/>
                </a:solidFill>
              </a:defRPr>
            </a:lvl9pPr>
          </a:lstStyle>
          <a:p/>
        </p:txBody>
      </p:sp>
      <p:sp>
        <p:nvSpPr>
          <p:cNvPr id="263" name="Google Shape;263;p90"/>
          <p:cNvSpPr txBox="1"/>
          <p:nvPr>
            <p:ph idx="2" type="body"/>
          </p:nvPr>
        </p:nvSpPr>
        <p:spPr>
          <a:xfrm>
            <a:off x="5023750" y="1333500"/>
            <a:ext cx="36405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cxnSp>
        <p:nvCxnSpPr>
          <p:cNvPr id="264" name="Google Shape;264;p90"/>
          <p:cNvCxnSpPr/>
          <p:nvPr/>
        </p:nvCxnSpPr>
        <p:spPr>
          <a:xfrm>
            <a:off x="4572000" y="1230247"/>
            <a:ext cx="0" cy="2909700"/>
          </a:xfrm>
          <a:prstGeom prst="straightConnector1">
            <a:avLst/>
          </a:prstGeom>
          <a:noFill/>
          <a:ln cap="flat" cmpd="sng" w="9525">
            <a:solidFill>
              <a:schemeClr val="lt2"/>
            </a:solidFill>
            <a:prstDash val="solid"/>
            <a:round/>
            <a:headEnd len="sm" w="sm" type="none"/>
            <a:tailEnd len="sm" w="sm" type="none"/>
          </a:ln>
        </p:spPr>
      </p:cxnSp>
      <p:sp>
        <p:nvSpPr>
          <p:cNvPr id="265" name="Google Shape;265;p90"/>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66" name="Google Shape;266;p90"/>
          <p:cNvPicPr preferRelativeResize="0"/>
          <p:nvPr/>
        </p:nvPicPr>
        <p:blipFill rotWithShape="1">
          <a:blip r:embed="rId2">
            <a:alphaModFix/>
          </a:blip>
          <a:srcRect b="0" l="0" r="0" t="0"/>
          <a:stretch/>
        </p:blipFill>
        <p:spPr>
          <a:xfrm>
            <a:off x="8164253" y="4812378"/>
            <a:ext cx="423709" cy="9520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2">
  <p:cSld name="TITLE_1_8">
    <p:bg>
      <p:bgPr>
        <a:blipFill>
          <a:blip r:embed="rId2">
            <a:alphaModFix/>
          </a:blip>
          <a:stretch>
            <a:fillRect/>
          </a:stretch>
        </a:blipFill>
      </p:bgPr>
    </p:bg>
    <p:spTree>
      <p:nvGrpSpPr>
        <p:cNvPr id="267" name="Shape 267"/>
        <p:cNvGrpSpPr/>
        <p:nvPr/>
      </p:nvGrpSpPr>
      <p:grpSpPr>
        <a:xfrm>
          <a:off x="0" y="0"/>
          <a:ext cx="0" cy="0"/>
          <a:chOff x="0" y="0"/>
          <a:chExt cx="0" cy="0"/>
        </a:xfrm>
      </p:grpSpPr>
      <p:sp>
        <p:nvSpPr>
          <p:cNvPr id="268" name="Google Shape;268;p91"/>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69" name="Google Shape;269;p91"/>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270" name="Google Shape;270;p91"/>
          <p:cNvSpPr txBox="1"/>
          <p:nvPr>
            <p:ph idx="2" type="body"/>
          </p:nvPr>
        </p:nvSpPr>
        <p:spPr>
          <a:xfrm>
            <a:off x="461190"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271" name="Google Shape;271;p91"/>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
        <p:nvSpPr>
          <p:cNvPr id="272" name="Google Shape;272;p91"/>
          <p:cNvSpPr txBox="1"/>
          <p:nvPr>
            <p:ph idx="3"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rgbClr val="FFFFFF"/>
              </a:buClr>
              <a:buSzPts val="1100"/>
              <a:buChar char="●"/>
              <a:defRPr>
                <a:solidFill>
                  <a:srgbClr val="FFFFFF"/>
                </a:solidFill>
              </a:defRPr>
            </a:lvl1pPr>
            <a:lvl2pPr indent="-298450" lvl="1" marL="914400" algn="l">
              <a:lnSpc>
                <a:spcPct val="125000"/>
              </a:lnSpc>
              <a:spcBef>
                <a:spcPts val="0"/>
              </a:spcBef>
              <a:spcAft>
                <a:spcPts val="0"/>
              </a:spcAft>
              <a:buClr>
                <a:srgbClr val="FFFFFF"/>
              </a:buClr>
              <a:buSzPts val="1100"/>
              <a:buChar char="○"/>
              <a:defRPr>
                <a:solidFill>
                  <a:srgbClr val="FFFFFF"/>
                </a:solidFill>
              </a:defRPr>
            </a:lvl2pPr>
            <a:lvl3pPr indent="-298450" lvl="2" marL="1371600" algn="l">
              <a:lnSpc>
                <a:spcPct val="125000"/>
              </a:lnSpc>
              <a:spcBef>
                <a:spcPts val="0"/>
              </a:spcBef>
              <a:spcAft>
                <a:spcPts val="0"/>
              </a:spcAft>
              <a:buClr>
                <a:srgbClr val="FFFFFF"/>
              </a:buClr>
              <a:buSzPts val="1100"/>
              <a:buChar char="■"/>
              <a:defRPr>
                <a:solidFill>
                  <a:srgbClr val="FFFFFF"/>
                </a:solidFill>
              </a:defRPr>
            </a:lvl3pPr>
            <a:lvl4pPr indent="-298450" lvl="3" marL="1828800" algn="l">
              <a:lnSpc>
                <a:spcPct val="125000"/>
              </a:lnSpc>
              <a:spcBef>
                <a:spcPts val="0"/>
              </a:spcBef>
              <a:spcAft>
                <a:spcPts val="0"/>
              </a:spcAft>
              <a:buClr>
                <a:srgbClr val="FFFFFF"/>
              </a:buClr>
              <a:buSzPts val="1100"/>
              <a:buChar char="●"/>
              <a:defRPr>
                <a:solidFill>
                  <a:srgbClr val="FFFFFF"/>
                </a:solidFill>
              </a:defRPr>
            </a:lvl4pPr>
            <a:lvl5pPr indent="-298450" lvl="4" marL="2286000" algn="l">
              <a:lnSpc>
                <a:spcPct val="125000"/>
              </a:lnSpc>
              <a:spcBef>
                <a:spcPts val="0"/>
              </a:spcBef>
              <a:spcAft>
                <a:spcPts val="0"/>
              </a:spcAft>
              <a:buClr>
                <a:srgbClr val="FFFFFF"/>
              </a:buClr>
              <a:buSzPts val="1100"/>
              <a:buChar char="○"/>
              <a:defRPr>
                <a:solidFill>
                  <a:srgbClr val="FFFFFF"/>
                </a:solidFill>
              </a:defRPr>
            </a:lvl5pPr>
            <a:lvl6pPr indent="-298450" lvl="5" marL="2743200" algn="l">
              <a:lnSpc>
                <a:spcPct val="125000"/>
              </a:lnSpc>
              <a:spcBef>
                <a:spcPts val="0"/>
              </a:spcBef>
              <a:spcAft>
                <a:spcPts val="0"/>
              </a:spcAft>
              <a:buClr>
                <a:srgbClr val="FFFFFF"/>
              </a:buClr>
              <a:buSzPts val="1100"/>
              <a:buChar char="■"/>
              <a:defRPr>
                <a:solidFill>
                  <a:srgbClr val="FFFFFF"/>
                </a:solidFill>
              </a:defRPr>
            </a:lvl6pPr>
            <a:lvl7pPr indent="-298450" lvl="6" marL="3200400" algn="l">
              <a:lnSpc>
                <a:spcPct val="125000"/>
              </a:lnSpc>
              <a:spcBef>
                <a:spcPts val="0"/>
              </a:spcBef>
              <a:spcAft>
                <a:spcPts val="0"/>
              </a:spcAft>
              <a:buClr>
                <a:srgbClr val="FFFFFF"/>
              </a:buClr>
              <a:buSzPts val="1100"/>
              <a:buChar char="●"/>
              <a:defRPr>
                <a:solidFill>
                  <a:srgbClr val="FFFFFF"/>
                </a:solidFill>
              </a:defRPr>
            </a:lvl7pPr>
            <a:lvl8pPr indent="-298450" lvl="7" marL="3657600" algn="l">
              <a:lnSpc>
                <a:spcPct val="125000"/>
              </a:lnSpc>
              <a:spcBef>
                <a:spcPts val="0"/>
              </a:spcBef>
              <a:spcAft>
                <a:spcPts val="0"/>
              </a:spcAft>
              <a:buClr>
                <a:srgbClr val="FFFFFF"/>
              </a:buClr>
              <a:buSzPts val="1100"/>
              <a:buChar char="○"/>
              <a:defRPr>
                <a:solidFill>
                  <a:srgbClr val="FFFFFF"/>
                </a:solidFill>
              </a:defRPr>
            </a:lvl8pPr>
            <a:lvl9pPr indent="-298450" lvl="8" marL="4114800" algn="l">
              <a:lnSpc>
                <a:spcPct val="125000"/>
              </a:lnSpc>
              <a:spcBef>
                <a:spcPts val="0"/>
              </a:spcBef>
              <a:spcAft>
                <a:spcPts val="0"/>
              </a:spcAft>
              <a:buClr>
                <a:srgbClr val="FFFFFF"/>
              </a:buClr>
              <a:buSzPts val="1100"/>
              <a:buChar char="■"/>
              <a:defRPr>
                <a:solidFill>
                  <a:srgbClr val="FFFFFF"/>
                </a:solidFill>
              </a:defRPr>
            </a:lvl9pPr>
          </a:lstStyle>
          <a:p/>
        </p:txBody>
      </p:sp>
      <p:pic>
        <p:nvPicPr>
          <p:cNvPr id="273" name="Google Shape;273;p91"/>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274" name="Google Shape;274;p91"/>
          <p:cNvSpPr txBox="1"/>
          <p:nvPr>
            <p:ph idx="4"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1 larger font">
  <p:cSld name="TITLE_1_7_1">
    <p:bg>
      <p:bgPr>
        <a:blipFill>
          <a:blip r:embed="rId2">
            <a:alphaModFix/>
          </a:blip>
          <a:stretch>
            <a:fillRect/>
          </a:stretch>
        </a:blipFill>
      </p:bgPr>
    </p:bg>
    <p:spTree>
      <p:nvGrpSpPr>
        <p:cNvPr id="275" name="Shape 275"/>
        <p:cNvGrpSpPr/>
        <p:nvPr/>
      </p:nvGrpSpPr>
      <p:grpSpPr>
        <a:xfrm>
          <a:off x="0" y="0"/>
          <a:ext cx="0" cy="0"/>
          <a:chOff x="0" y="0"/>
          <a:chExt cx="0" cy="0"/>
        </a:xfrm>
      </p:grpSpPr>
      <p:sp>
        <p:nvSpPr>
          <p:cNvPr id="276" name="Google Shape;276;p92"/>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77" name="Google Shape;277;p92"/>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278" name="Google Shape;278;p92"/>
          <p:cNvSpPr txBox="1"/>
          <p:nvPr>
            <p:ph idx="2" type="body"/>
          </p:nvPr>
        </p:nvSpPr>
        <p:spPr>
          <a:xfrm>
            <a:off x="470375" y="1599300"/>
            <a:ext cx="3629100" cy="2958600"/>
          </a:xfrm>
          <a:prstGeom prst="rect">
            <a:avLst/>
          </a:prstGeom>
          <a:noFill/>
          <a:ln>
            <a:noFill/>
          </a:ln>
        </p:spPr>
        <p:txBody>
          <a:bodyPr anchorCtr="0" anchor="t" bIns="91425" lIns="91425" spcFirstLastPara="1" rIns="91425" wrap="square" tIns="91425">
            <a:noAutofit/>
          </a:bodyPr>
          <a:lstStyle>
            <a:lvl1pPr indent="-323850" lvl="0" marL="457200" algn="l">
              <a:lnSpc>
                <a:spcPct val="125000"/>
              </a:lnSpc>
              <a:spcBef>
                <a:spcPts val="0"/>
              </a:spcBef>
              <a:spcAft>
                <a:spcPts val="0"/>
              </a:spcAft>
              <a:buSzPts val="1500"/>
              <a:buChar char="●"/>
              <a:defRPr sz="1500"/>
            </a:lvl1pPr>
            <a:lvl2pPr indent="-323850" lvl="1" marL="914400" algn="l">
              <a:lnSpc>
                <a:spcPct val="125000"/>
              </a:lnSpc>
              <a:spcBef>
                <a:spcPts val="0"/>
              </a:spcBef>
              <a:spcAft>
                <a:spcPts val="0"/>
              </a:spcAft>
              <a:buSzPts val="1500"/>
              <a:buChar char="○"/>
              <a:defRPr sz="1500"/>
            </a:lvl2pPr>
            <a:lvl3pPr indent="-323850" lvl="2" marL="1371600" algn="l">
              <a:lnSpc>
                <a:spcPct val="125000"/>
              </a:lnSpc>
              <a:spcBef>
                <a:spcPts val="0"/>
              </a:spcBef>
              <a:spcAft>
                <a:spcPts val="0"/>
              </a:spcAft>
              <a:buSzPts val="1500"/>
              <a:buChar char="■"/>
              <a:defRPr sz="1500"/>
            </a:lvl3pPr>
            <a:lvl4pPr indent="-323850" lvl="3" marL="1828800" algn="l">
              <a:lnSpc>
                <a:spcPct val="125000"/>
              </a:lnSpc>
              <a:spcBef>
                <a:spcPts val="0"/>
              </a:spcBef>
              <a:spcAft>
                <a:spcPts val="0"/>
              </a:spcAft>
              <a:buSzPts val="1500"/>
              <a:buChar char="●"/>
              <a:defRPr sz="1500"/>
            </a:lvl4pPr>
            <a:lvl5pPr indent="-323850" lvl="4" marL="2286000" algn="l">
              <a:lnSpc>
                <a:spcPct val="125000"/>
              </a:lnSpc>
              <a:spcBef>
                <a:spcPts val="0"/>
              </a:spcBef>
              <a:spcAft>
                <a:spcPts val="0"/>
              </a:spcAft>
              <a:buSzPts val="1500"/>
              <a:buChar char="○"/>
              <a:defRPr sz="1500"/>
            </a:lvl5pPr>
            <a:lvl6pPr indent="-323850" lvl="5" marL="2743200" algn="l">
              <a:lnSpc>
                <a:spcPct val="125000"/>
              </a:lnSpc>
              <a:spcBef>
                <a:spcPts val="0"/>
              </a:spcBef>
              <a:spcAft>
                <a:spcPts val="0"/>
              </a:spcAft>
              <a:buSzPts val="1500"/>
              <a:buChar char="■"/>
              <a:defRPr sz="1500"/>
            </a:lvl6pPr>
            <a:lvl7pPr indent="-323850" lvl="6" marL="3200400" algn="l">
              <a:lnSpc>
                <a:spcPct val="125000"/>
              </a:lnSpc>
              <a:spcBef>
                <a:spcPts val="0"/>
              </a:spcBef>
              <a:spcAft>
                <a:spcPts val="0"/>
              </a:spcAft>
              <a:buSzPts val="1500"/>
              <a:buChar char="●"/>
              <a:defRPr sz="1500"/>
            </a:lvl7pPr>
            <a:lvl8pPr indent="-323850" lvl="7" marL="3657600" algn="l">
              <a:lnSpc>
                <a:spcPct val="125000"/>
              </a:lnSpc>
              <a:spcBef>
                <a:spcPts val="0"/>
              </a:spcBef>
              <a:spcAft>
                <a:spcPts val="0"/>
              </a:spcAft>
              <a:buSzPts val="1500"/>
              <a:buChar char="○"/>
              <a:defRPr sz="1500"/>
            </a:lvl8pPr>
            <a:lvl9pPr indent="-323850" lvl="8" marL="4114800" algn="l">
              <a:lnSpc>
                <a:spcPct val="125000"/>
              </a:lnSpc>
              <a:spcBef>
                <a:spcPts val="0"/>
              </a:spcBef>
              <a:spcAft>
                <a:spcPts val="0"/>
              </a:spcAft>
              <a:buSzPts val="1500"/>
              <a:buChar char="■"/>
              <a:defRPr sz="1500"/>
            </a:lvl9pPr>
          </a:lstStyle>
          <a:p/>
        </p:txBody>
      </p:sp>
      <p:sp>
        <p:nvSpPr>
          <p:cNvPr id="279" name="Google Shape;279;p92"/>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
        <p:nvSpPr>
          <p:cNvPr id="280" name="Google Shape;280;p92"/>
          <p:cNvSpPr txBox="1"/>
          <p:nvPr>
            <p:ph idx="3"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323850" lvl="0" marL="457200" algn="l">
              <a:lnSpc>
                <a:spcPct val="125000"/>
              </a:lnSpc>
              <a:spcBef>
                <a:spcPts val="0"/>
              </a:spcBef>
              <a:spcAft>
                <a:spcPts val="0"/>
              </a:spcAft>
              <a:buClr>
                <a:srgbClr val="FFFFFF"/>
              </a:buClr>
              <a:buSzPts val="1500"/>
              <a:buChar char="●"/>
              <a:defRPr sz="1500">
                <a:solidFill>
                  <a:srgbClr val="FFFFFF"/>
                </a:solidFill>
              </a:defRPr>
            </a:lvl1pPr>
            <a:lvl2pPr indent="-323850" lvl="1" marL="914400" algn="l">
              <a:lnSpc>
                <a:spcPct val="125000"/>
              </a:lnSpc>
              <a:spcBef>
                <a:spcPts val="0"/>
              </a:spcBef>
              <a:spcAft>
                <a:spcPts val="0"/>
              </a:spcAft>
              <a:buClr>
                <a:srgbClr val="FFFFFF"/>
              </a:buClr>
              <a:buSzPts val="1500"/>
              <a:buChar char="○"/>
              <a:defRPr sz="1500">
                <a:solidFill>
                  <a:srgbClr val="FFFFFF"/>
                </a:solidFill>
              </a:defRPr>
            </a:lvl2pPr>
            <a:lvl3pPr indent="-323850" lvl="2" marL="1371600" algn="l">
              <a:lnSpc>
                <a:spcPct val="125000"/>
              </a:lnSpc>
              <a:spcBef>
                <a:spcPts val="0"/>
              </a:spcBef>
              <a:spcAft>
                <a:spcPts val="0"/>
              </a:spcAft>
              <a:buClr>
                <a:srgbClr val="FFFFFF"/>
              </a:buClr>
              <a:buSzPts val="1500"/>
              <a:buChar char="■"/>
              <a:defRPr sz="1500">
                <a:solidFill>
                  <a:srgbClr val="FFFFFF"/>
                </a:solidFill>
              </a:defRPr>
            </a:lvl3pPr>
            <a:lvl4pPr indent="-323850" lvl="3" marL="1828800" algn="l">
              <a:lnSpc>
                <a:spcPct val="125000"/>
              </a:lnSpc>
              <a:spcBef>
                <a:spcPts val="0"/>
              </a:spcBef>
              <a:spcAft>
                <a:spcPts val="0"/>
              </a:spcAft>
              <a:buClr>
                <a:srgbClr val="FFFFFF"/>
              </a:buClr>
              <a:buSzPts val="1500"/>
              <a:buChar char="●"/>
              <a:defRPr sz="1500">
                <a:solidFill>
                  <a:srgbClr val="FFFFFF"/>
                </a:solidFill>
              </a:defRPr>
            </a:lvl4pPr>
            <a:lvl5pPr indent="-323850" lvl="4" marL="2286000" algn="l">
              <a:lnSpc>
                <a:spcPct val="125000"/>
              </a:lnSpc>
              <a:spcBef>
                <a:spcPts val="0"/>
              </a:spcBef>
              <a:spcAft>
                <a:spcPts val="0"/>
              </a:spcAft>
              <a:buClr>
                <a:srgbClr val="FFFFFF"/>
              </a:buClr>
              <a:buSzPts val="1500"/>
              <a:buChar char="○"/>
              <a:defRPr sz="1500">
                <a:solidFill>
                  <a:srgbClr val="FFFFFF"/>
                </a:solidFill>
              </a:defRPr>
            </a:lvl5pPr>
            <a:lvl6pPr indent="-323850" lvl="5" marL="2743200" algn="l">
              <a:lnSpc>
                <a:spcPct val="125000"/>
              </a:lnSpc>
              <a:spcBef>
                <a:spcPts val="0"/>
              </a:spcBef>
              <a:spcAft>
                <a:spcPts val="0"/>
              </a:spcAft>
              <a:buClr>
                <a:srgbClr val="FFFFFF"/>
              </a:buClr>
              <a:buSzPts val="1500"/>
              <a:buChar char="■"/>
              <a:defRPr sz="1500">
                <a:solidFill>
                  <a:srgbClr val="FFFFFF"/>
                </a:solidFill>
              </a:defRPr>
            </a:lvl6pPr>
            <a:lvl7pPr indent="-323850" lvl="6" marL="3200400" algn="l">
              <a:lnSpc>
                <a:spcPct val="125000"/>
              </a:lnSpc>
              <a:spcBef>
                <a:spcPts val="0"/>
              </a:spcBef>
              <a:spcAft>
                <a:spcPts val="0"/>
              </a:spcAft>
              <a:buClr>
                <a:srgbClr val="FFFFFF"/>
              </a:buClr>
              <a:buSzPts val="1500"/>
              <a:buChar char="●"/>
              <a:defRPr sz="1500">
                <a:solidFill>
                  <a:srgbClr val="FFFFFF"/>
                </a:solidFill>
              </a:defRPr>
            </a:lvl7pPr>
            <a:lvl8pPr indent="-323850" lvl="7" marL="3657600" algn="l">
              <a:lnSpc>
                <a:spcPct val="125000"/>
              </a:lnSpc>
              <a:spcBef>
                <a:spcPts val="0"/>
              </a:spcBef>
              <a:spcAft>
                <a:spcPts val="0"/>
              </a:spcAft>
              <a:buClr>
                <a:srgbClr val="FFFFFF"/>
              </a:buClr>
              <a:buSzPts val="1500"/>
              <a:buChar char="○"/>
              <a:defRPr sz="1500">
                <a:solidFill>
                  <a:srgbClr val="FFFFFF"/>
                </a:solidFill>
              </a:defRPr>
            </a:lvl8pPr>
            <a:lvl9pPr indent="-323850" lvl="8" marL="4114800" algn="l">
              <a:lnSpc>
                <a:spcPct val="125000"/>
              </a:lnSpc>
              <a:spcBef>
                <a:spcPts val="0"/>
              </a:spcBef>
              <a:spcAft>
                <a:spcPts val="0"/>
              </a:spcAft>
              <a:buClr>
                <a:srgbClr val="FFFFFF"/>
              </a:buClr>
              <a:buSzPts val="1500"/>
              <a:buChar char="■"/>
              <a:defRPr sz="1500">
                <a:solidFill>
                  <a:srgbClr val="FFFFFF"/>
                </a:solidFill>
              </a:defRPr>
            </a:lvl9pPr>
          </a:lstStyle>
          <a:p/>
        </p:txBody>
      </p:sp>
      <p:pic>
        <p:nvPicPr>
          <p:cNvPr id="281" name="Google Shape;281;p92"/>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282" name="Google Shape;282;p92"/>
          <p:cNvSpPr txBox="1"/>
          <p:nvPr>
            <p:ph idx="4"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big headline">
  <p:cSld name="TITLE_7_1">
    <p:bg>
      <p:bgPr>
        <a:blipFill>
          <a:blip r:embed="rId2">
            <a:alphaModFix/>
          </a:blip>
          <a:stretch>
            <a:fillRect/>
          </a:stretch>
        </a:blipFill>
      </p:bgPr>
    </p:bg>
    <p:spTree>
      <p:nvGrpSpPr>
        <p:cNvPr id="283" name="Shape 283"/>
        <p:cNvGrpSpPr/>
        <p:nvPr/>
      </p:nvGrpSpPr>
      <p:grpSpPr>
        <a:xfrm>
          <a:off x="0" y="0"/>
          <a:ext cx="0" cy="0"/>
          <a:chOff x="0" y="0"/>
          <a:chExt cx="0" cy="0"/>
        </a:xfrm>
      </p:grpSpPr>
      <p:sp>
        <p:nvSpPr>
          <p:cNvPr id="284" name="Google Shape;284;p93"/>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85" name="Google Shape;285;p93"/>
          <p:cNvSpPr txBox="1"/>
          <p:nvPr>
            <p:ph type="title"/>
          </p:nvPr>
        </p:nvSpPr>
        <p:spPr>
          <a:xfrm>
            <a:off x="46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286" name="Google Shape;286;p93"/>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287" name="Google Shape;287;p93"/>
          <p:cNvSpPr txBox="1"/>
          <p:nvPr>
            <p:ph idx="2" type="body"/>
          </p:nvPr>
        </p:nvSpPr>
        <p:spPr>
          <a:xfrm>
            <a:off x="5014900" y="102165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288" name="Google Shape;288;p93"/>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guide id="2" pos="3159">
          <p15:clr>
            <a:srgbClr val="FA7B17"/>
          </p15:clr>
        </p15:guide>
      </p15:sldGuideLst>
    </p:ext>
  </p:extLst>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big headline 2">
  <p:cSld name="TITLE_1_6_1">
    <p:bg>
      <p:bgPr>
        <a:blipFill>
          <a:blip r:embed="rId2">
            <a:alphaModFix/>
          </a:blip>
          <a:stretch>
            <a:fillRect/>
          </a:stretch>
        </a:blipFill>
      </p:bgPr>
    </p:bg>
    <p:spTree>
      <p:nvGrpSpPr>
        <p:cNvPr id="289" name="Shape 289"/>
        <p:cNvGrpSpPr/>
        <p:nvPr/>
      </p:nvGrpSpPr>
      <p:grpSpPr>
        <a:xfrm>
          <a:off x="0" y="0"/>
          <a:ext cx="0" cy="0"/>
          <a:chOff x="0" y="0"/>
          <a:chExt cx="0" cy="0"/>
        </a:xfrm>
      </p:grpSpPr>
      <p:sp>
        <p:nvSpPr>
          <p:cNvPr id="290" name="Google Shape;290;p94"/>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91" name="Google Shape;291;p94"/>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292" name="Google Shape;292;p94"/>
          <p:cNvSpPr txBox="1"/>
          <p:nvPr>
            <p:ph idx="2" type="body"/>
          </p:nvPr>
        </p:nvSpPr>
        <p:spPr>
          <a:xfrm>
            <a:off x="469500" y="102165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293" name="Google Shape;293;p94"/>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pic>
        <p:nvPicPr>
          <p:cNvPr id="294" name="Google Shape;294;p94"/>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1">
  <p:cSld name="TITLE_3_1_1">
    <p:bg>
      <p:bgPr>
        <a:blipFill>
          <a:blip r:embed="rId2">
            <a:alphaModFix/>
          </a:blip>
          <a:stretch>
            <a:fillRect/>
          </a:stretch>
        </a:blipFill>
      </p:bgPr>
    </p:bg>
    <p:spTree>
      <p:nvGrpSpPr>
        <p:cNvPr id="31" name="Shape 31"/>
        <p:cNvGrpSpPr/>
        <p:nvPr/>
      </p:nvGrpSpPr>
      <p:grpSpPr>
        <a:xfrm>
          <a:off x="0" y="0"/>
          <a:ext cx="0" cy="0"/>
          <a:chOff x="0" y="0"/>
          <a:chExt cx="0" cy="0"/>
        </a:xfrm>
      </p:grpSpPr>
      <p:sp>
        <p:nvSpPr>
          <p:cNvPr id="32" name="Google Shape;32;p50"/>
          <p:cNvSpPr txBox="1"/>
          <p:nvPr>
            <p:ph type="title"/>
          </p:nvPr>
        </p:nvSpPr>
        <p:spPr>
          <a:xfrm>
            <a:off x="46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33" name="Google Shape;33;p50"/>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lt1"/>
                </a:solidFill>
              </a:defRPr>
            </a:lvl1pPr>
            <a:lvl2pPr lvl="1" algn="l">
              <a:lnSpc>
                <a:spcPct val="125000"/>
              </a:lnSpc>
              <a:spcBef>
                <a:spcPts val="0"/>
              </a:spcBef>
              <a:spcAft>
                <a:spcPts val="0"/>
              </a:spcAft>
              <a:buSzPts val="1100"/>
              <a:buNone/>
              <a:defRPr>
                <a:solidFill>
                  <a:schemeClr val="lt1"/>
                </a:solidFill>
              </a:defRPr>
            </a:lvl2pPr>
            <a:lvl3pPr lvl="2" algn="l">
              <a:lnSpc>
                <a:spcPct val="125000"/>
              </a:lnSpc>
              <a:spcBef>
                <a:spcPts val="0"/>
              </a:spcBef>
              <a:spcAft>
                <a:spcPts val="0"/>
              </a:spcAft>
              <a:buSzPts val="1100"/>
              <a:buNone/>
              <a:defRPr>
                <a:solidFill>
                  <a:schemeClr val="lt1"/>
                </a:solidFill>
              </a:defRPr>
            </a:lvl3pPr>
            <a:lvl4pPr lvl="3" algn="l">
              <a:lnSpc>
                <a:spcPct val="125000"/>
              </a:lnSpc>
              <a:spcBef>
                <a:spcPts val="0"/>
              </a:spcBef>
              <a:spcAft>
                <a:spcPts val="0"/>
              </a:spcAft>
              <a:buSzPts val="1100"/>
              <a:buNone/>
              <a:defRPr>
                <a:solidFill>
                  <a:schemeClr val="lt1"/>
                </a:solidFill>
              </a:defRPr>
            </a:lvl4pPr>
            <a:lvl5pPr lvl="4" algn="l">
              <a:lnSpc>
                <a:spcPct val="125000"/>
              </a:lnSpc>
              <a:spcBef>
                <a:spcPts val="0"/>
              </a:spcBef>
              <a:spcAft>
                <a:spcPts val="0"/>
              </a:spcAft>
              <a:buSzPts val="1100"/>
              <a:buNone/>
              <a:defRPr>
                <a:solidFill>
                  <a:schemeClr val="lt1"/>
                </a:solidFill>
              </a:defRPr>
            </a:lvl5pPr>
            <a:lvl6pPr lvl="5" algn="l">
              <a:lnSpc>
                <a:spcPct val="125000"/>
              </a:lnSpc>
              <a:spcBef>
                <a:spcPts val="0"/>
              </a:spcBef>
              <a:spcAft>
                <a:spcPts val="0"/>
              </a:spcAft>
              <a:buSzPts val="1100"/>
              <a:buNone/>
              <a:defRPr>
                <a:solidFill>
                  <a:schemeClr val="lt1"/>
                </a:solidFill>
              </a:defRPr>
            </a:lvl6pPr>
            <a:lvl7pPr lvl="6" algn="l">
              <a:lnSpc>
                <a:spcPct val="125000"/>
              </a:lnSpc>
              <a:spcBef>
                <a:spcPts val="0"/>
              </a:spcBef>
              <a:spcAft>
                <a:spcPts val="0"/>
              </a:spcAft>
              <a:buSzPts val="1100"/>
              <a:buNone/>
              <a:defRPr>
                <a:solidFill>
                  <a:schemeClr val="lt1"/>
                </a:solidFill>
              </a:defRPr>
            </a:lvl7pPr>
            <a:lvl8pPr lvl="7" algn="l">
              <a:lnSpc>
                <a:spcPct val="125000"/>
              </a:lnSpc>
              <a:spcBef>
                <a:spcPts val="0"/>
              </a:spcBef>
              <a:spcAft>
                <a:spcPts val="0"/>
              </a:spcAft>
              <a:buSzPts val="1100"/>
              <a:buNone/>
              <a:defRPr>
                <a:solidFill>
                  <a:schemeClr val="lt1"/>
                </a:solidFill>
              </a:defRPr>
            </a:lvl8pPr>
            <a:lvl9pPr lvl="8" algn="l">
              <a:lnSpc>
                <a:spcPct val="125000"/>
              </a:lnSpc>
              <a:spcBef>
                <a:spcPts val="0"/>
              </a:spcBef>
              <a:spcAft>
                <a:spcPts val="0"/>
              </a:spcAft>
              <a:buSzPts val="1100"/>
              <a:buNone/>
              <a:defRPr>
                <a:solidFill>
                  <a:schemeClr val="lt1"/>
                </a:solidFill>
              </a:defRPr>
            </a:lvl9pPr>
          </a:lstStyle>
          <a:p/>
        </p:txBody>
      </p:sp>
      <p:sp>
        <p:nvSpPr>
          <p:cNvPr id="34" name="Google Shape;34;p50"/>
          <p:cNvSpPr txBox="1"/>
          <p:nvPr>
            <p:ph idx="2" type="body"/>
          </p:nvPr>
        </p:nvSpPr>
        <p:spPr>
          <a:xfrm>
            <a:off x="470375" y="1599300"/>
            <a:ext cx="350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sp>
        <p:nvSpPr>
          <p:cNvPr id="35" name="Google Shape;35;p50"/>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36" name="Google Shape;36;p50"/>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1">
  <p:cSld name="TITLE_2_1_1_2_1">
    <p:bg>
      <p:bgPr>
        <a:blipFill>
          <a:blip r:embed="rId2">
            <a:alphaModFix/>
          </a:blip>
          <a:stretch>
            <a:fillRect/>
          </a:stretch>
        </a:blipFill>
      </p:bgPr>
    </p:bg>
    <p:spTree>
      <p:nvGrpSpPr>
        <p:cNvPr id="295" name="Shape 295"/>
        <p:cNvGrpSpPr/>
        <p:nvPr/>
      </p:nvGrpSpPr>
      <p:grpSpPr>
        <a:xfrm>
          <a:off x="0" y="0"/>
          <a:ext cx="0" cy="0"/>
          <a:chOff x="0" y="0"/>
          <a:chExt cx="0" cy="0"/>
        </a:xfrm>
      </p:grpSpPr>
      <p:sp>
        <p:nvSpPr>
          <p:cNvPr id="296" name="Google Shape;296;p95"/>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97" name="Google Shape;297;p95"/>
          <p:cNvSpPr txBox="1"/>
          <p:nvPr>
            <p:ph idx="1" type="body"/>
          </p:nvPr>
        </p:nvSpPr>
        <p:spPr>
          <a:xfrm>
            <a:off x="458950" y="160635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298" name="Google Shape;298;p95"/>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
        <p:nvSpPr>
          <p:cNvPr id="299" name="Google Shape;299;p95"/>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guide id="2" pos="3169">
          <p15:clr>
            <a:srgbClr val="FA7B17"/>
          </p15:clr>
        </p15:guide>
      </p15:sldGuideLst>
    </p:ext>
  </p:extLst>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2">
  <p:cSld name="TITLE_2_1_1_3_2">
    <p:bg>
      <p:bgPr>
        <a:blipFill>
          <a:blip r:embed="rId2">
            <a:alphaModFix/>
          </a:blip>
          <a:stretch>
            <a:fillRect/>
          </a:stretch>
        </a:blipFill>
      </p:bgPr>
    </p:bg>
    <p:spTree>
      <p:nvGrpSpPr>
        <p:cNvPr id="300" name="Shape 300"/>
        <p:cNvGrpSpPr/>
        <p:nvPr/>
      </p:nvGrpSpPr>
      <p:grpSpPr>
        <a:xfrm>
          <a:off x="0" y="0"/>
          <a:ext cx="0" cy="0"/>
          <a:chOff x="0" y="0"/>
          <a:chExt cx="0" cy="0"/>
        </a:xfrm>
      </p:grpSpPr>
      <p:sp>
        <p:nvSpPr>
          <p:cNvPr id="301" name="Google Shape;301;p96"/>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02" name="Google Shape;302;p96"/>
          <p:cNvSpPr txBox="1"/>
          <p:nvPr>
            <p:ph idx="1" type="body"/>
          </p:nvPr>
        </p:nvSpPr>
        <p:spPr>
          <a:xfrm>
            <a:off x="458950" y="160635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303" name="Google Shape;303;p96"/>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
        <p:nvSpPr>
          <p:cNvPr id="304" name="Google Shape;304;p96"/>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3">
  <p:cSld name="TITLE_2_1_1_3_1_2">
    <p:bg>
      <p:bgPr>
        <a:blipFill>
          <a:blip r:embed="rId2">
            <a:alphaModFix/>
          </a:blip>
          <a:stretch>
            <a:fillRect/>
          </a:stretch>
        </a:blipFill>
      </p:bgPr>
    </p:bg>
    <p:spTree>
      <p:nvGrpSpPr>
        <p:cNvPr id="305" name="Shape 305"/>
        <p:cNvGrpSpPr/>
        <p:nvPr/>
      </p:nvGrpSpPr>
      <p:grpSpPr>
        <a:xfrm>
          <a:off x="0" y="0"/>
          <a:ext cx="0" cy="0"/>
          <a:chOff x="0" y="0"/>
          <a:chExt cx="0" cy="0"/>
        </a:xfrm>
      </p:grpSpPr>
      <p:sp>
        <p:nvSpPr>
          <p:cNvPr id="306" name="Google Shape;306;p97"/>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07" name="Google Shape;307;p97"/>
          <p:cNvSpPr txBox="1"/>
          <p:nvPr>
            <p:ph idx="1" type="body"/>
          </p:nvPr>
        </p:nvSpPr>
        <p:spPr>
          <a:xfrm>
            <a:off x="458950" y="160635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308" name="Google Shape;308;p97"/>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
        <p:nvSpPr>
          <p:cNvPr id="309" name="Google Shape;309;p97"/>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4">
  <p:cSld name="TITLE_2_1_1_3_1_1_2">
    <p:bg>
      <p:bgPr>
        <a:blipFill>
          <a:blip r:embed="rId2">
            <a:alphaModFix/>
          </a:blip>
          <a:stretch>
            <a:fillRect/>
          </a:stretch>
        </a:blipFill>
      </p:bgPr>
    </p:bg>
    <p:spTree>
      <p:nvGrpSpPr>
        <p:cNvPr id="310" name="Shape 310"/>
        <p:cNvGrpSpPr/>
        <p:nvPr/>
      </p:nvGrpSpPr>
      <p:grpSpPr>
        <a:xfrm>
          <a:off x="0" y="0"/>
          <a:ext cx="0" cy="0"/>
          <a:chOff x="0" y="0"/>
          <a:chExt cx="0" cy="0"/>
        </a:xfrm>
      </p:grpSpPr>
      <p:sp>
        <p:nvSpPr>
          <p:cNvPr id="311" name="Google Shape;311;p98"/>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12" name="Google Shape;312;p98"/>
          <p:cNvSpPr txBox="1"/>
          <p:nvPr>
            <p:ph idx="1" type="body"/>
          </p:nvPr>
        </p:nvSpPr>
        <p:spPr>
          <a:xfrm>
            <a:off x="458950" y="160635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313" name="Google Shape;313;p98"/>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
        <p:nvSpPr>
          <p:cNvPr id="314" name="Google Shape;314;p98"/>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5">
  <p:cSld name="TITLE_2_1_1_3_1_1_1_2">
    <p:bg>
      <p:bgPr>
        <a:blipFill>
          <a:blip r:embed="rId2">
            <a:alphaModFix/>
          </a:blip>
          <a:stretch>
            <a:fillRect/>
          </a:stretch>
        </a:blipFill>
      </p:bgPr>
    </p:bg>
    <p:spTree>
      <p:nvGrpSpPr>
        <p:cNvPr id="315" name="Shape 315"/>
        <p:cNvGrpSpPr/>
        <p:nvPr/>
      </p:nvGrpSpPr>
      <p:grpSpPr>
        <a:xfrm>
          <a:off x="0" y="0"/>
          <a:ext cx="0" cy="0"/>
          <a:chOff x="0" y="0"/>
          <a:chExt cx="0" cy="0"/>
        </a:xfrm>
      </p:grpSpPr>
      <p:sp>
        <p:nvSpPr>
          <p:cNvPr id="316" name="Google Shape;316;p99"/>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17" name="Google Shape;317;p99"/>
          <p:cNvSpPr txBox="1"/>
          <p:nvPr>
            <p:ph idx="1" type="body"/>
          </p:nvPr>
        </p:nvSpPr>
        <p:spPr>
          <a:xfrm>
            <a:off x="458950" y="160635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318" name="Google Shape;318;p99"/>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
        <p:nvSpPr>
          <p:cNvPr id="319" name="Google Shape;319;p99"/>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6">
  <p:cSld name="TITLE_2_1_1_3_1_1_1_1_2">
    <p:bg>
      <p:bgPr>
        <a:blipFill>
          <a:blip r:embed="rId2">
            <a:alphaModFix/>
          </a:blip>
          <a:stretch>
            <a:fillRect/>
          </a:stretch>
        </a:blipFill>
      </p:bgPr>
    </p:bg>
    <p:spTree>
      <p:nvGrpSpPr>
        <p:cNvPr id="320" name="Shape 320"/>
        <p:cNvGrpSpPr/>
        <p:nvPr/>
      </p:nvGrpSpPr>
      <p:grpSpPr>
        <a:xfrm>
          <a:off x="0" y="0"/>
          <a:ext cx="0" cy="0"/>
          <a:chOff x="0" y="0"/>
          <a:chExt cx="0" cy="0"/>
        </a:xfrm>
      </p:grpSpPr>
      <p:sp>
        <p:nvSpPr>
          <p:cNvPr id="321" name="Google Shape;321;p100"/>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22" name="Google Shape;322;p100"/>
          <p:cNvSpPr txBox="1"/>
          <p:nvPr>
            <p:ph idx="1" type="body"/>
          </p:nvPr>
        </p:nvSpPr>
        <p:spPr>
          <a:xfrm>
            <a:off x="458950" y="160635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323" name="Google Shape;323;p100"/>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
        <p:nvSpPr>
          <p:cNvPr id="324" name="Google Shape;324;p100"/>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7">
  <p:cSld name="TITLE_2_1_1_3_1_1_1_1_1_2">
    <p:bg>
      <p:bgPr>
        <a:blipFill>
          <a:blip r:embed="rId2">
            <a:alphaModFix/>
          </a:blip>
          <a:stretch>
            <a:fillRect/>
          </a:stretch>
        </a:blipFill>
      </p:bgPr>
    </p:bg>
    <p:spTree>
      <p:nvGrpSpPr>
        <p:cNvPr id="325" name="Shape 325"/>
        <p:cNvGrpSpPr/>
        <p:nvPr/>
      </p:nvGrpSpPr>
      <p:grpSpPr>
        <a:xfrm>
          <a:off x="0" y="0"/>
          <a:ext cx="0" cy="0"/>
          <a:chOff x="0" y="0"/>
          <a:chExt cx="0" cy="0"/>
        </a:xfrm>
      </p:grpSpPr>
      <p:sp>
        <p:nvSpPr>
          <p:cNvPr id="326" name="Google Shape;326;p101"/>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27" name="Google Shape;327;p101"/>
          <p:cNvSpPr txBox="1"/>
          <p:nvPr>
            <p:ph idx="1" type="body"/>
          </p:nvPr>
        </p:nvSpPr>
        <p:spPr>
          <a:xfrm>
            <a:off x="458950" y="160635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328" name="Google Shape;328;p101"/>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
        <p:nvSpPr>
          <p:cNvPr id="329" name="Google Shape;329;p101"/>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8">
  <p:cSld name="TITLE_2_1_1_3_1_1_1_1_1_1_2">
    <p:bg>
      <p:bgPr>
        <a:blipFill>
          <a:blip r:embed="rId2">
            <a:alphaModFix/>
          </a:blip>
          <a:stretch>
            <a:fillRect/>
          </a:stretch>
        </a:blipFill>
      </p:bgPr>
    </p:bg>
    <p:spTree>
      <p:nvGrpSpPr>
        <p:cNvPr id="330" name="Shape 330"/>
        <p:cNvGrpSpPr/>
        <p:nvPr/>
      </p:nvGrpSpPr>
      <p:grpSpPr>
        <a:xfrm>
          <a:off x="0" y="0"/>
          <a:ext cx="0" cy="0"/>
          <a:chOff x="0" y="0"/>
          <a:chExt cx="0" cy="0"/>
        </a:xfrm>
      </p:grpSpPr>
      <p:sp>
        <p:nvSpPr>
          <p:cNvPr id="331" name="Google Shape;331;p102"/>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32" name="Google Shape;332;p102"/>
          <p:cNvSpPr txBox="1"/>
          <p:nvPr>
            <p:ph idx="1" type="body"/>
          </p:nvPr>
        </p:nvSpPr>
        <p:spPr>
          <a:xfrm>
            <a:off x="458950" y="160635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333" name="Google Shape;333;p102"/>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
        <p:nvSpPr>
          <p:cNvPr id="334" name="Google Shape;334;p102"/>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9">
  <p:cSld name="TITLE_2_1_1_3_1_1_1_1_1_1_1_1">
    <p:bg>
      <p:bgPr>
        <a:blipFill>
          <a:blip r:embed="rId2">
            <a:alphaModFix/>
          </a:blip>
          <a:stretch>
            <a:fillRect/>
          </a:stretch>
        </a:blipFill>
      </p:bgPr>
    </p:bg>
    <p:spTree>
      <p:nvGrpSpPr>
        <p:cNvPr id="335" name="Shape 335"/>
        <p:cNvGrpSpPr/>
        <p:nvPr/>
      </p:nvGrpSpPr>
      <p:grpSpPr>
        <a:xfrm>
          <a:off x="0" y="0"/>
          <a:ext cx="0" cy="0"/>
          <a:chOff x="0" y="0"/>
          <a:chExt cx="0" cy="0"/>
        </a:xfrm>
      </p:grpSpPr>
      <p:sp>
        <p:nvSpPr>
          <p:cNvPr id="336" name="Google Shape;336;p103"/>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37" name="Google Shape;337;p103"/>
          <p:cNvSpPr txBox="1"/>
          <p:nvPr>
            <p:ph idx="1" type="body"/>
          </p:nvPr>
        </p:nvSpPr>
        <p:spPr>
          <a:xfrm>
            <a:off x="458950" y="160635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338" name="Google Shape;338;p103"/>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
        <p:nvSpPr>
          <p:cNvPr id="339" name="Google Shape;339;p103"/>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3">
  <p:cSld name="TITLE_2">
    <p:bg>
      <p:bgPr>
        <a:blipFill>
          <a:blip r:embed="rId2">
            <a:alphaModFix/>
          </a:blip>
          <a:stretch>
            <a:fillRect/>
          </a:stretch>
        </a:blipFill>
      </p:bgPr>
    </p:bg>
    <p:spTree>
      <p:nvGrpSpPr>
        <p:cNvPr id="340" name="Shape 340"/>
        <p:cNvGrpSpPr/>
        <p:nvPr/>
      </p:nvGrpSpPr>
      <p:grpSpPr>
        <a:xfrm>
          <a:off x="0" y="0"/>
          <a:ext cx="0" cy="0"/>
          <a:chOff x="0" y="0"/>
          <a:chExt cx="0" cy="0"/>
        </a:xfrm>
      </p:grpSpPr>
      <p:sp>
        <p:nvSpPr>
          <p:cNvPr id="341" name="Google Shape;341;p104"/>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42" name="Google Shape;342;p104"/>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343" name="Google Shape;343;p104"/>
          <p:cNvSpPr txBox="1"/>
          <p:nvPr>
            <p:ph idx="2" type="body"/>
          </p:nvPr>
        </p:nvSpPr>
        <p:spPr>
          <a:xfrm>
            <a:off x="47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344" name="Google Shape;344;p104"/>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345" name="Google Shape;345;p104"/>
          <p:cNvSpPr txBox="1"/>
          <p:nvPr>
            <p:ph idx="3"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346" name="Google Shape;346;p104"/>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
        <p:nvSpPr>
          <p:cNvPr id="347" name="Google Shape;347;p104"/>
          <p:cNvSpPr txBox="1"/>
          <p:nvPr>
            <p:ph idx="4"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2">
  <p:cSld name="TITLE_3_1_1_1">
    <p:bg>
      <p:bgPr>
        <a:blipFill>
          <a:blip r:embed="rId2">
            <a:alphaModFix/>
          </a:blip>
          <a:stretch>
            <a:fillRect/>
          </a:stretch>
        </a:blipFill>
      </p:bgPr>
    </p:bg>
    <p:spTree>
      <p:nvGrpSpPr>
        <p:cNvPr id="37" name="Shape 37"/>
        <p:cNvGrpSpPr/>
        <p:nvPr/>
      </p:nvGrpSpPr>
      <p:grpSpPr>
        <a:xfrm>
          <a:off x="0" y="0"/>
          <a:ext cx="0" cy="0"/>
          <a:chOff x="0" y="0"/>
          <a:chExt cx="0" cy="0"/>
        </a:xfrm>
      </p:grpSpPr>
      <p:sp>
        <p:nvSpPr>
          <p:cNvPr id="38" name="Google Shape;38;p51"/>
          <p:cNvSpPr txBox="1"/>
          <p:nvPr>
            <p:ph type="title"/>
          </p:nvPr>
        </p:nvSpPr>
        <p:spPr>
          <a:xfrm>
            <a:off x="46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39" name="Google Shape;39;p51"/>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lt1"/>
                </a:solidFill>
              </a:defRPr>
            </a:lvl1pPr>
            <a:lvl2pPr lvl="1" algn="l">
              <a:lnSpc>
                <a:spcPct val="125000"/>
              </a:lnSpc>
              <a:spcBef>
                <a:spcPts val="0"/>
              </a:spcBef>
              <a:spcAft>
                <a:spcPts val="0"/>
              </a:spcAft>
              <a:buSzPts val="1100"/>
              <a:buNone/>
              <a:defRPr>
                <a:solidFill>
                  <a:schemeClr val="lt1"/>
                </a:solidFill>
              </a:defRPr>
            </a:lvl2pPr>
            <a:lvl3pPr lvl="2" algn="l">
              <a:lnSpc>
                <a:spcPct val="125000"/>
              </a:lnSpc>
              <a:spcBef>
                <a:spcPts val="0"/>
              </a:spcBef>
              <a:spcAft>
                <a:spcPts val="0"/>
              </a:spcAft>
              <a:buSzPts val="1100"/>
              <a:buNone/>
              <a:defRPr>
                <a:solidFill>
                  <a:schemeClr val="lt1"/>
                </a:solidFill>
              </a:defRPr>
            </a:lvl3pPr>
            <a:lvl4pPr lvl="3" algn="l">
              <a:lnSpc>
                <a:spcPct val="125000"/>
              </a:lnSpc>
              <a:spcBef>
                <a:spcPts val="0"/>
              </a:spcBef>
              <a:spcAft>
                <a:spcPts val="0"/>
              </a:spcAft>
              <a:buSzPts val="1100"/>
              <a:buNone/>
              <a:defRPr>
                <a:solidFill>
                  <a:schemeClr val="lt1"/>
                </a:solidFill>
              </a:defRPr>
            </a:lvl4pPr>
            <a:lvl5pPr lvl="4" algn="l">
              <a:lnSpc>
                <a:spcPct val="125000"/>
              </a:lnSpc>
              <a:spcBef>
                <a:spcPts val="0"/>
              </a:spcBef>
              <a:spcAft>
                <a:spcPts val="0"/>
              </a:spcAft>
              <a:buSzPts val="1100"/>
              <a:buNone/>
              <a:defRPr>
                <a:solidFill>
                  <a:schemeClr val="lt1"/>
                </a:solidFill>
              </a:defRPr>
            </a:lvl5pPr>
            <a:lvl6pPr lvl="5" algn="l">
              <a:lnSpc>
                <a:spcPct val="125000"/>
              </a:lnSpc>
              <a:spcBef>
                <a:spcPts val="0"/>
              </a:spcBef>
              <a:spcAft>
                <a:spcPts val="0"/>
              </a:spcAft>
              <a:buSzPts val="1100"/>
              <a:buNone/>
              <a:defRPr>
                <a:solidFill>
                  <a:schemeClr val="lt1"/>
                </a:solidFill>
              </a:defRPr>
            </a:lvl6pPr>
            <a:lvl7pPr lvl="6" algn="l">
              <a:lnSpc>
                <a:spcPct val="125000"/>
              </a:lnSpc>
              <a:spcBef>
                <a:spcPts val="0"/>
              </a:spcBef>
              <a:spcAft>
                <a:spcPts val="0"/>
              </a:spcAft>
              <a:buSzPts val="1100"/>
              <a:buNone/>
              <a:defRPr>
                <a:solidFill>
                  <a:schemeClr val="lt1"/>
                </a:solidFill>
              </a:defRPr>
            </a:lvl7pPr>
            <a:lvl8pPr lvl="7" algn="l">
              <a:lnSpc>
                <a:spcPct val="125000"/>
              </a:lnSpc>
              <a:spcBef>
                <a:spcPts val="0"/>
              </a:spcBef>
              <a:spcAft>
                <a:spcPts val="0"/>
              </a:spcAft>
              <a:buSzPts val="1100"/>
              <a:buNone/>
              <a:defRPr>
                <a:solidFill>
                  <a:schemeClr val="lt1"/>
                </a:solidFill>
              </a:defRPr>
            </a:lvl8pPr>
            <a:lvl9pPr lvl="8" algn="l">
              <a:lnSpc>
                <a:spcPct val="125000"/>
              </a:lnSpc>
              <a:spcBef>
                <a:spcPts val="0"/>
              </a:spcBef>
              <a:spcAft>
                <a:spcPts val="0"/>
              </a:spcAft>
              <a:buSzPts val="1100"/>
              <a:buNone/>
              <a:defRPr>
                <a:solidFill>
                  <a:schemeClr val="lt1"/>
                </a:solidFill>
              </a:defRPr>
            </a:lvl9pPr>
          </a:lstStyle>
          <a:p/>
        </p:txBody>
      </p:sp>
      <p:sp>
        <p:nvSpPr>
          <p:cNvPr id="40" name="Google Shape;40;p51"/>
          <p:cNvSpPr txBox="1"/>
          <p:nvPr>
            <p:ph idx="2" type="body"/>
          </p:nvPr>
        </p:nvSpPr>
        <p:spPr>
          <a:xfrm>
            <a:off x="470375" y="1599300"/>
            <a:ext cx="350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sp>
        <p:nvSpPr>
          <p:cNvPr id="41" name="Google Shape;41;p51"/>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2" name="Google Shape;42;p51"/>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4">
  <p:cSld name="TITLE_2_1">
    <p:bg>
      <p:bgPr>
        <a:blipFill>
          <a:blip r:embed="rId2">
            <a:alphaModFix/>
          </a:blip>
          <a:stretch>
            <a:fillRect/>
          </a:stretch>
        </a:blipFill>
      </p:bgPr>
    </p:bg>
    <p:spTree>
      <p:nvGrpSpPr>
        <p:cNvPr id="348" name="Shape 348"/>
        <p:cNvGrpSpPr/>
        <p:nvPr/>
      </p:nvGrpSpPr>
      <p:grpSpPr>
        <a:xfrm>
          <a:off x="0" y="0"/>
          <a:ext cx="0" cy="0"/>
          <a:chOff x="0" y="0"/>
          <a:chExt cx="0" cy="0"/>
        </a:xfrm>
      </p:grpSpPr>
      <p:sp>
        <p:nvSpPr>
          <p:cNvPr id="349" name="Google Shape;349;p105"/>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50" name="Google Shape;350;p105"/>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351" name="Google Shape;351;p105"/>
          <p:cNvSpPr txBox="1"/>
          <p:nvPr>
            <p:ph idx="2" type="body"/>
          </p:nvPr>
        </p:nvSpPr>
        <p:spPr>
          <a:xfrm>
            <a:off x="47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352" name="Google Shape;352;p105"/>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353" name="Google Shape;353;p105"/>
          <p:cNvSpPr txBox="1"/>
          <p:nvPr>
            <p:ph idx="3"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354" name="Google Shape;354;p105"/>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
        <p:nvSpPr>
          <p:cNvPr id="355" name="Google Shape;355;p105"/>
          <p:cNvSpPr txBox="1"/>
          <p:nvPr>
            <p:ph idx="4"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3 larger font">
  <p:cSld name="TITLE_2_1_3">
    <p:bg>
      <p:bgPr>
        <a:blipFill>
          <a:blip r:embed="rId2">
            <a:alphaModFix/>
          </a:blip>
          <a:stretch>
            <a:fillRect/>
          </a:stretch>
        </a:blipFill>
      </p:bgPr>
    </p:bg>
    <p:spTree>
      <p:nvGrpSpPr>
        <p:cNvPr id="356" name="Shape 356"/>
        <p:cNvGrpSpPr/>
        <p:nvPr/>
      </p:nvGrpSpPr>
      <p:grpSpPr>
        <a:xfrm>
          <a:off x="0" y="0"/>
          <a:ext cx="0" cy="0"/>
          <a:chOff x="0" y="0"/>
          <a:chExt cx="0" cy="0"/>
        </a:xfrm>
      </p:grpSpPr>
      <p:sp>
        <p:nvSpPr>
          <p:cNvPr id="357" name="Google Shape;357;p106"/>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58" name="Google Shape;358;p106"/>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359" name="Google Shape;359;p106"/>
          <p:cNvSpPr txBox="1"/>
          <p:nvPr>
            <p:ph idx="2" type="body"/>
          </p:nvPr>
        </p:nvSpPr>
        <p:spPr>
          <a:xfrm>
            <a:off x="470375" y="1599300"/>
            <a:ext cx="3629100" cy="2958600"/>
          </a:xfrm>
          <a:prstGeom prst="rect">
            <a:avLst/>
          </a:prstGeom>
          <a:noFill/>
          <a:ln>
            <a:noFill/>
          </a:ln>
        </p:spPr>
        <p:txBody>
          <a:bodyPr anchorCtr="0" anchor="t" bIns="91425" lIns="91425" spcFirstLastPara="1" rIns="91425" wrap="square" tIns="91425">
            <a:noAutofit/>
          </a:bodyPr>
          <a:lstStyle>
            <a:lvl1pPr indent="-323850" lvl="0" marL="457200" algn="l">
              <a:lnSpc>
                <a:spcPct val="125000"/>
              </a:lnSpc>
              <a:spcBef>
                <a:spcPts val="0"/>
              </a:spcBef>
              <a:spcAft>
                <a:spcPts val="0"/>
              </a:spcAft>
              <a:buSzPts val="1500"/>
              <a:buChar char="●"/>
              <a:defRPr sz="1500"/>
            </a:lvl1pPr>
            <a:lvl2pPr indent="-323850" lvl="1" marL="914400" algn="l">
              <a:lnSpc>
                <a:spcPct val="125000"/>
              </a:lnSpc>
              <a:spcBef>
                <a:spcPts val="0"/>
              </a:spcBef>
              <a:spcAft>
                <a:spcPts val="0"/>
              </a:spcAft>
              <a:buSzPts val="1500"/>
              <a:buChar char="○"/>
              <a:defRPr sz="1500"/>
            </a:lvl2pPr>
            <a:lvl3pPr indent="-323850" lvl="2" marL="1371600" algn="l">
              <a:lnSpc>
                <a:spcPct val="125000"/>
              </a:lnSpc>
              <a:spcBef>
                <a:spcPts val="0"/>
              </a:spcBef>
              <a:spcAft>
                <a:spcPts val="0"/>
              </a:spcAft>
              <a:buSzPts val="1500"/>
              <a:buChar char="■"/>
              <a:defRPr sz="1500"/>
            </a:lvl3pPr>
            <a:lvl4pPr indent="-323850" lvl="3" marL="1828800" algn="l">
              <a:lnSpc>
                <a:spcPct val="125000"/>
              </a:lnSpc>
              <a:spcBef>
                <a:spcPts val="0"/>
              </a:spcBef>
              <a:spcAft>
                <a:spcPts val="0"/>
              </a:spcAft>
              <a:buSzPts val="1500"/>
              <a:buChar char="●"/>
              <a:defRPr sz="1500"/>
            </a:lvl4pPr>
            <a:lvl5pPr indent="-323850" lvl="4" marL="2286000" algn="l">
              <a:lnSpc>
                <a:spcPct val="125000"/>
              </a:lnSpc>
              <a:spcBef>
                <a:spcPts val="0"/>
              </a:spcBef>
              <a:spcAft>
                <a:spcPts val="0"/>
              </a:spcAft>
              <a:buSzPts val="1500"/>
              <a:buChar char="○"/>
              <a:defRPr sz="1500"/>
            </a:lvl5pPr>
            <a:lvl6pPr indent="-323850" lvl="5" marL="2743200" algn="l">
              <a:lnSpc>
                <a:spcPct val="125000"/>
              </a:lnSpc>
              <a:spcBef>
                <a:spcPts val="0"/>
              </a:spcBef>
              <a:spcAft>
                <a:spcPts val="0"/>
              </a:spcAft>
              <a:buSzPts val="1500"/>
              <a:buChar char="■"/>
              <a:defRPr sz="1500"/>
            </a:lvl6pPr>
            <a:lvl7pPr indent="-323850" lvl="6" marL="3200400" algn="l">
              <a:lnSpc>
                <a:spcPct val="125000"/>
              </a:lnSpc>
              <a:spcBef>
                <a:spcPts val="0"/>
              </a:spcBef>
              <a:spcAft>
                <a:spcPts val="0"/>
              </a:spcAft>
              <a:buSzPts val="1500"/>
              <a:buChar char="●"/>
              <a:defRPr sz="1500"/>
            </a:lvl7pPr>
            <a:lvl8pPr indent="-323850" lvl="7" marL="3657600" algn="l">
              <a:lnSpc>
                <a:spcPct val="125000"/>
              </a:lnSpc>
              <a:spcBef>
                <a:spcPts val="0"/>
              </a:spcBef>
              <a:spcAft>
                <a:spcPts val="0"/>
              </a:spcAft>
              <a:buSzPts val="1500"/>
              <a:buChar char="○"/>
              <a:defRPr sz="1500"/>
            </a:lvl8pPr>
            <a:lvl9pPr indent="-323850" lvl="8" marL="4114800" algn="l">
              <a:lnSpc>
                <a:spcPct val="125000"/>
              </a:lnSpc>
              <a:spcBef>
                <a:spcPts val="0"/>
              </a:spcBef>
              <a:spcAft>
                <a:spcPts val="0"/>
              </a:spcAft>
              <a:buSzPts val="1500"/>
              <a:buChar char="■"/>
              <a:defRPr sz="1500"/>
            </a:lvl9pPr>
          </a:lstStyle>
          <a:p/>
        </p:txBody>
      </p:sp>
      <p:sp>
        <p:nvSpPr>
          <p:cNvPr id="360" name="Google Shape;360;p106"/>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361" name="Google Shape;361;p106"/>
          <p:cNvSpPr txBox="1"/>
          <p:nvPr>
            <p:ph idx="3"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323850" lvl="0" marL="457200" algn="l">
              <a:lnSpc>
                <a:spcPct val="125000"/>
              </a:lnSpc>
              <a:spcBef>
                <a:spcPts val="0"/>
              </a:spcBef>
              <a:spcAft>
                <a:spcPts val="0"/>
              </a:spcAft>
              <a:buSzPts val="1500"/>
              <a:buChar char="●"/>
              <a:defRPr sz="1500"/>
            </a:lvl1pPr>
            <a:lvl2pPr indent="-323850" lvl="1" marL="914400" algn="l">
              <a:lnSpc>
                <a:spcPct val="125000"/>
              </a:lnSpc>
              <a:spcBef>
                <a:spcPts val="0"/>
              </a:spcBef>
              <a:spcAft>
                <a:spcPts val="0"/>
              </a:spcAft>
              <a:buSzPts val="1500"/>
              <a:buChar char="○"/>
              <a:defRPr sz="1500"/>
            </a:lvl2pPr>
            <a:lvl3pPr indent="-323850" lvl="2" marL="1371600" algn="l">
              <a:lnSpc>
                <a:spcPct val="125000"/>
              </a:lnSpc>
              <a:spcBef>
                <a:spcPts val="0"/>
              </a:spcBef>
              <a:spcAft>
                <a:spcPts val="0"/>
              </a:spcAft>
              <a:buSzPts val="1500"/>
              <a:buChar char="■"/>
              <a:defRPr sz="1500"/>
            </a:lvl3pPr>
            <a:lvl4pPr indent="-323850" lvl="3" marL="1828800" algn="l">
              <a:lnSpc>
                <a:spcPct val="125000"/>
              </a:lnSpc>
              <a:spcBef>
                <a:spcPts val="0"/>
              </a:spcBef>
              <a:spcAft>
                <a:spcPts val="0"/>
              </a:spcAft>
              <a:buSzPts val="1500"/>
              <a:buChar char="●"/>
              <a:defRPr sz="1500"/>
            </a:lvl4pPr>
            <a:lvl5pPr indent="-323850" lvl="4" marL="2286000" algn="l">
              <a:lnSpc>
                <a:spcPct val="125000"/>
              </a:lnSpc>
              <a:spcBef>
                <a:spcPts val="0"/>
              </a:spcBef>
              <a:spcAft>
                <a:spcPts val="0"/>
              </a:spcAft>
              <a:buSzPts val="1500"/>
              <a:buChar char="○"/>
              <a:defRPr sz="1500"/>
            </a:lvl5pPr>
            <a:lvl6pPr indent="-323850" lvl="5" marL="2743200" algn="l">
              <a:lnSpc>
                <a:spcPct val="125000"/>
              </a:lnSpc>
              <a:spcBef>
                <a:spcPts val="0"/>
              </a:spcBef>
              <a:spcAft>
                <a:spcPts val="0"/>
              </a:spcAft>
              <a:buSzPts val="1500"/>
              <a:buChar char="■"/>
              <a:defRPr sz="1500"/>
            </a:lvl6pPr>
            <a:lvl7pPr indent="-323850" lvl="6" marL="3200400" algn="l">
              <a:lnSpc>
                <a:spcPct val="125000"/>
              </a:lnSpc>
              <a:spcBef>
                <a:spcPts val="0"/>
              </a:spcBef>
              <a:spcAft>
                <a:spcPts val="0"/>
              </a:spcAft>
              <a:buSzPts val="1500"/>
              <a:buChar char="●"/>
              <a:defRPr sz="1500"/>
            </a:lvl7pPr>
            <a:lvl8pPr indent="-323850" lvl="7" marL="3657600" algn="l">
              <a:lnSpc>
                <a:spcPct val="125000"/>
              </a:lnSpc>
              <a:spcBef>
                <a:spcPts val="0"/>
              </a:spcBef>
              <a:spcAft>
                <a:spcPts val="0"/>
              </a:spcAft>
              <a:buSzPts val="1500"/>
              <a:buChar char="○"/>
              <a:defRPr sz="1500"/>
            </a:lvl8pPr>
            <a:lvl9pPr indent="-323850" lvl="8" marL="4114800" algn="l">
              <a:lnSpc>
                <a:spcPct val="125000"/>
              </a:lnSpc>
              <a:spcBef>
                <a:spcPts val="0"/>
              </a:spcBef>
              <a:spcAft>
                <a:spcPts val="0"/>
              </a:spcAft>
              <a:buSzPts val="1500"/>
              <a:buChar char="■"/>
              <a:defRPr sz="1500"/>
            </a:lvl9pPr>
          </a:lstStyle>
          <a:p/>
        </p:txBody>
      </p:sp>
      <p:pic>
        <p:nvPicPr>
          <p:cNvPr id="362" name="Google Shape;362;p106"/>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
        <p:nvSpPr>
          <p:cNvPr id="363" name="Google Shape;363;p106"/>
          <p:cNvSpPr txBox="1"/>
          <p:nvPr>
            <p:ph idx="4"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guide id="2" pos="3168">
          <p15:clr>
            <a:srgbClr val="FA7B17"/>
          </p15:clr>
        </p15:guide>
      </p15:sldGuideLst>
    </p:ext>
  </p:extLst>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roduct screenshot text right">
  <p:cSld name="TITLE_2_1_1">
    <p:bg>
      <p:bgPr>
        <a:blipFill>
          <a:blip r:embed="rId2">
            <a:alphaModFix/>
          </a:blip>
          <a:stretch>
            <a:fillRect/>
          </a:stretch>
        </a:blipFill>
      </p:bgPr>
    </p:bg>
    <p:spTree>
      <p:nvGrpSpPr>
        <p:cNvPr id="364" name="Shape 364"/>
        <p:cNvGrpSpPr/>
        <p:nvPr/>
      </p:nvGrpSpPr>
      <p:grpSpPr>
        <a:xfrm>
          <a:off x="0" y="0"/>
          <a:ext cx="0" cy="0"/>
          <a:chOff x="0" y="0"/>
          <a:chExt cx="0" cy="0"/>
        </a:xfrm>
      </p:grpSpPr>
      <p:sp>
        <p:nvSpPr>
          <p:cNvPr id="365" name="Google Shape;365;p107"/>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66" name="Google Shape;366;p107"/>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367" name="Google Shape;367;p107"/>
          <p:cNvSpPr txBox="1"/>
          <p:nvPr>
            <p:ph idx="1"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368" name="Google Shape;368;p107"/>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guide id="2" pos="3169">
          <p15:clr>
            <a:srgbClr val="FA7B17"/>
          </p15:clr>
        </p15:guide>
      </p15:sldGuideLst>
    </p:ext>
  </p:extLst>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roduct screenshot text left">
  <p:cSld name="TITLE_1_2">
    <p:bg>
      <p:bgPr>
        <a:blipFill>
          <a:blip r:embed="rId2">
            <a:alphaModFix/>
          </a:blip>
          <a:stretch>
            <a:fillRect/>
          </a:stretch>
        </a:blipFill>
      </p:bgPr>
    </p:bg>
    <p:spTree>
      <p:nvGrpSpPr>
        <p:cNvPr id="369" name="Shape 369"/>
        <p:cNvGrpSpPr/>
        <p:nvPr/>
      </p:nvGrpSpPr>
      <p:grpSpPr>
        <a:xfrm>
          <a:off x="0" y="0"/>
          <a:ext cx="0" cy="0"/>
          <a:chOff x="0" y="0"/>
          <a:chExt cx="0" cy="0"/>
        </a:xfrm>
      </p:grpSpPr>
      <p:sp>
        <p:nvSpPr>
          <p:cNvPr id="370" name="Google Shape;370;p108"/>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71" name="Google Shape;371;p108"/>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372" name="Google Shape;372;p108"/>
          <p:cNvSpPr txBox="1"/>
          <p:nvPr>
            <p:ph idx="2" type="body"/>
          </p:nvPr>
        </p:nvSpPr>
        <p:spPr>
          <a:xfrm>
            <a:off x="47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373" name="Google Shape;373;p108"/>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374" name="Google Shape;374;p108"/>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Quote green">
  <p:cSld name="TITLE_1_1_1_1">
    <p:bg>
      <p:bgPr>
        <a:blipFill>
          <a:blip r:embed="rId2">
            <a:alphaModFix/>
          </a:blip>
          <a:stretch>
            <a:fillRect/>
          </a:stretch>
        </a:blipFill>
      </p:bgPr>
    </p:bg>
    <p:spTree>
      <p:nvGrpSpPr>
        <p:cNvPr id="375" name="Shape 375"/>
        <p:cNvGrpSpPr/>
        <p:nvPr/>
      </p:nvGrpSpPr>
      <p:grpSpPr>
        <a:xfrm>
          <a:off x="0" y="0"/>
          <a:ext cx="0" cy="0"/>
          <a:chOff x="0" y="0"/>
          <a:chExt cx="0" cy="0"/>
        </a:xfrm>
      </p:grpSpPr>
      <p:sp>
        <p:nvSpPr>
          <p:cNvPr id="376" name="Google Shape;376;p109"/>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377" name="Google Shape;377;p109"/>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378" name="Google Shape;378;p109"/>
          <p:cNvSpPr txBox="1"/>
          <p:nvPr/>
        </p:nvSpPr>
        <p:spPr>
          <a:xfrm>
            <a:off x="342250" y="1614230"/>
            <a:ext cx="493500" cy="534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rgbClr val="FFFFFF"/>
                </a:solidFill>
                <a:latin typeface="Merriweather"/>
                <a:ea typeface="Merriweather"/>
                <a:cs typeface="Merriweather"/>
                <a:sym typeface="Merriweather"/>
              </a:rPr>
              <a:t>“</a:t>
            </a:r>
            <a:endParaRPr b="0" i="0" sz="3000" u="none" cap="none" strike="noStrike">
              <a:solidFill>
                <a:srgbClr val="000000"/>
              </a:solidFill>
              <a:latin typeface="Merriweather"/>
              <a:ea typeface="Merriweather"/>
              <a:cs typeface="Merriweather"/>
              <a:sym typeface="Merriweather"/>
            </a:endParaRPr>
          </a:p>
        </p:txBody>
      </p:sp>
      <p:sp>
        <p:nvSpPr>
          <p:cNvPr id="379" name="Google Shape;379;p109"/>
          <p:cNvSpPr txBox="1"/>
          <p:nvPr>
            <p:ph type="title"/>
          </p:nvPr>
        </p:nvSpPr>
        <p:spPr>
          <a:xfrm>
            <a:off x="644717" y="1690416"/>
            <a:ext cx="6624000" cy="2362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2400">
                <a:solidFill>
                  <a:srgbClr val="FFFFFF"/>
                </a:solidFill>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380" name="Google Shape;380;p109"/>
          <p:cNvSpPr txBox="1"/>
          <p:nvPr>
            <p:ph idx="1" type="subTitle"/>
          </p:nvPr>
        </p:nvSpPr>
        <p:spPr>
          <a:xfrm>
            <a:off x="650425" y="3555300"/>
            <a:ext cx="6615600" cy="6246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a:solidFill>
                  <a:srgbClr val="FFFFFF"/>
                </a:solidFill>
              </a:defRPr>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Quote evergreen">
  <p:cSld name="TITLE_1_1_1_1_1">
    <p:bg>
      <p:bgPr>
        <a:blipFill>
          <a:blip r:embed="rId2">
            <a:alphaModFix/>
          </a:blip>
          <a:stretch>
            <a:fillRect/>
          </a:stretch>
        </a:blipFill>
      </p:bgPr>
    </p:bg>
    <p:spTree>
      <p:nvGrpSpPr>
        <p:cNvPr id="381" name="Shape 381"/>
        <p:cNvGrpSpPr/>
        <p:nvPr/>
      </p:nvGrpSpPr>
      <p:grpSpPr>
        <a:xfrm>
          <a:off x="0" y="0"/>
          <a:ext cx="0" cy="0"/>
          <a:chOff x="0" y="0"/>
          <a:chExt cx="0" cy="0"/>
        </a:xfrm>
      </p:grpSpPr>
      <p:sp>
        <p:nvSpPr>
          <p:cNvPr id="382" name="Google Shape;382;p110"/>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383" name="Google Shape;383;p110"/>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384" name="Google Shape;384;p110"/>
          <p:cNvSpPr txBox="1"/>
          <p:nvPr/>
        </p:nvSpPr>
        <p:spPr>
          <a:xfrm>
            <a:off x="342250" y="1614230"/>
            <a:ext cx="493500" cy="534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rgbClr val="FFFFFF"/>
                </a:solidFill>
                <a:latin typeface="Merriweather"/>
                <a:ea typeface="Merriweather"/>
                <a:cs typeface="Merriweather"/>
                <a:sym typeface="Merriweather"/>
              </a:rPr>
              <a:t>“</a:t>
            </a:r>
            <a:endParaRPr b="0" i="0" sz="3000" u="none" cap="none" strike="noStrike">
              <a:solidFill>
                <a:srgbClr val="000000"/>
              </a:solidFill>
              <a:latin typeface="Merriweather"/>
              <a:ea typeface="Merriweather"/>
              <a:cs typeface="Merriweather"/>
              <a:sym typeface="Merriweather"/>
            </a:endParaRPr>
          </a:p>
        </p:txBody>
      </p:sp>
      <p:sp>
        <p:nvSpPr>
          <p:cNvPr id="385" name="Google Shape;385;p110"/>
          <p:cNvSpPr txBox="1"/>
          <p:nvPr>
            <p:ph type="title"/>
          </p:nvPr>
        </p:nvSpPr>
        <p:spPr>
          <a:xfrm>
            <a:off x="644717" y="1690416"/>
            <a:ext cx="6624000" cy="2362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2400">
                <a:solidFill>
                  <a:srgbClr val="FFFFFF"/>
                </a:solidFill>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386" name="Google Shape;386;p110"/>
          <p:cNvSpPr txBox="1"/>
          <p:nvPr>
            <p:ph idx="1" type="subTitle"/>
          </p:nvPr>
        </p:nvSpPr>
        <p:spPr>
          <a:xfrm>
            <a:off x="650425" y="3555300"/>
            <a:ext cx="6615600" cy="6246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a:solidFill>
                  <a:srgbClr val="FFFFFF"/>
                </a:solidFill>
              </a:defRPr>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One column - evergreen">
  <p:cSld name="TITLE_1_1_2_1_1_1_2">
    <p:bg>
      <p:bgPr>
        <a:blipFill>
          <a:blip r:embed="rId2">
            <a:alphaModFix/>
          </a:blip>
          <a:stretch>
            <a:fillRect/>
          </a:stretch>
        </a:blipFill>
      </p:bgPr>
    </p:bg>
    <p:spTree>
      <p:nvGrpSpPr>
        <p:cNvPr id="387" name="Shape 387"/>
        <p:cNvGrpSpPr/>
        <p:nvPr/>
      </p:nvGrpSpPr>
      <p:grpSpPr>
        <a:xfrm>
          <a:off x="0" y="0"/>
          <a:ext cx="0" cy="0"/>
          <a:chOff x="0" y="0"/>
          <a:chExt cx="0" cy="0"/>
        </a:xfrm>
      </p:grpSpPr>
      <p:sp>
        <p:nvSpPr>
          <p:cNvPr id="388" name="Google Shape;388;p111"/>
          <p:cNvSpPr txBox="1"/>
          <p:nvPr>
            <p:ph type="title"/>
          </p:nvPr>
        </p:nvSpPr>
        <p:spPr>
          <a:xfrm>
            <a:off x="468625" y="1021650"/>
            <a:ext cx="21741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389" name="Google Shape;389;p111"/>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lt1"/>
                </a:solidFill>
              </a:defRPr>
            </a:lvl1pPr>
            <a:lvl2pPr lvl="1" algn="l">
              <a:lnSpc>
                <a:spcPct val="125000"/>
              </a:lnSpc>
              <a:spcBef>
                <a:spcPts val="0"/>
              </a:spcBef>
              <a:spcAft>
                <a:spcPts val="0"/>
              </a:spcAft>
              <a:buSzPts val="1100"/>
              <a:buNone/>
              <a:defRPr>
                <a:solidFill>
                  <a:schemeClr val="lt1"/>
                </a:solidFill>
              </a:defRPr>
            </a:lvl2pPr>
            <a:lvl3pPr lvl="2" algn="l">
              <a:lnSpc>
                <a:spcPct val="125000"/>
              </a:lnSpc>
              <a:spcBef>
                <a:spcPts val="0"/>
              </a:spcBef>
              <a:spcAft>
                <a:spcPts val="0"/>
              </a:spcAft>
              <a:buSzPts val="1100"/>
              <a:buNone/>
              <a:defRPr>
                <a:solidFill>
                  <a:schemeClr val="lt1"/>
                </a:solidFill>
              </a:defRPr>
            </a:lvl3pPr>
            <a:lvl4pPr lvl="3" algn="l">
              <a:lnSpc>
                <a:spcPct val="125000"/>
              </a:lnSpc>
              <a:spcBef>
                <a:spcPts val="0"/>
              </a:spcBef>
              <a:spcAft>
                <a:spcPts val="0"/>
              </a:spcAft>
              <a:buSzPts val="1100"/>
              <a:buNone/>
              <a:defRPr>
                <a:solidFill>
                  <a:schemeClr val="lt1"/>
                </a:solidFill>
              </a:defRPr>
            </a:lvl4pPr>
            <a:lvl5pPr lvl="4" algn="l">
              <a:lnSpc>
                <a:spcPct val="125000"/>
              </a:lnSpc>
              <a:spcBef>
                <a:spcPts val="0"/>
              </a:spcBef>
              <a:spcAft>
                <a:spcPts val="0"/>
              </a:spcAft>
              <a:buSzPts val="1100"/>
              <a:buNone/>
              <a:defRPr>
                <a:solidFill>
                  <a:schemeClr val="lt1"/>
                </a:solidFill>
              </a:defRPr>
            </a:lvl5pPr>
            <a:lvl6pPr lvl="5" algn="l">
              <a:lnSpc>
                <a:spcPct val="125000"/>
              </a:lnSpc>
              <a:spcBef>
                <a:spcPts val="0"/>
              </a:spcBef>
              <a:spcAft>
                <a:spcPts val="0"/>
              </a:spcAft>
              <a:buSzPts val="1100"/>
              <a:buNone/>
              <a:defRPr>
                <a:solidFill>
                  <a:schemeClr val="lt1"/>
                </a:solidFill>
              </a:defRPr>
            </a:lvl6pPr>
            <a:lvl7pPr lvl="6" algn="l">
              <a:lnSpc>
                <a:spcPct val="125000"/>
              </a:lnSpc>
              <a:spcBef>
                <a:spcPts val="0"/>
              </a:spcBef>
              <a:spcAft>
                <a:spcPts val="0"/>
              </a:spcAft>
              <a:buSzPts val="1100"/>
              <a:buNone/>
              <a:defRPr>
                <a:solidFill>
                  <a:schemeClr val="lt1"/>
                </a:solidFill>
              </a:defRPr>
            </a:lvl7pPr>
            <a:lvl8pPr lvl="7" algn="l">
              <a:lnSpc>
                <a:spcPct val="125000"/>
              </a:lnSpc>
              <a:spcBef>
                <a:spcPts val="0"/>
              </a:spcBef>
              <a:spcAft>
                <a:spcPts val="0"/>
              </a:spcAft>
              <a:buSzPts val="1100"/>
              <a:buNone/>
              <a:defRPr>
                <a:solidFill>
                  <a:schemeClr val="lt1"/>
                </a:solidFill>
              </a:defRPr>
            </a:lvl8pPr>
            <a:lvl9pPr lvl="8" algn="l">
              <a:lnSpc>
                <a:spcPct val="125000"/>
              </a:lnSpc>
              <a:spcBef>
                <a:spcPts val="0"/>
              </a:spcBef>
              <a:spcAft>
                <a:spcPts val="0"/>
              </a:spcAft>
              <a:buSzPts val="1100"/>
              <a:buNone/>
              <a:defRPr>
                <a:solidFill>
                  <a:schemeClr val="lt1"/>
                </a:solidFill>
              </a:defRPr>
            </a:lvl9pPr>
          </a:lstStyle>
          <a:p/>
        </p:txBody>
      </p:sp>
      <p:sp>
        <p:nvSpPr>
          <p:cNvPr id="390" name="Google Shape;390;p111"/>
          <p:cNvSpPr txBox="1"/>
          <p:nvPr>
            <p:ph idx="2" type="body"/>
          </p:nvPr>
        </p:nvSpPr>
        <p:spPr>
          <a:xfrm>
            <a:off x="453150" y="1877525"/>
            <a:ext cx="2174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sp>
        <p:nvSpPr>
          <p:cNvPr id="391" name="Google Shape;391;p111"/>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392" name="Google Shape;392;p111"/>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Three column evergreen">
  <p:cSld name="TITLE_AND_BODY_1_1_1_1_1_1_1_1_1">
    <p:bg>
      <p:bgPr>
        <a:blipFill>
          <a:blip r:embed="rId2">
            <a:alphaModFix/>
          </a:blip>
          <a:stretch>
            <a:fillRect/>
          </a:stretch>
        </a:blipFill>
      </p:bgPr>
    </p:bg>
    <p:spTree>
      <p:nvGrpSpPr>
        <p:cNvPr id="393" name="Shape 393"/>
        <p:cNvGrpSpPr/>
        <p:nvPr/>
      </p:nvGrpSpPr>
      <p:grpSpPr>
        <a:xfrm>
          <a:off x="0" y="0"/>
          <a:ext cx="0" cy="0"/>
          <a:chOff x="0" y="0"/>
          <a:chExt cx="0" cy="0"/>
        </a:xfrm>
      </p:grpSpPr>
      <p:sp>
        <p:nvSpPr>
          <p:cNvPr id="394" name="Google Shape;394;p112"/>
          <p:cNvSpPr txBox="1"/>
          <p:nvPr>
            <p:ph type="title"/>
          </p:nvPr>
        </p:nvSpPr>
        <p:spPr>
          <a:xfrm>
            <a:off x="468625" y="1021650"/>
            <a:ext cx="24420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400">
                <a:solidFill>
                  <a:srgbClr val="FFFFFF"/>
                </a:solidFill>
              </a:defRPr>
            </a:lvl1pPr>
            <a:lvl2pPr lvl="1"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9pPr>
          </a:lstStyle>
          <a:p/>
        </p:txBody>
      </p:sp>
      <p:sp>
        <p:nvSpPr>
          <p:cNvPr id="395" name="Google Shape;395;p112"/>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solidFill>
                  <a:srgbClr val="FFFFFF"/>
                </a:solidFill>
              </a:defRPr>
            </a:lvl2pPr>
            <a:lvl3pPr lvl="2" algn="l">
              <a:lnSpc>
                <a:spcPct val="125000"/>
              </a:lnSpc>
              <a:spcBef>
                <a:spcPts val="0"/>
              </a:spcBef>
              <a:spcAft>
                <a:spcPts val="0"/>
              </a:spcAft>
              <a:buSzPts val="1100"/>
              <a:buNone/>
              <a:defRPr>
                <a:solidFill>
                  <a:srgbClr val="FFFFFF"/>
                </a:solidFill>
              </a:defRPr>
            </a:lvl3pPr>
            <a:lvl4pPr lvl="3" algn="l">
              <a:lnSpc>
                <a:spcPct val="125000"/>
              </a:lnSpc>
              <a:spcBef>
                <a:spcPts val="0"/>
              </a:spcBef>
              <a:spcAft>
                <a:spcPts val="0"/>
              </a:spcAft>
              <a:buSzPts val="1100"/>
              <a:buNone/>
              <a:defRPr>
                <a:solidFill>
                  <a:srgbClr val="FFFFFF"/>
                </a:solidFill>
              </a:defRPr>
            </a:lvl4pPr>
            <a:lvl5pPr lvl="4" algn="l">
              <a:lnSpc>
                <a:spcPct val="125000"/>
              </a:lnSpc>
              <a:spcBef>
                <a:spcPts val="0"/>
              </a:spcBef>
              <a:spcAft>
                <a:spcPts val="0"/>
              </a:spcAft>
              <a:buSzPts val="1100"/>
              <a:buNone/>
              <a:defRPr>
                <a:solidFill>
                  <a:srgbClr val="FFFFFF"/>
                </a:solidFill>
              </a:defRPr>
            </a:lvl5pPr>
            <a:lvl6pPr lvl="5" algn="l">
              <a:lnSpc>
                <a:spcPct val="125000"/>
              </a:lnSpc>
              <a:spcBef>
                <a:spcPts val="0"/>
              </a:spcBef>
              <a:spcAft>
                <a:spcPts val="0"/>
              </a:spcAft>
              <a:buSzPts val="1100"/>
              <a:buNone/>
              <a:defRPr>
                <a:solidFill>
                  <a:srgbClr val="FFFFFF"/>
                </a:solidFill>
              </a:defRPr>
            </a:lvl6pPr>
            <a:lvl7pPr lvl="6" algn="l">
              <a:lnSpc>
                <a:spcPct val="125000"/>
              </a:lnSpc>
              <a:spcBef>
                <a:spcPts val="0"/>
              </a:spcBef>
              <a:spcAft>
                <a:spcPts val="0"/>
              </a:spcAft>
              <a:buSzPts val="1100"/>
              <a:buNone/>
              <a:defRPr>
                <a:solidFill>
                  <a:srgbClr val="FFFFFF"/>
                </a:solidFill>
              </a:defRPr>
            </a:lvl7pPr>
            <a:lvl8pPr lvl="7" algn="l">
              <a:lnSpc>
                <a:spcPct val="125000"/>
              </a:lnSpc>
              <a:spcBef>
                <a:spcPts val="0"/>
              </a:spcBef>
              <a:spcAft>
                <a:spcPts val="0"/>
              </a:spcAft>
              <a:buSzPts val="1100"/>
              <a:buNone/>
              <a:defRPr>
                <a:solidFill>
                  <a:srgbClr val="FFFFFF"/>
                </a:solidFill>
              </a:defRPr>
            </a:lvl8pPr>
            <a:lvl9pPr lvl="8" algn="l">
              <a:lnSpc>
                <a:spcPct val="125000"/>
              </a:lnSpc>
              <a:spcBef>
                <a:spcPts val="0"/>
              </a:spcBef>
              <a:spcAft>
                <a:spcPts val="0"/>
              </a:spcAft>
              <a:buSzPts val="1100"/>
              <a:buNone/>
              <a:defRPr>
                <a:solidFill>
                  <a:srgbClr val="FFFFFF"/>
                </a:solidFill>
              </a:defRPr>
            </a:lvl9pPr>
          </a:lstStyle>
          <a:p/>
        </p:txBody>
      </p:sp>
      <p:sp>
        <p:nvSpPr>
          <p:cNvPr id="396" name="Google Shape;396;p112"/>
          <p:cNvSpPr txBox="1"/>
          <p:nvPr>
            <p:ph idx="2" type="body"/>
          </p:nvPr>
        </p:nvSpPr>
        <p:spPr>
          <a:xfrm>
            <a:off x="469800" y="1700351"/>
            <a:ext cx="2442000" cy="26841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rgbClr val="FFFFFF"/>
              </a:buClr>
              <a:buSzPts val="1100"/>
              <a:buChar char="●"/>
              <a:defRPr>
                <a:solidFill>
                  <a:srgbClr val="FFFFFF"/>
                </a:solidFill>
              </a:defRPr>
            </a:lvl1pPr>
            <a:lvl2pPr indent="-298450" lvl="1" marL="914400" algn="l">
              <a:lnSpc>
                <a:spcPct val="125000"/>
              </a:lnSpc>
              <a:spcBef>
                <a:spcPts val="0"/>
              </a:spcBef>
              <a:spcAft>
                <a:spcPts val="0"/>
              </a:spcAft>
              <a:buClr>
                <a:srgbClr val="FFFFFF"/>
              </a:buClr>
              <a:buSzPts val="1100"/>
              <a:buChar char="○"/>
              <a:defRPr>
                <a:solidFill>
                  <a:srgbClr val="FFFFFF"/>
                </a:solidFill>
              </a:defRPr>
            </a:lvl2pPr>
            <a:lvl3pPr indent="-298450" lvl="2" marL="1371600" algn="l">
              <a:lnSpc>
                <a:spcPct val="125000"/>
              </a:lnSpc>
              <a:spcBef>
                <a:spcPts val="0"/>
              </a:spcBef>
              <a:spcAft>
                <a:spcPts val="0"/>
              </a:spcAft>
              <a:buClr>
                <a:srgbClr val="FFFFFF"/>
              </a:buClr>
              <a:buSzPts val="1100"/>
              <a:buChar char="■"/>
              <a:defRPr>
                <a:solidFill>
                  <a:srgbClr val="FFFFFF"/>
                </a:solidFill>
              </a:defRPr>
            </a:lvl3pPr>
            <a:lvl4pPr indent="-298450" lvl="3" marL="1828800" algn="l">
              <a:lnSpc>
                <a:spcPct val="125000"/>
              </a:lnSpc>
              <a:spcBef>
                <a:spcPts val="0"/>
              </a:spcBef>
              <a:spcAft>
                <a:spcPts val="0"/>
              </a:spcAft>
              <a:buClr>
                <a:srgbClr val="FFFFFF"/>
              </a:buClr>
              <a:buSzPts val="1100"/>
              <a:buChar char="●"/>
              <a:defRPr>
                <a:solidFill>
                  <a:srgbClr val="FFFFFF"/>
                </a:solidFill>
              </a:defRPr>
            </a:lvl4pPr>
            <a:lvl5pPr indent="-298450" lvl="4" marL="2286000" algn="l">
              <a:lnSpc>
                <a:spcPct val="125000"/>
              </a:lnSpc>
              <a:spcBef>
                <a:spcPts val="0"/>
              </a:spcBef>
              <a:spcAft>
                <a:spcPts val="0"/>
              </a:spcAft>
              <a:buClr>
                <a:srgbClr val="FFFFFF"/>
              </a:buClr>
              <a:buSzPts val="1100"/>
              <a:buChar char="○"/>
              <a:defRPr>
                <a:solidFill>
                  <a:srgbClr val="FFFFFF"/>
                </a:solidFill>
              </a:defRPr>
            </a:lvl5pPr>
            <a:lvl6pPr indent="-298450" lvl="5" marL="2743200" algn="l">
              <a:lnSpc>
                <a:spcPct val="125000"/>
              </a:lnSpc>
              <a:spcBef>
                <a:spcPts val="0"/>
              </a:spcBef>
              <a:spcAft>
                <a:spcPts val="0"/>
              </a:spcAft>
              <a:buClr>
                <a:srgbClr val="FFFFFF"/>
              </a:buClr>
              <a:buSzPts val="1100"/>
              <a:buChar char="■"/>
              <a:defRPr>
                <a:solidFill>
                  <a:srgbClr val="FFFFFF"/>
                </a:solidFill>
              </a:defRPr>
            </a:lvl6pPr>
            <a:lvl7pPr indent="-298450" lvl="6" marL="3200400" algn="l">
              <a:lnSpc>
                <a:spcPct val="125000"/>
              </a:lnSpc>
              <a:spcBef>
                <a:spcPts val="0"/>
              </a:spcBef>
              <a:spcAft>
                <a:spcPts val="0"/>
              </a:spcAft>
              <a:buClr>
                <a:srgbClr val="FFFFFF"/>
              </a:buClr>
              <a:buSzPts val="1100"/>
              <a:buChar char="●"/>
              <a:defRPr>
                <a:solidFill>
                  <a:srgbClr val="FFFFFF"/>
                </a:solidFill>
              </a:defRPr>
            </a:lvl7pPr>
            <a:lvl8pPr indent="-298450" lvl="7" marL="3657600" algn="l">
              <a:lnSpc>
                <a:spcPct val="125000"/>
              </a:lnSpc>
              <a:spcBef>
                <a:spcPts val="0"/>
              </a:spcBef>
              <a:spcAft>
                <a:spcPts val="0"/>
              </a:spcAft>
              <a:buClr>
                <a:srgbClr val="FFFFFF"/>
              </a:buClr>
              <a:buSzPts val="1100"/>
              <a:buChar char="○"/>
              <a:defRPr>
                <a:solidFill>
                  <a:srgbClr val="FFFFFF"/>
                </a:solidFill>
              </a:defRPr>
            </a:lvl8pPr>
            <a:lvl9pPr indent="-298450" lvl="8" marL="4114800" algn="l">
              <a:lnSpc>
                <a:spcPct val="125000"/>
              </a:lnSpc>
              <a:spcBef>
                <a:spcPts val="0"/>
              </a:spcBef>
              <a:spcAft>
                <a:spcPts val="0"/>
              </a:spcAft>
              <a:buClr>
                <a:srgbClr val="FFFFFF"/>
              </a:buClr>
              <a:buSzPts val="1100"/>
              <a:buChar char="■"/>
              <a:defRPr>
                <a:solidFill>
                  <a:srgbClr val="FFFFFF"/>
                </a:solidFill>
              </a:defRPr>
            </a:lvl9pPr>
          </a:lstStyle>
          <a:p/>
        </p:txBody>
      </p:sp>
      <p:sp>
        <p:nvSpPr>
          <p:cNvPr id="397" name="Google Shape;397;p112"/>
          <p:cNvSpPr txBox="1"/>
          <p:nvPr>
            <p:ph idx="3" type="title"/>
          </p:nvPr>
        </p:nvSpPr>
        <p:spPr>
          <a:xfrm>
            <a:off x="3355447" y="1021650"/>
            <a:ext cx="24420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400">
                <a:solidFill>
                  <a:srgbClr val="FFFFFF"/>
                </a:solidFill>
              </a:defRPr>
            </a:lvl1pPr>
            <a:lvl2pPr lvl="1"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9pPr>
          </a:lstStyle>
          <a:p/>
        </p:txBody>
      </p:sp>
      <p:sp>
        <p:nvSpPr>
          <p:cNvPr id="398" name="Google Shape;398;p112"/>
          <p:cNvSpPr txBox="1"/>
          <p:nvPr>
            <p:ph idx="4" type="body"/>
          </p:nvPr>
        </p:nvSpPr>
        <p:spPr>
          <a:xfrm>
            <a:off x="3356627" y="1700351"/>
            <a:ext cx="2442000" cy="26841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rgbClr val="FFFFFF"/>
              </a:buClr>
              <a:buSzPts val="1100"/>
              <a:buChar char="●"/>
              <a:defRPr>
                <a:solidFill>
                  <a:srgbClr val="FFFFFF"/>
                </a:solidFill>
              </a:defRPr>
            </a:lvl1pPr>
            <a:lvl2pPr indent="-298450" lvl="1" marL="914400" algn="l">
              <a:lnSpc>
                <a:spcPct val="125000"/>
              </a:lnSpc>
              <a:spcBef>
                <a:spcPts val="0"/>
              </a:spcBef>
              <a:spcAft>
                <a:spcPts val="0"/>
              </a:spcAft>
              <a:buClr>
                <a:srgbClr val="FFFFFF"/>
              </a:buClr>
              <a:buSzPts val="1100"/>
              <a:buChar char="○"/>
              <a:defRPr>
                <a:solidFill>
                  <a:srgbClr val="FFFFFF"/>
                </a:solidFill>
              </a:defRPr>
            </a:lvl2pPr>
            <a:lvl3pPr indent="-298450" lvl="2" marL="1371600" algn="l">
              <a:lnSpc>
                <a:spcPct val="125000"/>
              </a:lnSpc>
              <a:spcBef>
                <a:spcPts val="0"/>
              </a:spcBef>
              <a:spcAft>
                <a:spcPts val="0"/>
              </a:spcAft>
              <a:buClr>
                <a:srgbClr val="FFFFFF"/>
              </a:buClr>
              <a:buSzPts val="1100"/>
              <a:buChar char="■"/>
              <a:defRPr>
                <a:solidFill>
                  <a:srgbClr val="FFFFFF"/>
                </a:solidFill>
              </a:defRPr>
            </a:lvl3pPr>
            <a:lvl4pPr indent="-298450" lvl="3" marL="1828800" algn="l">
              <a:lnSpc>
                <a:spcPct val="125000"/>
              </a:lnSpc>
              <a:spcBef>
                <a:spcPts val="0"/>
              </a:spcBef>
              <a:spcAft>
                <a:spcPts val="0"/>
              </a:spcAft>
              <a:buClr>
                <a:srgbClr val="FFFFFF"/>
              </a:buClr>
              <a:buSzPts val="1100"/>
              <a:buChar char="●"/>
              <a:defRPr>
                <a:solidFill>
                  <a:srgbClr val="FFFFFF"/>
                </a:solidFill>
              </a:defRPr>
            </a:lvl4pPr>
            <a:lvl5pPr indent="-298450" lvl="4" marL="2286000" algn="l">
              <a:lnSpc>
                <a:spcPct val="125000"/>
              </a:lnSpc>
              <a:spcBef>
                <a:spcPts val="0"/>
              </a:spcBef>
              <a:spcAft>
                <a:spcPts val="0"/>
              </a:spcAft>
              <a:buClr>
                <a:srgbClr val="FFFFFF"/>
              </a:buClr>
              <a:buSzPts val="1100"/>
              <a:buChar char="○"/>
              <a:defRPr>
                <a:solidFill>
                  <a:srgbClr val="FFFFFF"/>
                </a:solidFill>
              </a:defRPr>
            </a:lvl5pPr>
            <a:lvl6pPr indent="-298450" lvl="5" marL="2743200" algn="l">
              <a:lnSpc>
                <a:spcPct val="125000"/>
              </a:lnSpc>
              <a:spcBef>
                <a:spcPts val="0"/>
              </a:spcBef>
              <a:spcAft>
                <a:spcPts val="0"/>
              </a:spcAft>
              <a:buClr>
                <a:srgbClr val="FFFFFF"/>
              </a:buClr>
              <a:buSzPts val="1100"/>
              <a:buChar char="■"/>
              <a:defRPr>
                <a:solidFill>
                  <a:srgbClr val="FFFFFF"/>
                </a:solidFill>
              </a:defRPr>
            </a:lvl6pPr>
            <a:lvl7pPr indent="-298450" lvl="6" marL="3200400" algn="l">
              <a:lnSpc>
                <a:spcPct val="125000"/>
              </a:lnSpc>
              <a:spcBef>
                <a:spcPts val="0"/>
              </a:spcBef>
              <a:spcAft>
                <a:spcPts val="0"/>
              </a:spcAft>
              <a:buClr>
                <a:srgbClr val="FFFFFF"/>
              </a:buClr>
              <a:buSzPts val="1100"/>
              <a:buChar char="●"/>
              <a:defRPr>
                <a:solidFill>
                  <a:srgbClr val="FFFFFF"/>
                </a:solidFill>
              </a:defRPr>
            </a:lvl7pPr>
            <a:lvl8pPr indent="-298450" lvl="7" marL="3657600" algn="l">
              <a:lnSpc>
                <a:spcPct val="125000"/>
              </a:lnSpc>
              <a:spcBef>
                <a:spcPts val="0"/>
              </a:spcBef>
              <a:spcAft>
                <a:spcPts val="0"/>
              </a:spcAft>
              <a:buClr>
                <a:srgbClr val="FFFFFF"/>
              </a:buClr>
              <a:buSzPts val="1100"/>
              <a:buChar char="○"/>
              <a:defRPr>
                <a:solidFill>
                  <a:srgbClr val="FFFFFF"/>
                </a:solidFill>
              </a:defRPr>
            </a:lvl8pPr>
            <a:lvl9pPr indent="-298450" lvl="8" marL="4114800" algn="l">
              <a:lnSpc>
                <a:spcPct val="125000"/>
              </a:lnSpc>
              <a:spcBef>
                <a:spcPts val="0"/>
              </a:spcBef>
              <a:spcAft>
                <a:spcPts val="0"/>
              </a:spcAft>
              <a:buClr>
                <a:srgbClr val="FFFFFF"/>
              </a:buClr>
              <a:buSzPts val="1100"/>
              <a:buChar char="■"/>
              <a:defRPr>
                <a:solidFill>
                  <a:srgbClr val="FFFFFF"/>
                </a:solidFill>
              </a:defRPr>
            </a:lvl9pPr>
          </a:lstStyle>
          <a:p/>
        </p:txBody>
      </p:sp>
      <p:sp>
        <p:nvSpPr>
          <p:cNvPr id="399" name="Google Shape;399;p112"/>
          <p:cNvSpPr txBox="1"/>
          <p:nvPr>
            <p:ph idx="5" type="title"/>
          </p:nvPr>
        </p:nvSpPr>
        <p:spPr>
          <a:xfrm>
            <a:off x="6243460" y="1021650"/>
            <a:ext cx="24420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400">
                <a:solidFill>
                  <a:srgbClr val="FFFFFF"/>
                </a:solidFill>
              </a:defRPr>
            </a:lvl1pPr>
            <a:lvl2pPr lvl="1"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sz="1400">
                <a:solidFill>
                  <a:srgbClr val="FFFFFF"/>
                </a:solidFill>
                <a:latin typeface="Nunito Sans"/>
                <a:ea typeface="Nunito Sans"/>
                <a:cs typeface="Nunito Sans"/>
                <a:sym typeface="Nunito Sans"/>
              </a:defRPr>
            </a:lvl9pPr>
          </a:lstStyle>
          <a:p/>
        </p:txBody>
      </p:sp>
      <p:sp>
        <p:nvSpPr>
          <p:cNvPr id="400" name="Google Shape;400;p112"/>
          <p:cNvSpPr txBox="1"/>
          <p:nvPr>
            <p:ph idx="6" type="body"/>
          </p:nvPr>
        </p:nvSpPr>
        <p:spPr>
          <a:xfrm>
            <a:off x="6244646" y="1700351"/>
            <a:ext cx="2442000" cy="26841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rgbClr val="FFFFFF"/>
              </a:buClr>
              <a:buSzPts val="1100"/>
              <a:buChar char="●"/>
              <a:defRPr>
                <a:solidFill>
                  <a:srgbClr val="FFFFFF"/>
                </a:solidFill>
              </a:defRPr>
            </a:lvl1pPr>
            <a:lvl2pPr indent="-298450" lvl="1" marL="914400" algn="l">
              <a:lnSpc>
                <a:spcPct val="125000"/>
              </a:lnSpc>
              <a:spcBef>
                <a:spcPts val="0"/>
              </a:spcBef>
              <a:spcAft>
                <a:spcPts val="0"/>
              </a:spcAft>
              <a:buClr>
                <a:srgbClr val="FFFFFF"/>
              </a:buClr>
              <a:buSzPts val="1100"/>
              <a:buChar char="○"/>
              <a:defRPr>
                <a:solidFill>
                  <a:srgbClr val="FFFFFF"/>
                </a:solidFill>
              </a:defRPr>
            </a:lvl2pPr>
            <a:lvl3pPr indent="-298450" lvl="2" marL="1371600" algn="l">
              <a:lnSpc>
                <a:spcPct val="125000"/>
              </a:lnSpc>
              <a:spcBef>
                <a:spcPts val="0"/>
              </a:spcBef>
              <a:spcAft>
                <a:spcPts val="0"/>
              </a:spcAft>
              <a:buClr>
                <a:srgbClr val="FFFFFF"/>
              </a:buClr>
              <a:buSzPts val="1100"/>
              <a:buChar char="■"/>
              <a:defRPr>
                <a:solidFill>
                  <a:srgbClr val="FFFFFF"/>
                </a:solidFill>
              </a:defRPr>
            </a:lvl3pPr>
            <a:lvl4pPr indent="-298450" lvl="3" marL="1828800" algn="l">
              <a:lnSpc>
                <a:spcPct val="125000"/>
              </a:lnSpc>
              <a:spcBef>
                <a:spcPts val="0"/>
              </a:spcBef>
              <a:spcAft>
                <a:spcPts val="0"/>
              </a:spcAft>
              <a:buClr>
                <a:srgbClr val="FFFFFF"/>
              </a:buClr>
              <a:buSzPts val="1100"/>
              <a:buChar char="●"/>
              <a:defRPr>
                <a:solidFill>
                  <a:srgbClr val="FFFFFF"/>
                </a:solidFill>
              </a:defRPr>
            </a:lvl4pPr>
            <a:lvl5pPr indent="-298450" lvl="4" marL="2286000" algn="l">
              <a:lnSpc>
                <a:spcPct val="125000"/>
              </a:lnSpc>
              <a:spcBef>
                <a:spcPts val="0"/>
              </a:spcBef>
              <a:spcAft>
                <a:spcPts val="0"/>
              </a:spcAft>
              <a:buClr>
                <a:srgbClr val="FFFFFF"/>
              </a:buClr>
              <a:buSzPts val="1100"/>
              <a:buChar char="○"/>
              <a:defRPr>
                <a:solidFill>
                  <a:srgbClr val="FFFFFF"/>
                </a:solidFill>
              </a:defRPr>
            </a:lvl5pPr>
            <a:lvl6pPr indent="-298450" lvl="5" marL="2743200" algn="l">
              <a:lnSpc>
                <a:spcPct val="125000"/>
              </a:lnSpc>
              <a:spcBef>
                <a:spcPts val="0"/>
              </a:spcBef>
              <a:spcAft>
                <a:spcPts val="0"/>
              </a:spcAft>
              <a:buClr>
                <a:srgbClr val="FFFFFF"/>
              </a:buClr>
              <a:buSzPts val="1100"/>
              <a:buChar char="■"/>
              <a:defRPr>
                <a:solidFill>
                  <a:srgbClr val="FFFFFF"/>
                </a:solidFill>
              </a:defRPr>
            </a:lvl6pPr>
            <a:lvl7pPr indent="-298450" lvl="6" marL="3200400" algn="l">
              <a:lnSpc>
                <a:spcPct val="125000"/>
              </a:lnSpc>
              <a:spcBef>
                <a:spcPts val="0"/>
              </a:spcBef>
              <a:spcAft>
                <a:spcPts val="0"/>
              </a:spcAft>
              <a:buClr>
                <a:srgbClr val="FFFFFF"/>
              </a:buClr>
              <a:buSzPts val="1100"/>
              <a:buChar char="●"/>
              <a:defRPr>
                <a:solidFill>
                  <a:srgbClr val="FFFFFF"/>
                </a:solidFill>
              </a:defRPr>
            </a:lvl7pPr>
            <a:lvl8pPr indent="-298450" lvl="7" marL="3657600" algn="l">
              <a:lnSpc>
                <a:spcPct val="125000"/>
              </a:lnSpc>
              <a:spcBef>
                <a:spcPts val="0"/>
              </a:spcBef>
              <a:spcAft>
                <a:spcPts val="0"/>
              </a:spcAft>
              <a:buClr>
                <a:srgbClr val="FFFFFF"/>
              </a:buClr>
              <a:buSzPts val="1100"/>
              <a:buChar char="○"/>
              <a:defRPr>
                <a:solidFill>
                  <a:srgbClr val="FFFFFF"/>
                </a:solidFill>
              </a:defRPr>
            </a:lvl8pPr>
            <a:lvl9pPr indent="-298450" lvl="8" marL="4114800" algn="l">
              <a:lnSpc>
                <a:spcPct val="125000"/>
              </a:lnSpc>
              <a:spcBef>
                <a:spcPts val="0"/>
              </a:spcBef>
              <a:spcAft>
                <a:spcPts val="0"/>
              </a:spcAft>
              <a:buClr>
                <a:srgbClr val="FFFFFF"/>
              </a:buClr>
              <a:buSzPts val="1100"/>
              <a:buChar char="■"/>
              <a:defRPr>
                <a:solidFill>
                  <a:srgbClr val="FFFFFF"/>
                </a:solidFill>
              </a:defRPr>
            </a:lvl9pPr>
          </a:lstStyle>
          <a:p/>
        </p:txBody>
      </p:sp>
      <p:sp>
        <p:nvSpPr>
          <p:cNvPr id="401" name="Google Shape;401;p112"/>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02" name="Google Shape;402;p112"/>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Three column gray">
  <p:cSld name="TITLE_1_1_2_1_2_1">
    <p:bg>
      <p:bgPr>
        <a:blipFill>
          <a:blip r:embed="rId2">
            <a:alphaModFix/>
          </a:blip>
          <a:stretch>
            <a:fillRect/>
          </a:stretch>
        </a:blipFill>
      </p:bgPr>
    </p:bg>
    <p:spTree>
      <p:nvGrpSpPr>
        <p:cNvPr id="403" name="Shape 403"/>
        <p:cNvGrpSpPr/>
        <p:nvPr/>
      </p:nvGrpSpPr>
      <p:grpSpPr>
        <a:xfrm>
          <a:off x="0" y="0"/>
          <a:ext cx="0" cy="0"/>
          <a:chOff x="0" y="0"/>
          <a:chExt cx="0" cy="0"/>
        </a:xfrm>
      </p:grpSpPr>
      <p:sp>
        <p:nvSpPr>
          <p:cNvPr id="404" name="Google Shape;404;p113"/>
          <p:cNvSpPr txBox="1"/>
          <p:nvPr>
            <p:ph type="title"/>
          </p:nvPr>
        </p:nvSpPr>
        <p:spPr>
          <a:xfrm>
            <a:off x="468625" y="1021650"/>
            <a:ext cx="21741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400"/>
            </a:lvl1pPr>
            <a:lvl2pPr lvl="1" algn="l">
              <a:lnSpc>
                <a:spcPct val="100000"/>
              </a:lnSpc>
              <a:spcBef>
                <a:spcPts val="0"/>
              </a:spcBef>
              <a:spcAft>
                <a:spcPts val="0"/>
              </a:spcAft>
              <a:buSzPts val="2400"/>
              <a:buNone/>
              <a:defRPr sz="1400">
                <a:latin typeface="Nunito Sans"/>
                <a:ea typeface="Nunito Sans"/>
                <a:cs typeface="Nunito Sans"/>
                <a:sym typeface="Nunito Sans"/>
              </a:defRPr>
            </a:lvl2pPr>
            <a:lvl3pPr lvl="2" algn="l">
              <a:lnSpc>
                <a:spcPct val="100000"/>
              </a:lnSpc>
              <a:spcBef>
                <a:spcPts val="0"/>
              </a:spcBef>
              <a:spcAft>
                <a:spcPts val="0"/>
              </a:spcAft>
              <a:buSzPts val="2400"/>
              <a:buNone/>
              <a:defRPr sz="1400">
                <a:latin typeface="Nunito Sans"/>
                <a:ea typeface="Nunito Sans"/>
                <a:cs typeface="Nunito Sans"/>
                <a:sym typeface="Nunito Sans"/>
              </a:defRPr>
            </a:lvl3pPr>
            <a:lvl4pPr lvl="3" algn="l">
              <a:lnSpc>
                <a:spcPct val="100000"/>
              </a:lnSpc>
              <a:spcBef>
                <a:spcPts val="0"/>
              </a:spcBef>
              <a:spcAft>
                <a:spcPts val="0"/>
              </a:spcAft>
              <a:buSzPts val="2400"/>
              <a:buNone/>
              <a:defRPr sz="1400">
                <a:latin typeface="Nunito Sans"/>
                <a:ea typeface="Nunito Sans"/>
                <a:cs typeface="Nunito Sans"/>
                <a:sym typeface="Nunito Sans"/>
              </a:defRPr>
            </a:lvl4pPr>
            <a:lvl5pPr lvl="4" algn="l">
              <a:lnSpc>
                <a:spcPct val="100000"/>
              </a:lnSpc>
              <a:spcBef>
                <a:spcPts val="0"/>
              </a:spcBef>
              <a:spcAft>
                <a:spcPts val="0"/>
              </a:spcAft>
              <a:buSzPts val="2400"/>
              <a:buNone/>
              <a:defRPr sz="1400">
                <a:latin typeface="Nunito Sans"/>
                <a:ea typeface="Nunito Sans"/>
                <a:cs typeface="Nunito Sans"/>
                <a:sym typeface="Nunito Sans"/>
              </a:defRPr>
            </a:lvl5pPr>
            <a:lvl6pPr lvl="5" algn="l">
              <a:lnSpc>
                <a:spcPct val="100000"/>
              </a:lnSpc>
              <a:spcBef>
                <a:spcPts val="0"/>
              </a:spcBef>
              <a:spcAft>
                <a:spcPts val="0"/>
              </a:spcAft>
              <a:buSzPts val="2400"/>
              <a:buNone/>
              <a:defRPr sz="1400">
                <a:latin typeface="Nunito Sans"/>
                <a:ea typeface="Nunito Sans"/>
                <a:cs typeface="Nunito Sans"/>
                <a:sym typeface="Nunito Sans"/>
              </a:defRPr>
            </a:lvl6pPr>
            <a:lvl7pPr lvl="6" algn="l">
              <a:lnSpc>
                <a:spcPct val="100000"/>
              </a:lnSpc>
              <a:spcBef>
                <a:spcPts val="0"/>
              </a:spcBef>
              <a:spcAft>
                <a:spcPts val="0"/>
              </a:spcAft>
              <a:buSzPts val="2400"/>
              <a:buNone/>
              <a:defRPr sz="1400">
                <a:latin typeface="Nunito Sans"/>
                <a:ea typeface="Nunito Sans"/>
                <a:cs typeface="Nunito Sans"/>
                <a:sym typeface="Nunito Sans"/>
              </a:defRPr>
            </a:lvl7pPr>
            <a:lvl8pPr lvl="7" algn="l">
              <a:lnSpc>
                <a:spcPct val="100000"/>
              </a:lnSpc>
              <a:spcBef>
                <a:spcPts val="0"/>
              </a:spcBef>
              <a:spcAft>
                <a:spcPts val="0"/>
              </a:spcAft>
              <a:buSzPts val="2400"/>
              <a:buNone/>
              <a:defRPr sz="1400">
                <a:latin typeface="Nunito Sans"/>
                <a:ea typeface="Nunito Sans"/>
                <a:cs typeface="Nunito Sans"/>
                <a:sym typeface="Nunito Sans"/>
              </a:defRPr>
            </a:lvl8pPr>
            <a:lvl9pPr lvl="8" algn="l">
              <a:lnSpc>
                <a:spcPct val="100000"/>
              </a:lnSpc>
              <a:spcBef>
                <a:spcPts val="0"/>
              </a:spcBef>
              <a:spcAft>
                <a:spcPts val="0"/>
              </a:spcAft>
              <a:buSzPts val="2400"/>
              <a:buNone/>
              <a:defRPr sz="1400">
                <a:latin typeface="Nunito Sans"/>
                <a:ea typeface="Nunito Sans"/>
                <a:cs typeface="Nunito Sans"/>
                <a:sym typeface="Nunito Sans"/>
              </a:defRPr>
            </a:lvl9pPr>
          </a:lstStyle>
          <a:p/>
        </p:txBody>
      </p:sp>
      <p:sp>
        <p:nvSpPr>
          <p:cNvPr id="405" name="Google Shape;405;p113"/>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406" name="Google Shape;406;p113"/>
          <p:cNvSpPr txBox="1"/>
          <p:nvPr>
            <p:ph idx="2" type="body"/>
          </p:nvPr>
        </p:nvSpPr>
        <p:spPr>
          <a:xfrm>
            <a:off x="453150" y="1725125"/>
            <a:ext cx="2174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407" name="Google Shape;407;p113"/>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08" name="Google Shape;408;p113"/>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
        <p:nvSpPr>
          <p:cNvPr id="409" name="Google Shape;409;p113"/>
          <p:cNvSpPr txBox="1"/>
          <p:nvPr>
            <p:ph idx="3" type="title"/>
          </p:nvPr>
        </p:nvSpPr>
        <p:spPr>
          <a:xfrm>
            <a:off x="3406300" y="1028700"/>
            <a:ext cx="21741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400"/>
            </a:lvl1pPr>
            <a:lvl2pPr lvl="1" algn="l">
              <a:lnSpc>
                <a:spcPct val="100000"/>
              </a:lnSpc>
              <a:spcBef>
                <a:spcPts val="0"/>
              </a:spcBef>
              <a:spcAft>
                <a:spcPts val="0"/>
              </a:spcAft>
              <a:buSzPts val="2400"/>
              <a:buNone/>
              <a:defRPr sz="1400">
                <a:latin typeface="Nunito Sans"/>
                <a:ea typeface="Nunito Sans"/>
                <a:cs typeface="Nunito Sans"/>
                <a:sym typeface="Nunito Sans"/>
              </a:defRPr>
            </a:lvl2pPr>
            <a:lvl3pPr lvl="2" algn="l">
              <a:lnSpc>
                <a:spcPct val="100000"/>
              </a:lnSpc>
              <a:spcBef>
                <a:spcPts val="0"/>
              </a:spcBef>
              <a:spcAft>
                <a:spcPts val="0"/>
              </a:spcAft>
              <a:buSzPts val="2400"/>
              <a:buNone/>
              <a:defRPr sz="1400">
                <a:latin typeface="Nunito Sans"/>
                <a:ea typeface="Nunito Sans"/>
                <a:cs typeface="Nunito Sans"/>
                <a:sym typeface="Nunito Sans"/>
              </a:defRPr>
            </a:lvl3pPr>
            <a:lvl4pPr lvl="3" algn="l">
              <a:lnSpc>
                <a:spcPct val="100000"/>
              </a:lnSpc>
              <a:spcBef>
                <a:spcPts val="0"/>
              </a:spcBef>
              <a:spcAft>
                <a:spcPts val="0"/>
              </a:spcAft>
              <a:buSzPts val="2400"/>
              <a:buNone/>
              <a:defRPr sz="1400">
                <a:latin typeface="Nunito Sans"/>
                <a:ea typeface="Nunito Sans"/>
                <a:cs typeface="Nunito Sans"/>
                <a:sym typeface="Nunito Sans"/>
              </a:defRPr>
            </a:lvl4pPr>
            <a:lvl5pPr lvl="4" algn="l">
              <a:lnSpc>
                <a:spcPct val="100000"/>
              </a:lnSpc>
              <a:spcBef>
                <a:spcPts val="0"/>
              </a:spcBef>
              <a:spcAft>
                <a:spcPts val="0"/>
              </a:spcAft>
              <a:buSzPts val="2400"/>
              <a:buNone/>
              <a:defRPr sz="1400">
                <a:latin typeface="Nunito Sans"/>
                <a:ea typeface="Nunito Sans"/>
                <a:cs typeface="Nunito Sans"/>
                <a:sym typeface="Nunito Sans"/>
              </a:defRPr>
            </a:lvl5pPr>
            <a:lvl6pPr lvl="5" algn="l">
              <a:lnSpc>
                <a:spcPct val="100000"/>
              </a:lnSpc>
              <a:spcBef>
                <a:spcPts val="0"/>
              </a:spcBef>
              <a:spcAft>
                <a:spcPts val="0"/>
              </a:spcAft>
              <a:buSzPts val="2400"/>
              <a:buNone/>
              <a:defRPr sz="1400">
                <a:latin typeface="Nunito Sans"/>
                <a:ea typeface="Nunito Sans"/>
                <a:cs typeface="Nunito Sans"/>
                <a:sym typeface="Nunito Sans"/>
              </a:defRPr>
            </a:lvl6pPr>
            <a:lvl7pPr lvl="6" algn="l">
              <a:lnSpc>
                <a:spcPct val="100000"/>
              </a:lnSpc>
              <a:spcBef>
                <a:spcPts val="0"/>
              </a:spcBef>
              <a:spcAft>
                <a:spcPts val="0"/>
              </a:spcAft>
              <a:buSzPts val="2400"/>
              <a:buNone/>
              <a:defRPr sz="1400">
                <a:latin typeface="Nunito Sans"/>
                <a:ea typeface="Nunito Sans"/>
                <a:cs typeface="Nunito Sans"/>
                <a:sym typeface="Nunito Sans"/>
              </a:defRPr>
            </a:lvl7pPr>
            <a:lvl8pPr lvl="7" algn="l">
              <a:lnSpc>
                <a:spcPct val="100000"/>
              </a:lnSpc>
              <a:spcBef>
                <a:spcPts val="0"/>
              </a:spcBef>
              <a:spcAft>
                <a:spcPts val="0"/>
              </a:spcAft>
              <a:buSzPts val="2400"/>
              <a:buNone/>
              <a:defRPr sz="1400">
                <a:latin typeface="Nunito Sans"/>
                <a:ea typeface="Nunito Sans"/>
                <a:cs typeface="Nunito Sans"/>
                <a:sym typeface="Nunito Sans"/>
              </a:defRPr>
            </a:lvl8pPr>
            <a:lvl9pPr lvl="8" algn="l">
              <a:lnSpc>
                <a:spcPct val="100000"/>
              </a:lnSpc>
              <a:spcBef>
                <a:spcPts val="0"/>
              </a:spcBef>
              <a:spcAft>
                <a:spcPts val="0"/>
              </a:spcAft>
              <a:buSzPts val="2400"/>
              <a:buNone/>
              <a:defRPr sz="1400">
                <a:latin typeface="Nunito Sans"/>
                <a:ea typeface="Nunito Sans"/>
                <a:cs typeface="Nunito Sans"/>
                <a:sym typeface="Nunito Sans"/>
              </a:defRPr>
            </a:lvl9pPr>
          </a:lstStyle>
          <a:p/>
        </p:txBody>
      </p:sp>
      <p:sp>
        <p:nvSpPr>
          <p:cNvPr id="410" name="Google Shape;410;p113"/>
          <p:cNvSpPr txBox="1"/>
          <p:nvPr>
            <p:ph idx="4" type="body"/>
          </p:nvPr>
        </p:nvSpPr>
        <p:spPr>
          <a:xfrm>
            <a:off x="3390825" y="1732175"/>
            <a:ext cx="2174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411" name="Google Shape;411;p113"/>
          <p:cNvSpPr txBox="1"/>
          <p:nvPr>
            <p:ph idx="5" type="title"/>
          </p:nvPr>
        </p:nvSpPr>
        <p:spPr>
          <a:xfrm>
            <a:off x="6460853" y="1028700"/>
            <a:ext cx="21741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400"/>
            </a:lvl1pPr>
            <a:lvl2pPr lvl="1" algn="l">
              <a:lnSpc>
                <a:spcPct val="100000"/>
              </a:lnSpc>
              <a:spcBef>
                <a:spcPts val="0"/>
              </a:spcBef>
              <a:spcAft>
                <a:spcPts val="0"/>
              </a:spcAft>
              <a:buSzPts val="2400"/>
              <a:buNone/>
              <a:defRPr sz="1400">
                <a:latin typeface="Nunito Sans"/>
                <a:ea typeface="Nunito Sans"/>
                <a:cs typeface="Nunito Sans"/>
                <a:sym typeface="Nunito Sans"/>
              </a:defRPr>
            </a:lvl2pPr>
            <a:lvl3pPr lvl="2" algn="l">
              <a:lnSpc>
                <a:spcPct val="100000"/>
              </a:lnSpc>
              <a:spcBef>
                <a:spcPts val="0"/>
              </a:spcBef>
              <a:spcAft>
                <a:spcPts val="0"/>
              </a:spcAft>
              <a:buSzPts val="2400"/>
              <a:buNone/>
              <a:defRPr sz="1400">
                <a:latin typeface="Nunito Sans"/>
                <a:ea typeface="Nunito Sans"/>
                <a:cs typeface="Nunito Sans"/>
                <a:sym typeface="Nunito Sans"/>
              </a:defRPr>
            </a:lvl3pPr>
            <a:lvl4pPr lvl="3" algn="l">
              <a:lnSpc>
                <a:spcPct val="100000"/>
              </a:lnSpc>
              <a:spcBef>
                <a:spcPts val="0"/>
              </a:spcBef>
              <a:spcAft>
                <a:spcPts val="0"/>
              </a:spcAft>
              <a:buSzPts val="2400"/>
              <a:buNone/>
              <a:defRPr sz="1400">
                <a:latin typeface="Nunito Sans"/>
                <a:ea typeface="Nunito Sans"/>
                <a:cs typeface="Nunito Sans"/>
                <a:sym typeface="Nunito Sans"/>
              </a:defRPr>
            </a:lvl4pPr>
            <a:lvl5pPr lvl="4" algn="l">
              <a:lnSpc>
                <a:spcPct val="100000"/>
              </a:lnSpc>
              <a:spcBef>
                <a:spcPts val="0"/>
              </a:spcBef>
              <a:spcAft>
                <a:spcPts val="0"/>
              </a:spcAft>
              <a:buSzPts val="2400"/>
              <a:buNone/>
              <a:defRPr sz="1400">
                <a:latin typeface="Nunito Sans"/>
                <a:ea typeface="Nunito Sans"/>
                <a:cs typeface="Nunito Sans"/>
                <a:sym typeface="Nunito Sans"/>
              </a:defRPr>
            </a:lvl5pPr>
            <a:lvl6pPr lvl="5" algn="l">
              <a:lnSpc>
                <a:spcPct val="100000"/>
              </a:lnSpc>
              <a:spcBef>
                <a:spcPts val="0"/>
              </a:spcBef>
              <a:spcAft>
                <a:spcPts val="0"/>
              </a:spcAft>
              <a:buSzPts val="2400"/>
              <a:buNone/>
              <a:defRPr sz="1400">
                <a:latin typeface="Nunito Sans"/>
                <a:ea typeface="Nunito Sans"/>
                <a:cs typeface="Nunito Sans"/>
                <a:sym typeface="Nunito Sans"/>
              </a:defRPr>
            </a:lvl6pPr>
            <a:lvl7pPr lvl="6" algn="l">
              <a:lnSpc>
                <a:spcPct val="100000"/>
              </a:lnSpc>
              <a:spcBef>
                <a:spcPts val="0"/>
              </a:spcBef>
              <a:spcAft>
                <a:spcPts val="0"/>
              </a:spcAft>
              <a:buSzPts val="2400"/>
              <a:buNone/>
              <a:defRPr sz="1400">
                <a:latin typeface="Nunito Sans"/>
                <a:ea typeface="Nunito Sans"/>
                <a:cs typeface="Nunito Sans"/>
                <a:sym typeface="Nunito Sans"/>
              </a:defRPr>
            </a:lvl7pPr>
            <a:lvl8pPr lvl="7" algn="l">
              <a:lnSpc>
                <a:spcPct val="100000"/>
              </a:lnSpc>
              <a:spcBef>
                <a:spcPts val="0"/>
              </a:spcBef>
              <a:spcAft>
                <a:spcPts val="0"/>
              </a:spcAft>
              <a:buSzPts val="2400"/>
              <a:buNone/>
              <a:defRPr sz="1400">
                <a:latin typeface="Nunito Sans"/>
                <a:ea typeface="Nunito Sans"/>
                <a:cs typeface="Nunito Sans"/>
                <a:sym typeface="Nunito Sans"/>
              </a:defRPr>
            </a:lvl8pPr>
            <a:lvl9pPr lvl="8" algn="l">
              <a:lnSpc>
                <a:spcPct val="100000"/>
              </a:lnSpc>
              <a:spcBef>
                <a:spcPts val="0"/>
              </a:spcBef>
              <a:spcAft>
                <a:spcPts val="0"/>
              </a:spcAft>
              <a:buSzPts val="2400"/>
              <a:buNone/>
              <a:defRPr sz="1400">
                <a:latin typeface="Nunito Sans"/>
                <a:ea typeface="Nunito Sans"/>
                <a:cs typeface="Nunito Sans"/>
                <a:sym typeface="Nunito Sans"/>
              </a:defRPr>
            </a:lvl9pPr>
          </a:lstStyle>
          <a:p/>
        </p:txBody>
      </p:sp>
      <p:sp>
        <p:nvSpPr>
          <p:cNvPr id="412" name="Google Shape;412;p113"/>
          <p:cNvSpPr txBox="1"/>
          <p:nvPr>
            <p:ph idx="6" type="body"/>
          </p:nvPr>
        </p:nvSpPr>
        <p:spPr>
          <a:xfrm>
            <a:off x="6445378" y="1732175"/>
            <a:ext cx="2174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Three column white">
  <p:cSld name="TITLE_1_1_2_3_2_1">
    <p:spTree>
      <p:nvGrpSpPr>
        <p:cNvPr id="413" name="Shape 413"/>
        <p:cNvGrpSpPr/>
        <p:nvPr/>
      </p:nvGrpSpPr>
      <p:grpSpPr>
        <a:xfrm>
          <a:off x="0" y="0"/>
          <a:ext cx="0" cy="0"/>
          <a:chOff x="0" y="0"/>
          <a:chExt cx="0" cy="0"/>
        </a:xfrm>
      </p:grpSpPr>
      <p:sp>
        <p:nvSpPr>
          <p:cNvPr id="414" name="Google Shape;414;p114"/>
          <p:cNvSpPr txBox="1"/>
          <p:nvPr>
            <p:ph type="title"/>
          </p:nvPr>
        </p:nvSpPr>
        <p:spPr>
          <a:xfrm>
            <a:off x="459440" y="1021650"/>
            <a:ext cx="24420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400"/>
            </a:lvl1pPr>
            <a:lvl2pPr lvl="1" algn="l">
              <a:lnSpc>
                <a:spcPct val="100000"/>
              </a:lnSpc>
              <a:spcBef>
                <a:spcPts val="0"/>
              </a:spcBef>
              <a:spcAft>
                <a:spcPts val="0"/>
              </a:spcAft>
              <a:buSzPts val="2400"/>
              <a:buNone/>
              <a:defRPr sz="1400">
                <a:latin typeface="Nunito Sans"/>
                <a:ea typeface="Nunito Sans"/>
                <a:cs typeface="Nunito Sans"/>
                <a:sym typeface="Nunito Sans"/>
              </a:defRPr>
            </a:lvl2pPr>
            <a:lvl3pPr lvl="2" algn="l">
              <a:lnSpc>
                <a:spcPct val="100000"/>
              </a:lnSpc>
              <a:spcBef>
                <a:spcPts val="0"/>
              </a:spcBef>
              <a:spcAft>
                <a:spcPts val="0"/>
              </a:spcAft>
              <a:buSzPts val="2400"/>
              <a:buNone/>
              <a:defRPr sz="1400">
                <a:latin typeface="Nunito Sans"/>
                <a:ea typeface="Nunito Sans"/>
                <a:cs typeface="Nunito Sans"/>
                <a:sym typeface="Nunito Sans"/>
              </a:defRPr>
            </a:lvl3pPr>
            <a:lvl4pPr lvl="3" algn="l">
              <a:lnSpc>
                <a:spcPct val="100000"/>
              </a:lnSpc>
              <a:spcBef>
                <a:spcPts val="0"/>
              </a:spcBef>
              <a:spcAft>
                <a:spcPts val="0"/>
              </a:spcAft>
              <a:buSzPts val="2400"/>
              <a:buNone/>
              <a:defRPr sz="1400">
                <a:latin typeface="Nunito Sans"/>
                <a:ea typeface="Nunito Sans"/>
                <a:cs typeface="Nunito Sans"/>
                <a:sym typeface="Nunito Sans"/>
              </a:defRPr>
            </a:lvl4pPr>
            <a:lvl5pPr lvl="4" algn="l">
              <a:lnSpc>
                <a:spcPct val="100000"/>
              </a:lnSpc>
              <a:spcBef>
                <a:spcPts val="0"/>
              </a:spcBef>
              <a:spcAft>
                <a:spcPts val="0"/>
              </a:spcAft>
              <a:buSzPts val="2400"/>
              <a:buNone/>
              <a:defRPr sz="1400">
                <a:latin typeface="Nunito Sans"/>
                <a:ea typeface="Nunito Sans"/>
                <a:cs typeface="Nunito Sans"/>
                <a:sym typeface="Nunito Sans"/>
              </a:defRPr>
            </a:lvl5pPr>
            <a:lvl6pPr lvl="5" algn="l">
              <a:lnSpc>
                <a:spcPct val="100000"/>
              </a:lnSpc>
              <a:spcBef>
                <a:spcPts val="0"/>
              </a:spcBef>
              <a:spcAft>
                <a:spcPts val="0"/>
              </a:spcAft>
              <a:buSzPts val="2400"/>
              <a:buNone/>
              <a:defRPr sz="1400">
                <a:latin typeface="Nunito Sans"/>
                <a:ea typeface="Nunito Sans"/>
                <a:cs typeface="Nunito Sans"/>
                <a:sym typeface="Nunito Sans"/>
              </a:defRPr>
            </a:lvl6pPr>
            <a:lvl7pPr lvl="6" algn="l">
              <a:lnSpc>
                <a:spcPct val="100000"/>
              </a:lnSpc>
              <a:spcBef>
                <a:spcPts val="0"/>
              </a:spcBef>
              <a:spcAft>
                <a:spcPts val="0"/>
              </a:spcAft>
              <a:buSzPts val="2400"/>
              <a:buNone/>
              <a:defRPr sz="1400">
                <a:latin typeface="Nunito Sans"/>
                <a:ea typeface="Nunito Sans"/>
                <a:cs typeface="Nunito Sans"/>
                <a:sym typeface="Nunito Sans"/>
              </a:defRPr>
            </a:lvl7pPr>
            <a:lvl8pPr lvl="7" algn="l">
              <a:lnSpc>
                <a:spcPct val="100000"/>
              </a:lnSpc>
              <a:spcBef>
                <a:spcPts val="0"/>
              </a:spcBef>
              <a:spcAft>
                <a:spcPts val="0"/>
              </a:spcAft>
              <a:buSzPts val="2400"/>
              <a:buNone/>
              <a:defRPr sz="1400">
                <a:latin typeface="Nunito Sans"/>
                <a:ea typeface="Nunito Sans"/>
                <a:cs typeface="Nunito Sans"/>
                <a:sym typeface="Nunito Sans"/>
              </a:defRPr>
            </a:lvl8pPr>
            <a:lvl9pPr lvl="8" algn="l">
              <a:lnSpc>
                <a:spcPct val="100000"/>
              </a:lnSpc>
              <a:spcBef>
                <a:spcPts val="0"/>
              </a:spcBef>
              <a:spcAft>
                <a:spcPts val="0"/>
              </a:spcAft>
              <a:buSzPts val="2400"/>
              <a:buNone/>
              <a:defRPr sz="1400">
                <a:latin typeface="Nunito Sans"/>
                <a:ea typeface="Nunito Sans"/>
                <a:cs typeface="Nunito Sans"/>
                <a:sym typeface="Nunito Sans"/>
              </a:defRPr>
            </a:lvl9pPr>
          </a:lstStyle>
          <a:p/>
        </p:txBody>
      </p:sp>
      <p:sp>
        <p:nvSpPr>
          <p:cNvPr id="415" name="Google Shape;415;p114"/>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416" name="Google Shape;416;p114"/>
          <p:cNvSpPr txBox="1"/>
          <p:nvPr>
            <p:ph idx="2" type="body"/>
          </p:nvPr>
        </p:nvSpPr>
        <p:spPr>
          <a:xfrm>
            <a:off x="460615" y="1700351"/>
            <a:ext cx="2442000" cy="26841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417" name="Google Shape;417;p114"/>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18" name="Google Shape;418;p114"/>
          <p:cNvPicPr preferRelativeResize="0"/>
          <p:nvPr/>
        </p:nvPicPr>
        <p:blipFill rotWithShape="1">
          <a:blip r:embed="rId2">
            <a:alphaModFix/>
          </a:blip>
          <a:srcRect b="0" l="0" r="0" t="0"/>
          <a:stretch/>
        </p:blipFill>
        <p:spPr>
          <a:xfrm>
            <a:off x="8164236" y="4812377"/>
            <a:ext cx="423775" cy="95200"/>
          </a:xfrm>
          <a:prstGeom prst="rect">
            <a:avLst/>
          </a:prstGeom>
          <a:noFill/>
          <a:ln>
            <a:noFill/>
          </a:ln>
        </p:spPr>
      </p:pic>
      <p:sp>
        <p:nvSpPr>
          <p:cNvPr id="419" name="Google Shape;419;p114"/>
          <p:cNvSpPr txBox="1"/>
          <p:nvPr>
            <p:ph idx="3" type="title"/>
          </p:nvPr>
        </p:nvSpPr>
        <p:spPr>
          <a:xfrm>
            <a:off x="3355447" y="1021650"/>
            <a:ext cx="24420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400"/>
            </a:lvl1pPr>
            <a:lvl2pPr lvl="1" algn="l">
              <a:lnSpc>
                <a:spcPct val="100000"/>
              </a:lnSpc>
              <a:spcBef>
                <a:spcPts val="0"/>
              </a:spcBef>
              <a:spcAft>
                <a:spcPts val="0"/>
              </a:spcAft>
              <a:buSzPts val="2400"/>
              <a:buNone/>
              <a:defRPr sz="1400">
                <a:latin typeface="Nunito Sans"/>
                <a:ea typeface="Nunito Sans"/>
                <a:cs typeface="Nunito Sans"/>
                <a:sym typeface="Nunito Sans"/>
              </a:defRPr>
            </a:lvl2pPr>
            <a:lvl3pPr lvl="2" algn="l">
              <a:lnSpc>
                <a:spcPct val="100000"/>
              </a:lnSpc>
              <a:spcBef>
                <a:spcPts val="0"/>
              </a:spcBef>
              <a:spcAft>
                <a:spcPts val="0"/>
              </a:spcAft>
              <a:buSzPts val="2400"/>
              <a:buNone/>
              <a:defRPr sz="1400">
                <a:latin typeface="Nunito Sans"/>
                <a:ea typeface="Nunito Sans"/>
                <a:cs typeface="Nunito Sans"/>
                <a:sym typeface="Nunito Sans"/>
              </a:defRPr>
            </a:lvl3pPr>
            <a:lvl4pPr lvl="3" algn="l">
              <a:lnSpc>
                <a:spcPct val="100000"/>
              </a:lnSpc>
              <a:spcBef>
                <a:spcPts val="0"/>
              </a:spcBef>
              <a:spcAft>
                <a:spcPts val="0"/>
              </a:spcAft>
              <a:buSzPts val="2400"/>
              <a:buNone/>
              <a:defRPr sz="1400">
                <a:latin typeface="Nunito Sans"/>
                <a:ea typeface="Nunito Sans"/>
                <a:cs typeface="Nunito Sans"/>
                <a:sym typeface="Nunito Sans"/>
              </a:defRPr>
            </a:lvl4pPr>
            <a:lvl5pPr lvl="4" algn="l">
              <a:lnSpc>
                <a:spcPct val="100000"/>
              </a:lnSpc>
              <a:spcBef>
                <a:spcPts val="0"/>
              </a:spcBef>
              <a:spcAft>
                <a:spcPts val="0"/>
              </a:spcAft>
              <a:buSzPts val="2400"/>
              <a:buNone/>
              <a:defRPr sz="1400">
                <a:latin typeface="Nunito Sans"/>
                <a:ea typeface="Nunito Sans"/>
                <a:cs typeface="Nunito Sans"/>
                <a:sym typeface="Nunito Sans"/>
              </a:defRPr>
            </a:lvl5pPr>
            <a:lvl6pPr lvl="5" algn="l">
              <a:lnSpc>
                <a:spcPct val="100000"/>
              </a:lnSpc>
              <a:spcBef>
                <a:spcPts val="0"/>
              </a:spcBef>
              <a:spcAft>
                <a:spcPts val="0"/>
              </a:spcAft>
              <a:buSzPts val="2400"/>
              <a:buNone/>
              <a:defRPr sz="1400">
                <a:latin typeface="Nunito Sans"/>
                <a:ea typeface="Nunito Sans"/>
                <a:cs typeface="Nunito Sans"/>
                <a:sym typeface="Nunito Sans"/>
              </a:defRPr>
            </a:lvl6pPr>
            <a:lvl7pPr lvl="6" algn="l">
              <a:lnSpc>
                <a:spcPct val="100000"/>
              </a:lnSpc>
              <a:spcBef>
                <a:spcPts val="0"/>
              </a:spcBef>
              <a:spcAft>
                <a:spcPts val="0"/>
              </a:spcAft>
              <a:buSzPts val="2400"/>
              <a:buNone/>
              <a:defRPr sz="1400">
                <a:latin typeface="Nunito Sans"/>
                <a:ea typeface="Nunito Sans"/>
                <a:cs typeface="Nunito Sans"/>
                <a:sym typeface="Nunito Sans"/>
              </a:defRPr>
            </a:lvl7pPr>
            <a:lvl8pPr lvl="7" algn="l">
              <a:lnSpc>
                <a:spcPct val="100000"/>
              </a:lnSpc>
              <a:spcBef>
                <a:spcPts val="0"/>
              </a:spcBef>
              <a:spcAft>
                <a:spcPts val="0"/>
              </a:spcAft>
              <a:buSzPts val="2400"/>
              <a:buNone/>
              <a:defRPr sz="1400">
                <a:latin typeface="Nunito Sans"/>
                <a:ea typeface="Nunito Sans"/>
                <a:cs typeface="Nunito Sans"/>
                <a:sym typeface="Nunito Sans"/>
              </a:defRPr>
            </a:lvl8pPr>
            <a:lvl9pPr lvl="8" algn="l">
              <a:lnSpc>
                <a:spcPct val="100000"/>
              </a:lnSpc>
              <a:spcBef>
                <a:spcPts val="0"/>
              </a:spcBef>
              <a:spcAft>
                <a:spcPts val="0"/>
              </a:spcAft>
              <a:buSzPts val="2400"/>
              <a:buNone/>
              <a:defRPr sz="1400">
                <a:latin typeface="Nunito Sans"/>
                <a:ea typeface="Nunito Sans"/>
                <a:cs typeface="Nunito Sans"/>
                <a:sym typeface="Nunito Sans"/>
              </a:defRPr>
            </a:lvl9pPr>
          </a:lstStyle>
          <a:p/>
        </p:txBody>
      </p:sp>
      <p:sp>
        <p:nvSpPr>
          <p:cNvPr id="420" name="Google Shape;420;p114"/>
          <p:cNvSpPr txBox="1"/>
          <p:nvPr>
            <p:ph idx="4" type="body"/>
          </p:nvPr>
        </p:nvSpPr>
        <p:spPr>
          <a:xfrm>
            <a:off x="3356627" y="1700351"/>
            <a:ext cx="2442000" cy="26841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421" name="Google Shape;421;p114"/>
          <p:cNvSpPr txBox="1"/>
          <p:nvPr>
            <p:ph idx="5" type="title"/>
          </p:nvPr>
        </p:nvSpPr>
        <p:spPr>
          <a:xfrm>
            <a:off x="6243460" y="1021650"/>
            <a:ext cx="24420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400"/>
            </a:lvl1pPr>
            <a:lvl2pPr lvl="1" algn="l">
              <a:lnSpc>
                <a:spcPct val="100000"/>
              </a:lnSpc>
              <a:spcBef>
                <a:spcPts val="0"/>
              </a:spcBef>
              <a:spcAft>
                <a:spcPts val="0"/>
              </a:spcAft>
              <a:buSzPts val="2400"/>
              <a:buNone/>
              <a:defRPr sz="1400">
                <a:latin typeface="Nunito Sans"/>
                <a:ea typeface="Nunito Sans"/>
                <a:cs typeface="Nunito Sans"/>
                <a:sym typeface="Nunito Sans"/>
              </a:defRPr>
            </a:lvl2pPr>
            <a:lvl3pPr lvl="2" algn="l">
              <a:lnSpc>
                <a:spcPct val="100000"/>
              </a:lnSpc>
              <a:spcBef>
                <a:spcPts val="0"/>
              </a:spcBef>
              <a:spcAft>
                <a:spcPts val="0"/>
              </a:spcAft>
              <a:buSzPts val="2400"/>
              <a:buNone/>
              <a:defRPr sz="1400">
                <a:latin typeface="Nunito Sans"/>
                <a:ea typeface="Nunito Sans"/>
                <a:cs typeface="Nunito Sans"/>
                <a:sym typeface="Nunito Sans"/>
              </a:defRPr>
            </a:lvl3pPr>
            <a:lvl4pPr lvl="3" algn="l">
              <a:lnSpc>
                <a:spcPct val="100000"/>
              </a:lnSpc>
              <a:spcBef>
                <a:spcPts val="0"/>
              </a:spcBef>
              <a:spcAft>
                <a:spcPts val="0"/>
              </a:spcAft>
              <a:buSzPts val="2400"/>
              <a:buNone/>
              <a:defRPr sz="1400">
                <a:latin typeface="Nunito Sans"/>
                <a:ea typeface="Nunito Sans"/>
                <a:cs typeface="Nunito Sans"/>
                <a:sym typeface="Nunito Sans"/>
              </a:defRPr>
            </a:lvl4pPr>
            <a:lvl5pPr lvl="4" algn="l">
              <a:lnSpc>
                <a:spcPct val="100000"/>
              </a:lnSpc>
              <a:spcBef>
                <a:spcPts val="0"/>
              </a:spcBef>
              <a:spcAft>
                <a:spcPts val="0"/>
              </a:spcAft>
              <a:buSzPts val="2400"/>
              <a:buNone/>
              <a:defRPr sz="1400">
                <a:latin typeface="Nunito Sans"/>
                <a:ea typeface="Nunito Sans"/>
                <a:cs typeface="Nunito Sans"/>
                <a:sym typeface="Nunito Sans"/>
              </a:defRPr>
            </a:lvl5pPr>
            <a:lvl6pPr lvl="5" algn="l">
              <a:lnSpc>
                <a:spcPct val="100000"/>
              </a:lnSpc>
              <a:spcBef>
                <a:spcPts val="0"/>
              </a:spcBef>
              <a:spcAft>
                <a:spcPts val="0"/>
              </a:spcAft>
              <a:buSzPts val="2400"/>
              <a:buNone/>
              <a:defRPr sz="1400">
                <a:latin typeface="Nunito Sans"/>
                <a:ea typeface="Nunito Sans"/>
                <a:cs typeface="Nunito Sans"/>
                <a:sym typeface="Nunito Sans"/>
              </a:defRPr>
            </a:lvl6pPr>
            <a:lvl7pPr lvl="6" algn="l">
              <a:lnSpc>
                <a:spcPct val="100000"/>
              </a:lnSpc>
              <a:spcBef>
                <a:spcPts val="0"/>
              </a:spcBef>
              <a:spcAft>
                <a:spcPts val="0"/>
              </a:spcAft>
              <a:buSzPts val="2400"/>
              <a:buNone/>
              <a:defRPr sz="1400">
                <a:latin typeface="Nunito Sans"/>
                <a:ea typeface="Nunito Sans"/>
                <a:cs typeface="Nunito Sans"/>
                <a:sym typeface="Nunito Sans"/>
              </a:defRPr>
            </a:lvl7pPr>
            <a:lvl8pPr lvl="7" algn="l">
              <a:lnSpc>
                <a:spcPct val="100000"/>
              </a:lnSpc>
              <a:spcBef>
                <a:spcPts val="0"/>
              </a:spcBef>
              <a:spcAft>
                <a:spcPts val="0"/>
              </a:spcAft>
              <a:buSzPts val="2400"/>
              <a:buNone/>
              <a:defRPr sz="1400">
                <a:latin typeface="Nunito Sans"/>
                <a:ea typeface="Nunito Sans"/>
                <a:cs typeface="Nunito Sans"/>
                <a:sym typeface="Nunito Sans"/>
              </a:defRPr>
            </a:lvl8pPr>
            <a:lvl9pPr lvl="8" algn="l">
              <a:lnSpc>
                <a:spcPct val="100000"/>
              </a:lnSpc>
              <a:spcBef>
                <a:spcPts val="0"/>
              </a:spcBef>
              <a:spcAft>
                <a:spcPts val="0"/>
              </a:spcAft>
              <a:buSzPts val="2400"/>
              <a:buNone/>
              <a:defRPr sz="1400">
                <a:latin typeface="Nunito Sans"/>
                <a:ea typeface="Nunito Sans"/>
                <a:cs typeface="Nunito Sans"/>
                <a:sym typeface="Nunito Sans"/>
              </a:defRPr>
            </a:lvl9pPr>
          </a:lstStyle>
          <a:p/>
        </p:txBody>
      </p:sp>
      <p:sp>
        <p:nvSpPr>
          <p:cNvPr id="422" name="Google Shape;422;p114"/>
          <p:cNvSpPr txBox="1"/>
          <p:nvPr>
            <p:ph idx="6" type="body"/>
          </p:nvPr>
        </p:nvSpPr>
        <p:spPr>
          <a:xfrm>
            <a:off x="6244646" y="1700351"/>
            <a:ext cx="2442000" cy="26841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Green 3">
  <p:cSld name="TITLE_1_1_3_1_1_1_2_1">
    <p:bg>
      <p:bgPr>
        <a:blipFill>
          <a:blip r:embed="rId2">
            <a:alphaModFix/>
          </a:blip>
          <a:stretch>
            <a:fillRect/>
          </a:stretch>
        </a:blipFill>
      </p:bgPr>
    </p:bg>
    <p:spTree>
      <p:nvGrpSpPr>
        <p:cNvPr id="43" name="Shape 43"/>
        <p:cNvGrpSpPr/>
        <p:nvPr/>
      </p:nvGrpSpPr>
      <p:grpSpPr>
        <a:xfrm>
          <a:off x="0" y="0"/>
          <a:ext cx="0" cy="0"/>
          <a:chOff x="0" y="0"/>
          <a:chExt cx="0" cy="0"/>
        </a:xfrm>
      </p:grpSpPr>
      <p:sp>
        <p:nvSpPr>
          <p:cNvPr id="44" name="Google Shape;44;p52"/>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45" name="Google Shape;45;p52"/>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rgbClr val="FFFFFF"/>
                </a:solidFill>
              </a:defRPr>
            </a:lvl1pPr>
            <a:lvl2pPr lvl="1" algn="l">
              <a:lnSpc>
                <a:spcPct val="125000"/>
              </a:lnSpc>
              <a:spcBef>
                <a:spcPts val="0"/>
              </a:spcBef>
              <a:spcAft>
                <a:spcPts val="0"/>
              </a:spcAft>
              <a:buSzPts val="1100"/>
              <a:buNone/>
              <a:defRPr>
                <a:solidFill>
                  <a:srgbClr val="FFFFFF"/>
                </a:solidFill>
              </a:defRPr>
            </a:lvl2pPr>
            <a:lvl3pPr lvl="2" algn="l">
              <a:lnSpc>
                <a:spcPct val="125000"/>
              </a:lnSpc>
              <a:spcBef>
                <a:spcPts val="0"/>
              </a:spcBef>
              <a:spcAft>
                <a:spcPts val="0"/>
              </a:spcAft>
              <a:buSzPts val="1100"/>
              <a:buNone/>
              <a:defRPr>
                <a:solidFill>
                  <a:srgbClr val="FFFFFF"/>
                </a:solidFill>
              </a:defRPr>
            </a:lvl3pPr>
            <a:lvl4pPr lvl="3" algn="l">
              <a:lnSpc>
                <a:spcPct val="125000"/>
              </a:lnSpc>
              <a:spcBef>
                <a:spcPts val="0"/>
              </a:spcBef>
              <a:spcAft>
                <a:spcPts val="0"/>
              </a:spcAft>
              <a:buSzPts val="1100"/>
              <a:buNone/>
              <a:defRPr>
                <a:solidFill>
                  <a:srgbClr val="FFFFFF"/>
                </a:solidFill>
              </a:defRPr>
            </a:lvl4pPr>
            <a:lvl5pPr lvl="4" algn="l">
              <a:lnSpc>
                <a:spcPct val="125000"/>
              </a:lnSpc>
              <a:spcBef>
                <a:spcPts val="0"/>
              </a:spcBef>
              <a:spcAft>
                <a:spcPts val="0"/>
              </a:spcAft>
              <a:buSzPts val="1100"/>
              <a:buNone/>
              <a:defRPr>
                <a:solidFill>
                  <a:srgbClr val="FFFFFF"/>
                </a:solidFill>
              </a:defRPr>
            </a:lvl5pPr>
            <a:lvl6pPr lvl="5" algn="l">
              <a:lnSpc>
                <a:spcPct val="125000"/>
              </a:lnSpc>
              <a:spcBef>
                <a:spcPts val="0"/>
              </a:spcBef>
              <a:spcAft>
                <a:spcPts val="0"/>
              </a:spcAft>
              <a:buSzPts val="1100"/>
              <a:buNone/>
              <a:defRPr>
                <a:solidFill>
                  <a:srgbClr val="FFFFFF"/>
                </a:solidFill>
              </a:defRPr>
            </a:lvl6pPr>
            <a:lvl7pPr lvl="6" algn="l">
              <a:lnSpc>
                <a:spcPct val="125000"/>
              </a:lnSpc>
              <a:spcBef>
                <a:spcPts val="0"/>
              </a:spcBef>
              <a:spcAft>
                <a:spcPts val="0"/>
              </a:spcAft>
              <a:buSzPts val="1100"/>
              <a:buNone/>
              <a:defRPr>
                <a:solidFill>
                  <a:srgbClr val="FFFFFF"/>
                </a:solidFill>
              </a:defRPr>
            </a:lvl7pPr>
            <a:lvl8pPr lvl="7" algn="l">
              <a:lnSpc>
                <a:spcPct val="125000"/>
              </a:lnSpc>
              <a:spcBef>
                <a:spcPts val="0"/>
              </a:spcBef>
              <a:spcAft>
                <a:spcPts val="0"/>
              </a:spcAft>
              <a:buSzPts val="1100"/>
              <a:buNone/>
              <a:defRPr>
                <a:solidFill>
                  <a:srgbClr val="FFFFFF"/>
                </a:solidFill>
              </a:defRPr>
            </a:lvl8pPr>
            <a:lvl9pPr lvl="8" algn="l">
              <a:lnSpc>
                <a:spcPct val="125000"/>
              </a:lnSpc>
              <a:spcBef>
                <a:spcPts val="0"/>
              </a:spcBef>
              <a:spcAft>
                <a:spcPts val="0"/>
              </a:spcAft>
              <a:buSzPts val="1100"/>
              <a:buNone/>
              <a:defRPr>
                <a:solidFill>
                  <a:srgbClr val="FFFFFF"/>
                </a:solidFill>
              </a:defRPr>
            </a:lvl9pPr>
          </a:lstStyle>
          <a:p/>
        </p:txBody>
      </p:sp>
      <p:pic>
        <p:nvPicPr>
          <p:cNvPr id="46" name="Google Shape;46;p52"/>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
        <p:nvSpPr>
          <p:cNvPr id="47" name="Google Shape;47;p52"/>
          <p:cNvSpPr txBox="1"/>
          <p:nvPr>
            <p:ph type="title"/>
          </p:nvPr>
        </p:nvSpPr>
        <p:spPr>
          <a:xfrm>
            <a:off x="463627" y="1027386"/>
            <a:ext cx="4103400" cy="577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4200">
                <a:solidFill>
                  <a:srgbClr val="FFFFFF"/>
                </a:solidFill>
              </a:defRPr>
            </a:lvl1pPr>
            <a:lvl2pPr lvl="1"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Three column white 2">
  <p:cSld name="TITLE_1_1_2_3_1_1_1">
    <p:spTree>
      <p:nvGrpSpPr>
        <p:cNvPr id="423" name="Shape 423"/>
        <p:cNvGrpSpPr/>
        <p:nvPr/>
      </p:nvGrpSpPr>
      <p:grpSpPr>
        <a:xfrm>
          <a:off x="0" y="0"/>
          <a:ext cx="0" cy="0"/>
          <a:chOff x="0" y="0"/>
          <a:chExt cx="0" cy="0"/>
        </a:xfrm>
      </p:grpSpPr>
      <p:sp>
        <p:nvSpPr>
          <p:cNvPr id="424" name="Google Shape;424;p115"/>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425" name="Google Shape;425;p115"/>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26" name="Google Shape;426;p115"/>
          <p:cNvPicPr preferRelativeResize="0"/>
          <p:nvPr/>
        </p:nvPicPr>
        <p:blipFill rotWithShape="1">
          <a:blip r:embed="rId2">
            <a:alphaModFix/>
          </a:blip>
          <a:srcRect b="0" l="0" r="0" t="0"/>
          <a:stretch/>
        </p:blipFill>
        <p:spPr>
          <a:xfrm>
            <a:off x="8164236" y="4812377"/>
            <a:ext cx="423775" cy="95200"/>
          </a:xfrm>
          <a:prstGeom prst="rect">
            <a:avLst/>
          </a:prstGeom>
          <a:noFill/>
          <a:ln>
            <a:noFill/>
          </a:ln>
        </p:spPr>
      </p:pic>
      <p:sp>
        <p:nvSpPr>
          <p:cNvPr id="427" name="Google Shape;427;p115"/>
          <p:cNvSpPr txBox="1"/>
          <p:nvPr>
            <p:ph type="title"/>
          </p:nvPr>
        </p:nvSpPr>
        <p:spPr>
          <a:xfrm>
            <a:off x="46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428" name="Google Shape;428;p115"/>
          <p:cNvSpPr txBox="1"/>
          <p:nvPr>
            <p:ph idx="2" type="body"/>
          </p:nvPr>
        </p:nvSpPr>
        <p:spPr>
          <a:xfrm>
            <a:off x="469800" y="1598476"/>
            <a:ext cx="2442000" cy="26841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429" name="Google Shape;429;p115"/>
          <p:cNvSpPr txBox="1"/>
          <p:nvPr>
            <p:ph idx="3" type="body"/>
          </p:nvPr>
        </p:nvSpPr>
        <p:spPr>
          <a:xfrm>
            <a:off x="3356627" y="1598476"/>
            <a:ext cx="2442000" cy="26841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430" name="Google Shape;430;p115"/>
          <p:cNvSpPr txBox="1"/>
          <p:nvPr>
            <p:ph idx="4" type="body"/>
          </p:nvPr>
        </p:nvSpPr>
        <p:spPr>
          <a:xfrm>
            <a:off x="6244646" y="1598476"/>
            <a:ext cx="2442000" cy="26841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Quad gray">
  <p:cSld name="TITLE_1_1_2_1_1_1_1">
    <p:bg>
      <p:bgPr>
        <a:blipFill>
          <a:blip r:embed="rId2">
            <a:alphaModFix/>
          </a:blip>
          <a:stretch>
            <a:fillRect/>
          </a:stretch>
        </a:blipFill>
      </p:bgPr>
    </p:bg>
    <p:spTree>
      <p:nvGrpSpPr>
        <p:cNvPr id="431" name="Shape 431"/>
        <p:cNvGrpSpPr/>
        <p:nvPr/>
      </p:nvGrpSpPr>
      <p:grpSpPr>
        <a:xfrm>
          <a:off x="0" y="0"/>
          <a:ext cx="0" cy="0"/>
          <a:chOff x="0" y="0"/>
          <a:chExt cx="0" cy="0"/>
        </a:xfrm>
      </p:grpSpPr>
      <p:sp>
        <p:nvSpPr>
          <p:cNvPr id="432" name="Google Shape;432;p116"/>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33" name="Google Shape;433;p116"/>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
        <p:nvSpPr>
          <p:cNvPr id="434" name="Google Shape;434;p116"/>
          <p:cNvSpPr txBox="1"/>
          <p:nvPr>
            <p:ph type="title"/>
          </p:nvPr>
        </p:nvSpPr>
        <p:spPr>
          <a:xfrm>
            <a:off x="470475" y="445450"/>
            <a:ext cx="36375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500">
                <a:solidFill>
                  <a:schemeClr val="dk1"/>
                </a:solidFill>
              </a:defRPr>
            </a:lvl1pPr>
            <a:lvl2pPr lvl="1"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9pPr>
          </a:lstStyle>
          <a:p/>
        </p:txBody>
      </p:sp>
      <p:sp>
        <p:nvSpPr>
          <p:cNvPr id="435" name="Google Shape;435;p116"/>
          <p:cNvSpPr txBox="1"/>
          <p:nvPr>
            <p:ph idx="1" type="body"/>
          </p:nvPr>
        </p:nvSpPr>
        <p:spPr>
          <a:xfrm>
            <a:off x="453150" y="886925"/>
            <a:ext cx="3637500" cy="8889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436" name="Google Shape;436;p116"/>
          <p:cNvSpPr txBox="1"/>
          <p:nvPr>
            <p:ph idx="2" type="title"/>
          </p:nvPr>
        </p:nvSpPr>
        <p:spPr>
          <a:xfrm>
            <a:off x="5047500" y="445450"/>
            <a:ext cx="36375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500">
                <a:solidFill>
                  <a:schemeClr val="dk1"/>
                </a:solidFill>
              </a:defRPr>
            </a:lvl1pPr>
            <a:lvl2pPr lvl="1"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9pPr>
          </a:lstStyle>
          <a:p/>
        </p:txBody>
      </p:sp>
      <p:sp>
        <p:nvSpPr>
          <p:cNvPr id="437" name="Google Shape;437;p116"/>
          <p:cNvSpPr txBox="1"/>
          <p:nvPr>
            <p:ph idx="3" type="body"/>
          </p:nvPr>
        </p:nvSpPr>
        <p:spPr>
          <a:xfrm>
            <a:off x="5030175" y="886925"/>
            <a:ext cx="3637500" cy="8889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438" name="Google Shape;438;p116"/>
          <p:cNvSpPr txBox="1"/>
          <p:nvPr>
            <p:ph idx="4" type="title"/>
          </p:nvPr>
        </p:nvSpPr>
        <p:spPr>
          <a:xfrm>
            <a:off x="473400" y="2962400"/>
            <a:ext cx="36375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500">
                <a:solidFill>
                  <a:schemeClr val="dk1"/>
                </a:solidFill>
              </a:defRPr>
            </a:lvl1pPr>
            <a:lvl2pPr lvl="1"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9pPr>
          </a:lstStyle>
          <a:p/>
        </p:txBody>
      </p:sp>
      <p:sp>
        <p:nvSpPr>
          <p:cNvPr id="439" name="Google Shape;439;p116"/>
          <p:cNvSpPr txBox="1"/>
          <p:nvPr>
            <p:ph idx="5" type="body"/>
          </p:nvPr>
        </p:nvSpPr>
        <p:spPr>
          <a:xfrm>
            <a:off x="456075" y="3403875"/>
            <a:ext cx="3637500" cy="8889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440" name="Google Shape;440;p116"/>
          <p:cNvSpPr txBox="1"/>
          <p:nvPr>
            <p:ph idx="6" type="title"/>
          </p:nvPr>
        </p:nvSpPr>
        <p:spPr>
          <a:xfrm>
            <a:off x="5050425" y="2962400"/>
            <a:ext cx="36375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500">
                <a:solidFill>
                  <a:schemeClr val="dk1"/>
                </a:solidFill>
              </a:defRPr>
            </a:lvl1pPr>
            <a:lvl2pPr lvl="1"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sz="1500">
                <a:solidFill>
                  <a:schemeClr val="dk1"/>
                </a:solidFill>
                <a:latin typeface="Nunito Sans"/>
                <a:ea typeface="Nunito Sans"/>
                <a:cs typeface="Nunito Sans"/>
                <a:sym typeface="Nunito Sans"/>
              </a:defRPr>
            </a:lvl9pPr>
          </a:lstStyle>
          <a:p/>
        </p:txBody>
      </p:sp>
      <p:sp>
        <p:nvSpPr>
          <p:cNvPr id="441" name="Google Shape;441;p116"/>
          <p:cNvSpPr txBox="1"/>
          <p:nvPr>
            <p:ph idx="7" type="body"/>
          </p:nvPr>
        </p:nvSpPr>
        <p:spPr>
          <a:xfrm>
            <a:off x="5033100" y="3403875"/>
            <a:ext cx="3637500" cy="8889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Quad evergreen">
  <p:cSld name="TITLE_1_1_2_1_1_1_1_2">
    <p:bg>
      <p:bgPr>
        <a:blipFill>
          <a:blip r:embed="rId2">
            <a:alphaModFix/>
          </a:blip>
          <a:stretch>
            <a:fillRect/>
          </a:stretch>
        </a:blipFill>
      </p:bgPr>
    </p:bg>
    <p:spTree>
      <p:nvGrpSpPr>
        <p:cNvPr id="442" name="Shape 442"/>
        <p:cNvGrpSpPr/>
        <p:nvPr/>
      </p:nvGrpSpPr>
      <p:grpSpPr>
        <a:xfrm>
          <a:off x="0" y="0"/>
          <a:ext cx="0" cy="0"/>
          <a:chOff x="0" y="0"/>
          <a:chExt cx="0" cy="0"/>
        </a:xfrm>
      </p:grpSpPr>
      <p:sp>
        <p:nvSpPr>
          <p:cNvPr id="443" name="Google Shape;443;p117"/>
          <p:cNvSpPr txBox="1"/>
          <p:nvPr>
            <p:ph type="title"/>
          </p:nvPr>
        </p:nvSpPr>
        <p:spPr>
          <a:xfrm>
            <a:off x="470475" y="445450"/>
            <a:ext cx="36375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500">
                <a:solidFill>
                  <a:srgbClr val="FFFFFF"/>
                </a:solidFill>
              </a:defRPr>
            </a:lvl1pPr>
            <a:lvl2pPr lvl="1"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9pPr>
          </a:lstStyle>
          <a:p/>
        </p:txBody>
      </p:sp>
      <p:sp>
        <p:nvSpPr>
          <p:cNvPr id="444" name="Google Shape;444;p117"/>
          <p:cNvSpPr txBox="1"/>
          <p:nvPr>
            <p:ph idx="1" type="body"/>
          </p:nvPr>
        </p:nvSpPr>
        <p:spPr>
          <a:xfrm>
            <a:off x="453150" y="886925"/>
            <a:ext cx="3637500" cy="8889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rgbClr val="FFFFFF"/>
              </a:buClr>
              <a:buSzPts val="1100"/>
              <a:buChar char="●"/>
              <a:defRPr>
                <a:solidFill>
                  <a:srgbClr val="FFFFFF"/>
                </a:solidFill>
              </a:defRPr>
            </a:lvl1pPr>
            <a:lvl2pPr indent="-298450" lvl="1" marL="914400" algn="l">
              <a:lnSpc>
                <a:spcPct val="125000"/>
              </a:lnSpc>
              <a:spcBef>
                <a:spcPts val="0"/>
              </a:spcBef>
              <a:spcAft>
                <a:spcPts val="0"/>
              </a:spcAft>
              <a:buClr>
                <a:srgbClr val="FFFFFF"/>
              </a:buClr>
              <a:buSzPts val="1100"/>
              <a:buChar char="○"/>
              <a:defRPr>
                <a:solidFill>
                  <a:srgbClr val="FFFFFF"/>
                </a:solidFill>
              </a:defRPr>
            </a:lvl2pPr>
            <a:lvl3pPr indent="-298450" lvl="2" marL="1371600" algn="l">
              <a:lnSpc>
                <a:spcPct val="125000"/>
              </a:lnSpc>
              <a:spcBef>
                <a:spcPts val="0"/>
              </a:spcBef>
              <a:spcAft>
                <a:spcPts val="0"/>
              </a:spcAft>
              <a:buClr>
                <a:srgbClr val="FFFFFF"/>
              </a:buClr>
              <a:buSzPts val="1100"/>
              <a:buChar char="■"/>
              <a:defRPr>
                <a:solidFill>
                  <a:srgbClr val="FFFFFF"/>
                </a:solidFill>
              </a:defRPr>
            </a:lvl3pPr>
            <a:lvl4pPr indent="-298450" lvl="3" marL="1828800" algn="l">
              <a:lnSpc>
                <a:spcPct val="125000"/>
              </a:lnSpc>
              <a:spcBef>
                <a:spcPts val="0"/>
              </a:spcBef>
              <a:spcAft>
                <a:spcPts val="0"/>
              </a:spcAft>
              <a:buClr>
                <a:srgbClr val="FFFFFF"/>
              </a:buClr>
              <a:buSzPts val="1100"/>
              <a:buChar char="●"/>
              <a:defRPr>
                <a:solidFill>
                  <a:srgbClr val="FFFFFF"/>
                </a:solidFill>
              </a:defRPr>
            </a:lvl4pPr>
            <a:lvl5pPr indent="-298450" lvl="4" marL="2286000" algn="l">
              <a:lnSpc>
                <a:spcPct val="125000"/>
              </a:lnSpc>
              <a:spcBef>
                <a:spcPts val="0"/>
              </a:spcBef>
              <a:spcAft>
                <a:spcPts val="0"/>
              </a:spcAft>
              <a:buClr>
                <a:srgbClr val="FFFFFF"/>
              </a:buClr>
              <a:buSzPts val="1100"/>
              <a:buChar char="○"/>
              <a:defRPr>
                <a:solidFill>
                  <a:srgbClr val="FFFFFF"/>
                </a:solidFill>
              </a:defRPr>
            </a:lvl5pPr>
            <a:lvl6pPr indent="-298450" lvl="5" marL="2743200" algn="l">
              <a:lnSpc>
                <a:spcPct val="125000"/>
              </a:lnSpc>
              <a:spcBef>
                <a:spcPts val="0"/>
              </a:spcBef>
              <a:spcAft>
                <a:spcPts val="0"/>
              </a:spcAft>
              <a:buClr>
                <a:srgbClr val="FFFFFF"/>
              </a:buClr>
              <a:buSzPts val="1100"/>
              <a:buChar char="■"/>
              <a:defRPr>
                <a:solidFill>
                  <a:srgbClr val="FFFFFF"/>
                </a:solidFill>
              </a:defRPr>
            </a:lvl6pPr>
            <a:lvl7pPr indent="-298450" lvl="6" marL="3200400" algn="l">
              <a:lnSpc>
                <a:spcPct val="125000"/>
              </a:lnSpc>
              <a:spcBef>
                <a:spcPts val="0"/>
              </a:spcBef>
              <a:spcAft>
                <a:spcPts val="0"/>
              </a:spcAft>
              <a:buClr>
                <a:srgbClr val="FFFFFF"/>
              </a:buClr>
              <a:buSzPts val="1100"/>
              <a:buChar char="●"/>
              <a:defRPr>
                <a:solidFill>
                  <a:srgbClr val="FFFFFF"/>
                </a:solidFill>
              </a:defRPr>
            </a:lvl7pPr>
            <a:lvl8pPr indent="-298450" lvl="7" marL="3657600" algn="l">
              <a:lnSpc>
                <a:spcPct val="125000"/>
              </a:lnSpc>
              <a:spcBef>
                <a:spcPts val="0"/>
              </a:spcBef>
              <a:spcAft>
                <a:spcPts val="0"/>
              </a:spcAft>
              <a:buClr>
                <a:srgbClr val="FFFFFF"/>
              </a:buClr>
              <a:buSzPts val="1100"/>
              <a:buChar char="○"/>
              <a:defRPr>
                <a:solidFill>
                  <a:srgbClr val="FFFFFF"/>
                </a:solidFill>
              </a:defRPr>
            </a:lvl8pPr>
            <a:lvl9pPr indent="-298450" lvl="8" marL="4114800" algn="l">
              <a:lnSpc>
                <a:spcPct val="125000"/>
              </a:lnSpc>
              <a:spcBef>
                <a:spcPts val="0"/>
              </a:spcBef>
              <a:spcAft>
                <a:spcPts val="0"/>
              </a:spcAft>
              <a:buClr>
                <a:srgbClr val="FFFFFF"/>
              </a:buClr>
              <a:buSzPts val="1100"/>
              <a:buChar char="■"/>
              <a:defRPr>
                <a:solidFill>
                  <a:srgbClr val="FFFFFF"/>
                </a:solidFill>
              </a:defRPr>
            </a:lvl9pPr>
          </a:lstStyle>
          <a:p/>
        </p:txBody>
      </p:sp>
      <p:sp>
        <p:nvSpPr>
          <p:cNvPr id="445" name="Google Shape;445;p117"/>
          <p:cNvSpPr txBox="1"/>
          <p:nvPr>
            <p:ph idx="2" type="title"/>
          </p:nvPr>
        </p:nvSpPr>
        <p:spPr>
          <a:xfrm>
            <a:off x="5047500" y="445450"/>
            <a:ext cx="36375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500">
                <a:solidFill>
                  <a:srgbClr val="FFFFFF"/>
                </a:solidFill>
              </a:defRPr>
            </a:lvl1pPr>
            <a:lvl2pPr lvl="1"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9pPr>
          </a:lstStyle>
          <a:p/>
        </p:txBody>
      </p:sp>
      <p:sp>
        <p:nvSpPr>
          <p:cNvPr id="446" name="Google Shape;446;p117"/>
          <p:cNvSpPr txBox="1"/>
          <p:nvPr>
            <p:ph idx="3" type="body"/>
          </p:nvPr>
        </p:nvSpPr>
        <p:spPr>
          <a:xfrm>
            <a:off x="5030175" y="886925"/>
            <a:ext cx="3637500" cy="8889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rgbClr val="FFFFFF"/>
              </a:buClr>
              <a:buSzPts val="1100"/>
              <a:buChar char="●"/>
              <a:defRPr>
                <a:solidFill>
                  <a:srgbClr val="FFFFFF"/>
                </a:solidFill>
              </a:defRPr>
            </a:lvl1pPr>
            <a:lvl2pPr indent="-298450" lvl="1" marL="914400" algn="l">
              <a:lnSpc>
                <a:spcPct val="125000"/>
              </a:lnSpc>
              <a:spcBef>
                <a:spcPts val="0"/>
              </a:spcBef>
              <a:spcAft>
                <a:spcPts val="0"/>
              </a:spcAft>
              <a:buClr>
                <a:srgbClr val="FFFFFF"/>
              </a:buClr>
              <a:buSzPts val="1100"/>
              <a:buChar char="○"/>
              <a:defRPr>
                <a:solidFill>
                  <a:srgbClr val="FFFFFF"/>
                </a:solidFill>
              </a:defRPr>
            </a:lvl2pPr>
            <a:lvl3pPr indent="-298450" lvl="2" marL="1371600" algn="l">
              <a:lnSpc>
                <a:spcPct val="125000"/>
              </a:lnSpc>
              <a:spcBef>
                <a:spcPts val="0"/>
              </a:spcBef>
              <a:spcAft>
                <a:spcPts val="0"/>
              </a:spcAft>
              <a:buClr>
                <a:srgbClr val="FFFFFF"/>
              </a:buClr>
              <a:buSzPts val="1100"/>
              <a:buChar char="■"/>
              <a:defRPr>
                <a:solidFill>
                  <a:srgbClr val="FFFFFF"/>
                </a:solidFill>
              </a:defRPr>
            </a:lvl3pPr>
            <a:lvl4pPr indent="-298450" lvl="3" marL="1828800" algn="l">
              <a:lnSpc>
                <a:spcPct val="125000"/>
              </a:lnSpc>
              <a:spcBef>
                <a:spcPts val="0"/>
              </a:spcBef>
              <a:spcAft>
                <a:spcPts val="0"/>
              </a:spcAft>
              <a:buClr>
                <a:srgbClr val="FFFFFF"/>
              </a:buClr>
              <a:buSzPts val="1100"/>
              <a:buChar char="●"/>
              <a:defRPr>
                <a:solidFill>
                  <a:srgbClr val="FFFFFF"/>
                </a:solidFill>
              </a:defRPr>
            </a:lvl4pPr>
            <a:lvl5pPr indent="-298450" lvl="4" marL="2286000" algn="l">
              <a:lnSpc>
                <a:spcPct val="125000"/>
              </a:lnSpc>
              <a:spcBef>
                <a:spcPts val="0"/>
              </a:spcBef>
              <a:spcAft>
                <a:spcPts val="0"/>
              </a:spcAft>
              <a:buClr>
                <a:srgbClr val="FFFFFF"/>
              </a:buClr>
              <a:buSzPts val="1100"/>
              <a:buChar char="○"/>
              <a:defRPr>
                <a:solidFill>
                  <a:srgbClr val="FFFFFF"/>
                </a:solidFill>
              </a:defRPr>
            </a:lvl5pPr>
            <a:lvl6pPr indent="-298450" lvl="5" marL="2743200" algn="l">
              <a:lnSpc>
                <a:spcPct val="125000"/>
              </a:lnSpc>
              <a:spcBef>
                <a:spcPts val="0"/>
              </a:spcBef>
              <a:spcAft>
                <a:spcPts val="0"/>
              </a:spcAft>
              <a:buClr>
                <a:srgbClr val="FFFFFF"/>
              </a:buClr>
              <a:buSzPts val="1100"/>
              <a:buChar char="■"/>
              <a:defRPr>
                <a:solidFill>
                  <a:srgbClr val="FFFFFF"/>
                </a:solidFill>
              </a:defRPr>
            </a:lvl6pPr>
            <a:lvl7pPr indent="-298450" lvl="6" marL="3200400" algn="l">
              <a:lnSpc>
                <a:spcPct val="125000"/>
              </a:lnSpc>
              <a:spcBef>
                <a:spcPts val="0"/>
              </a:spcBef>
              <a:spcAft>
                <a:spcPts val="0"/>
              </a:spcAft>
              <a:buClr>
                <a:srgbClr val="FFFFFF"/>
              </a:buClr>
              <a:buSzPts val="1100"/>
              <a:buChar char="●"/>
              <a:defRPr>
                <a:solidFill>
                  <a:srgbClr val="FFFFFF"/>
                </a:solidFill>
              </a:defRPr>
            </a:lvl7pPr>
            <a:lvl8pPr indent="-298450" lvl="7" marL="3657600" algn="l">
              <a:lnSpc>
                <a:spcPct val="125000"/>
              </a:lnSpc>
              <a:spcBef>
                <a:spcPts val="0"/>
              </a:spcBef>
              <a:spcAft>
                <a:spcPts val="0"/>
              </a:spcAft>
              <a:buClr>
                <a:srgbClr val="FFFFFF"/>
              </a:buClr>
              <a:buSzPts val="1100"/>
              <a:buChar char="○"/>
              <a:defRPr>
                <a:solidFill>
                  <a:srgbClr val="FFFFFF"/>
                </a:solidFill>
              </a:defRPr>
            </a:lvl8pPr>
            <a:lvl9pPr indent="-298450" lvl="8" marL="4114800" algn="l">
              <a:lnSpc>
                <a:spcPct val="125000"/>
              </a:lnSpc>
              <a:spcBef>
                <a:spcPts val="0"/>
              </a:spcBef>
              <a:spcAft>
                <a:spcPts val="0"/>
              </a:spcAft>
              <a:buClr>
                <a:srgbClr val="FFFFFF"/>
              </a:buClr>
              <a:buSzPts val="1100"/>
              <a:buChar char="■"/>
              <a:defRPr>
                <a:solidFill>
                  <a:srgbClr val="FFFFFF"/>
                </a:solidFill>
              </a:defRPr>
            </a:lvl9pPr>
          </a:lstStyle>
          <a:p/>
        </p:txBody>
      </p:sp>
      <p:sp>
        <p:nvSpPr>
          <p:cNvPr id="447" name="Google Shape;447;p117"/>
          <p:cNvSpPr txBox="1"/>
          <p:nvPr>
            <p:ph idx="4" type="title"/>
          </p:nvPr>
        </p:nvSpPr>
        <p:spPr>
          <a:xfrm>
            <a:off x="473400" y="2962400"/>
            <a:ext cx="36375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500">
                <a:solidFill>
                  <a:srgbClr val="FFFFFF"/>
                </a:solidFill>
              </a:defRPr>
            </a:lvl1pPr>
            <a:lvl2pPr lvl="1"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9pPr>
          </a:lstStyle>
          <a:p/>
        </p:txBody>
      </p:sp>
      <p:sp>
        <p:nvSpPr>
          <p:cNvPr id="448" name="Google Shape;448;p117"/>
          <p:cNvSpPr txBox="1"/>
          <p:nvPr>
            <p:ph idx="5" type="body"/>
          </p:nvPr>
        </p:nvSpPr>
        <p:spPr>
          <a:xfrm>
            <a:off x="456075" y="3403875"/>
            <a:ext cx="3637500" cy="8889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rgbClr val="FFFFFF"/>
              </a:buClr>
              <a:buSzPts val="1100"/>
              <a:buChar char="●"/>
              <a:defRPr>
                <a:solidFill>
                  <a:srgbClr val="FFFFFF"/>
                </a:solidFill>
              </a:defRPr>
            </a:lvl1pPr>
            <a:lvl2pPr indent="-298450" lvl="1" marL="914400" algn="l">
              <a:lnSpc>
                <a:spcPct val="125000"/>
              </a:lnSpc>
              <a:spcBef>
                <a:spcPts val="0"/>
              </a:spcBef>
              <a:spcAft>
                <a:spcPts val="0"/>
              </a:spcAft>
              <a:buClr>
                <a:srgbClr val="FFFFFF"/>
              </a:buClr>
              <a:buSzPts val="1100"/>
              <a:buChar char="○"/>
              <a:defRPr>
                <a:solidFill>
                  <a:srgbClr val="FFFFFF"/>
                </a:solidFill>
              </a:defRPr>
            </a:lvl2pPr>
            <a:lvl3pPr indent="-298450" lvl="2" marL="1371600" algn="l">
              <a:lnSpc>
                <a:spcPct val="125000"/>
              </a:lnSpc>
              <a:spcBef>
                <a:spcPts val="0"/>
              </a:spcBef>
              <a:spcAft>
                <a:spcPts val="0"/>
              </a:spcAft>
              <a:buClr>
                <a:srgbClr val="FFFFFF"/>
              </a:buClr>
              <a:buSzPts val="1100"/>
              <a:buChar char="■"/>
              <a:defRPr>
                <a:solidFill>
                  <a:srgbClr val="FFFFFF"/>
                </a:solidFill>
              </a:defRPr>
            </a:lvl3pPr>
            <a:lvl4pPr indent="-298450" lvl="3" marL="1828800" algn="l">
              <a:lnSpc>
                <a:spcPct val="125000"/>
              </a:lnSpc>
              <a:spcBef>
                <a:spcPts val="0"/>
              </a:spcBef>
              <a:spcAft>
                <a:spcPts val="0"/>
              </a:spcAft>
              <a:buClr>
                <a:srgbClr val="FFFFFF"/>
              </a:buClr>
              <a:buSzPts val="1100"/>
              <a:buChar char="●"/>
              <a:defRPr>
                <a:solidFill>
                  <a:srgbClr val="FFFFFF"/>
                </a:solidFill>
              </a:defRPr>
            </a:lvl4pPr>
            <a:lvl5pPr indent="-298450" lvl="4" marL="2286000" algn="l">
              <a:lnSpc>
                <a:spcPct val="125000"/>
              </a:lnSpc>
              <a:spcBef>
                <a:spcPts val="0"/>
              </a:spcBef>
              <a:spcAft>
                <a:spcPts val="0"/>
              </a:spcAft>
              <a:buClr>
                <a:srgbClr val="FFFFFF"/>
              </a:buClr>
              <a:buSzPts val="1100"/>
              <a:buChar char="○"/>
              <a:defRPr>
                <a:solidFill>
                  <a:srgbClr val="FFFFFF"/>
                </a:solidFill>
              </a:defRPr>
            </a:lvl5pPr>
            <a:lvl6pPr indent="-298450" lvl="5" marL="2743200" algn="l">
              <a:lnSpc>
                <a:spcPct val="125000"/>
              </a:lnSpc>
              <a:spcBef>
                <a:spcPts val="0"/>
              </a:spcBef>
              <a:spcAft>
                <a:spcPts val="0"/>
              </a:spcAft>
              <a:buClr>
                <a:srgbClr val="FFFFFF"/>
              </a:buClr>
              <a:buSzPts val="1100"/>
              <a:buChar char="■"/>
              <a:defRPr>
                <a:solidFill>
                  <a:srgbClr val="FFFFFF"/>
                </a:solidFill>
              </a:defRPr>
            </a:lvl6pPr>
            <a:lvl7pPr indent="-298450" lvl="6" marL="3200400" algn="l">
              <a:lnSpc>
                <a:spcPct val="125000"/>
              </a:lnSpc>
              <a:spcBef>
                <a:spcPts val="0"/>
              </a:spcBef>
              <a:spcAft>
                <a:spcPts val="0"/>
              </a:spcAft>
              <a:buClr>
                <a:srgbClr val="FFFFFF"/>
              </a:buClr>
              <a:buSzPts val="1100"/>
              <a:buChar char="●"/>
              <a:defRPr>
                <a:solidFill>
                  <a:srgbClr val="FFFFFF"/>
                </a:solidFill>
              </a:defRPr>
            </a:lvl7pPr>
            <a:lvl8pPr indent="-298450" lvl="7" marL="3657600" algn="l">
              <a:lnSpc>
                <a:spcPct val="125000"/>
              </a:lnSpc>
              <a:spcBef>
                <a:spcPts val="0"/>
              </a:spcBef>
              <a:spcAft>
                <a:spcPts val="0"/>
              </a:spcAft>
              <a:buClr>
                <a:srgbClr val="FFFFFF"/>
              </a:buClr>
              <a:buSzPts val="1100"/>
              <a:buChar char="○"/>
              <a:defRPr>
                <a:solidFill>
                  <a:srgbClr val="FFFFFF"/>
                </a:solidFill>
              </a:defRPr>
            </a:lvl8pPr>
            <a:lvl9pPr indent="-298450" lvl="8" marL="4114800" algn="l">
              <a:lnSpc>
                <a:spcPct val="125000"/>
              </a:lnSpc>
              <a:spcBef>
                <a:spcPts val="0"/>
              </a:spcBef>
              <a:spcAft>
                <a:spcPts val="0"/>
              </a:spcAft>
              <a:buClr>
                <a:srgbClr val="FFFFFF"/>
              </a:buClr>
              <a:buSzPts val="1100"/>
              <a:buChar char="■"/>
              <a:defRPr>
                <a:solidFill>
                  <a:srgbClr val="FFFFFF"/>
                </a:solidFill>
              </a:defRPr>
            </a:lvl9pPr>
          </a:lstStyle>
          <a:p/>
        </p:txBody>
      </p:sp>
      <p:sp>
        <p:nvSpPr>
          <p:cNvPr id="449" name="Google Shape;449;p117"/>
          <p:cNvSpPr txBox="1"/>
          <p:nvPr>
            <p:ph idx="6" type="title"/>
          </p:nvPr>
        </p:nvSpPr>
        <p:spPr>
          <a:xfrm>
            <a:off x="5050425" y="2962400"/>
            <a:ext cx="36375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500">
                <a:solidFill>
                  <a:srgbClr val="FFFFFF"/>
                </a:solidFill>
              </a:defRPr>
            </a:lvl1pPr>
            <a:lvl2pPr lvl="1"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2400"/>
              <a:buNone/>
              <a:defRPr sz="1500">
                <a:solidFill>
                  <a:srgbClr val="FFFFFF"/>
                </a:solidFill>
                <a:latin typeface="Nunito Sans"/>
                <a:ea typeface="Nunito Sans"/>
                <a:cs typeface="Nunito Sans"/>
                <a:sym typeface="Nunito Sans"/>
              </a:defRPr>
            </a:lvl9pPr>
          </a:lstStyle>
          <a:p/>
        </p:txBody>
      </p:sp>
      <p:sp>
        <p:nvSpPr>
          <p:cNvPr id="450" name="Google Shape;450;p117"/>
          <p:cNvSpPr txBox="1"/>
          <p:nvPr>
            <p:ph idx="7" type="body"/>
          </p:nvPr>
        </p:nvSpPr>
        <p:spPr>
          <a:xfrm>
            <a:off x="5033100" y="3403875"/>
            <a:ext cx="3637500" cy="8889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rgbClr val="FFFFFF"/>
              </a:buClr>
              <a:buSzPts val="1100"/>
              <a:buChar char="●"/>
              <a:defRPr>
                <a:solidFill>
                  <a:srgbClr val="FFFFFF"/>
                </a:solidFill>
              </a:defRPr>
            </a:lvl1pPr>
            <a:lvl2pPr indent="-298450" lvl="1" marL="914400" algn="l">
              <a:lnSpc>
                <a:spcPct val="125000"/>
              </a:lnSpc>
              <a:spcBef>
                <a:spcPts val="0"/>
              </a:spcBef>
              <a:spcAft>
                <a:spcPts val="0"/>
              </a:spcAft>
              <a:buClr>
                <a:srgbClr val="FFFFFF"/>
              </a:buClr>
              <a:buSzPts val="1100"/>
              <a:buChar char="○"/>
              <a:defRPr>
                <a:solidFill>
                  <a:srgbClr val="FFFFFF"/>
                </a:solidFill>
              </a:defRPr>
            </a:lvl2pPr>
            <a:lvl3pPr indent="-298450" lvl="2" marL="1371600" algn="l">
              <a:lnSpc>
                <a:spcPct val="125000"/>
              </a:lnSpc>
              <a:spcBef>
                <a:spcPts val="0"/>
              </a:spcBef>
              <a:spcAft>
                <a:spcPts val="0"/>
              </a:spcAft>
              <a:buClr>
                <a:srgbClr val="FFFFFF"/>
              </a:buClr>
              <a:buSzPts val="1100"/>
              <a:buChar char="■"/>
              <a:defRPr>
                <a:solidFill>
                  <a:srgbClr val="FFFFFF"/>
                </a:solidFill>
              </a:defRPr>
            </a:lvl3pPr>
            <a:lvl4pPr indent="-298450" lvl="3" marL="1828800" algn="l">
              <a:lnSpc>
                <a:spcPct val="125000"/>
              </a:lnSpc>
              <a:spcBef>
                <a:spcPts val="0"/>
              </a:spcBef>
              <a:spcAft>
                <a:spcPts val="0"/>
              </a:spcAft>
              <a:buClr>
                <a:srgbClr val="FFFFFF"/>
              </a:buClr>
              <a:buSzPts val="1100"/>
              <a:buChar char="●"/>
              <a:defRPr>
                <a:solidFill>
                  <a:srgbClr val="FFFFFF"/>
                </a:solidFill>
              </a:defRPr>
            </a:lvl4pPr>
            <a:lvl5pPr indent="-298450" lvl="4" marL="2286000" algn="l">
              <a:lnSpc>
                <a:spcPct val="125000"/>
              </a:lnSpc>
              <a:spcBef>
                <a:spcPts val="0"/>
              </a:spcBef>
              <a:spcAft>
                <a:spcPts val="0"/>
              </a:spcAft>
              <a:buClr>
                <a:srgbClr val="FFFFFF"/>
              </a:buClr>
              <a:buSzPts val="1100"/>
              <a:buChar char="○"/>
              <a:defRPr>
                <a:solidFill>
                  <a:srgbClr val="FFFFFF"/>
                </a:solidFill>
              </a:defRPr>
            </a:lvl5pPr>
            <a:lvl6pPr indent="-298450" lvl="5" marL="2743200" algn="l">
              <a:lnSpc>
                <a:spcPct val="125000"/>
              </a:lnSpc>
              <a:spcBef>
                <a:spcPts val="0"/>
              </a:spcBef>
              <a:spcAft>
                <a:spcPts val="0"/>
              </a:spcAft>
              <a:buClr>
                <a:srgbClr val="FFFFFF"/>
              </a:buClr>
              <a:buSzPts val="1100"/>
              <a:buChar char="■"/>
              <a:defRPr>
                <a:solidFill>
                  <a:srgbClr val="FFFFFF"/>
                </a:solidFill>
              </a:defRPr>
            </a:lvl6pPr>
            <a:lvl7pPr indent="-298450" lvl="6" marL="3200400" algn="l">
              <a:lnSpc>
                <a:spcPct val="125000"/>
              </a:lnSpc>
              <a:spcBef>
                <a:spcPts val="0"/>
              </a:spcBef>
              <a:spcAft>
                <a:spcPts val="0"/>
              </a:spcAft>
              <a:buClr>
                <a:srgbClr val="FFFFFF"/>
              </a:buClr>
              <a:buSzPts val="1100"/>
              <a:buChar char="●"/>
              <a:defRPr>
                <a:solidFill>
                  <a:srgbClr val="FFFFFF"/>
                </a:solidFill>
              </a:defRPr>
            </a:lvl7pPr>
            <a:lvl8pPr indent="-298450" lvl="7" marL="3657600" algn="l">
              <a:lnSpc>
                <a:spcPct val="125000"/>
              </a:lnSpc>
              <a:spcBef>
                <a:spcPts val="0"/>
              </a:spcBef>
              <a:spcAft>
                <a:spcPts val="0"/>
              </a:spcAft>
              <a:buClr>
                <a:srgbClr val="FFFFFF"/>
              </a:buClr>
              <a:buSzPts val="1100"/>
              <a:buChar char="○"/>
              <a:defRPr>
                <a:solidFill>
                  <a:srgbClr val="FFFFFF"/>
                </a:solidFill>
              </a:defRPr>
            </a:lvl8pPr>
            <a:lvl9pPr indent="-298450" lvl="8" marL="4114800" algn="l">
              <a:lnSpc>
                <a:spcPct val="125000"/>
              </a:lnSpc>
              <a:spcBef>
                <a:spcPts val="0"/>
              </a:spcBef>
              <a:spcAft>
                <a:spcPts val="0"/>
              </a:spcAft>
              <a:buClr>
                <a:srgbClr val="FFFFFF"/>
              </a:buClr>
              <a:buSzPts val="1100"/>
              <a:buChar char="■"/>
              <a:defRPr>
                <a:solidFill>
                  <a:srgbClr val="FFFFFF"/>
                </a:solidFill>
              </a:defRPr>
            </a:lvl9pPr>
          </a:lstStyle>
          <a:p/>
        </p:txBody>
      </p:sp>
      <p:sp>
        <p:nvSpPr>
          <p:cNvPr id="451" name="Google Shape;451;p117"/>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52" name="Google Shape;452;p117"/>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Six column">
  <p:cSld name="TITLE_1_1_2_1_1_1_1_3">
    <p:spTree>
      <p:nvGrpSpPr>
        <p:cNvPr id="453" name="Shape 453"/>
        <p:cNvGrpSpPr/>
        <p:nvPr/>
      </p:nvGrpSpPr>
      <p:grpSpPr>
        <a:xfrm>
          <a:off x="0" y="0"/>
          <a:ext cx="0" cy="0"/>
          <a:chOff x="0" y="0"/>
          <a:chExt cx="0" cy="0"/>
        </a:xfrm>
      </p:grpSpPr>
      <p:sp>
        <p:nvSpPr>
          <p:cNvPr id="454" name="Google Shape;454;p118"/>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55" name="Google Shape;455;p118"/>
          <p:cNvPicPr preferRelativeResize="0"/>
          <p:nvPr/>
        </p:nvPicPr>
        <p:blipFill rotWithShape="1">
          <a:blip r:embed="rId2">
            <a:alphaModFix/>
          </a:blip>
          <a:srcRect b="0" l="0" r="0" t="0"/>
          <a:stretch/>
        </p:blipFill>
        <p:spPr>
          <a:xfrm>
            <a:off x="8164236" y="4812377"/>
            <a:ext cx="423775" cy="95200"/>
          </a:xfrm>
          <a:prstGeom prst="rect">
            <a:avLst/>
          </a:prstGeom>
          <a:noFill/>
          <a:ln>
            <a:noFill/>
          </a:ln>
        </p:spPr>
      </p:pic>
      <p:sp>
        <p:nvSpPr>
          <p:cNvPr id="456" name="Google Shape;456;p118"/>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457" name="Google Shape;457;p118"/>
          <p:cNvSpPr txBox="1"/>
          <p:nvPr>
            <p:ph idx="2" type="body"/>
          </p:nvPr>
        </p:nvSpPr>
        <p:spPr>
          <a:xfrm>
            <a:off x="469800" y="1065076"/>
            <a:ext cx="2442000" cy="9603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458" name="Google Shape;458;p118"/>
          <p:cNvSpPr txBox="1"/>
          <p:nvPr>
            <p:ph idx="3" type="body"/>
          </p:nvPr>
        </p:nvSpPr>
        <p:spPr>
          <a:xfrm>
            <a:off x="3356629" y="1065076"/>
            <a:ext cx="2442000" cy="9603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459" name="Google Shape;459;p118"/>
          <p:cNvSpPr txBox="1"/>
          <p:nvPr>
            <p:ph idx="4" type="body"/>
          </p:nvPr>
        </p:nvSpPr>
        <p:spPr>
          <a:xfrm>
            <a:off x="6244649" y="1065076"/>
            <a:ext cx="2442000" cy="9603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460" name="Google Shape;460;p118"/>
          <p:cNvSpPr txBox="1"/>
          <p:nvPr>
            <p:ph idx="5" type="body"/>
          </p:nvPr>
        </p:nvSpPr>
        <p:spPr>
          <a:xfrm>
            <a:off x="469800" y="2893876"/>
            <a:ext cx="2442000" cy="9603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461" name="Google Shape;461;p118"/>
          <p:cNvSpPr txBox="1"/>
          <p:nvPr>
            <p:ph idx="6" type="body"/>
          </p:nvPr>
        </p:nvSpPr>
        <p:spPr>
          <a:xfrm>
            <a:off x="3356629" y="2893876"/>
            <a:ext cx="2442000" cy="9603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462" name="Google Shape;462;p118"/>
          <p:cNvSpPr txBox="1"/>
          <p:nvPr>
            <p:ph idx="7" type="body"/>
          </p:nvPr>
        </p:nvSpPr>
        <p:spPr>
          <a:xfrm>
            <a:off x="6244649" y="2893876"/>
            <a:ext cx="2442000" cy="9603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4">
  <p:cSld name="TITLE_3_1_1_1_1_1">
    <p:bg>
      <p:bgPr>
        <a:blipFill>
          <a:blip r:embed="rId2">
            <a:alphaModFix/>
          </a:blip>
          <a:stretch>
            <a:fillRect/>
          </a:stretch>
        </a:blipFill>
      </p:bgPr>
    </p:bg>
    <p:spTree>
      <p:nvGrpSpPr>
        <p:cNvPr id="463" name="Shape 463"/>
        <p:cNvGrpSpPr/>
        <p:nvPr/>
      </p:nvGrpSpPr>
      <p:grpSpPr>
        <a:xfrm>
          <a:off x="0" y="0"/>
          <a:ext cx="0" cy="0"/>
          <a:chOff x="0" y="0"/>
          <a:chExt cx="0" cy="0"/>
        </a:xfrm>
      </p:grpSpPr>
      <p:sp>
        <p:nvSpPr>
          <p:cNvPr id="464" name="Google Shape;464;p119"/>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465" name="Google Shape;465;p119"/>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lt1"/>
                </a:solidFill>
              </a:defRPr>
            </a:lvl1pPr>
            <a:lvl2pPr lvl="1" algn="l">
              <a:lnSpc>
                <a:spcPct val="125000"/>
              </a:lnSpc>
              <a:spcBef>
                <a:spcPts val="0"/>
              </a:spcBef>
              <a:spcAft>
                <a:spcPts val="0"/>
              </a:spcAft>
              <a:buSzPts val="1100"/>
              <a:buNone/>
              <a:defRPr>
                <a:solidFill>
                  <a:schemeClr val="lt1"/>
                </a:solidFill>
              </a:defRPr>
            </a:lvl2pPr>
            <a:lvl3pPr lvl="2" algn="l">
              <a:lnSpc>
                <a:spcPct val="125000"/>
              </a:lnSpc>
              <a:spcBef>
                <a:spcPts val="0"/>
              </a:spcBef>
              <a:spcAft>
                <a:spcPts val="0"/>
              </a:spcAft>
              <a:buSzPts val="1100"/>
              <a:buNone/>
              <a:defRPr>
                <a:solidFill>
                  <a:schemeClr val="lt1"/>
                </a:solidFill>
              </a:defRPr>
            </a:lvl3pPr>
            <a:lvl4pPr lvl="3" algn="l">
              <a:lnSpc>
                <a:spcPct val="125000"/>
              </a:lnSpc>
              <a:spcBef>
                <a:spcPts val="0"/>
              </a:spcBef>
              <a:spcAft>
                <a:spcPts val="0"/>
              </a:spcAft>
              <a:buSzPts val="1100"/>
              <a:buNone/>
              <a:defRPr>
                <a:solidFill>
                  <a:schemeClr val="lt1"/>
                </a:solidFill>
              </a:defRPr>
            </a:lvl4pPr>
            <a:lvl5pPr lvl="4" algn="l">
              <a:lnSpc>
                <a:spcPct val="125000"/>
              </a:lnSpc>
              <a:spcBef>
                <a:spcPts val="0"/>
              </a:spcBef>
              <a:spcAft>
                <a:spcPts val="0"/>
              </a:spcAft>
              <a:buSzPts val="1100"/>
              <a:buNone/>
              <a:defRPr>
                <a:solidFill>
                  <a:schemeClr val="lt1"/>
                </a:solidFill>
              </a:defRPr>
            </a:lvl5pPr>
            <a:lvl6pPr lvl="5" algn="l">
              <a:lnSpc>
                <a:spcPct val="125000"/>
              </a:lnSpc>
              <a:spcBef>
                <a:spcPts val="0"/>
              </a:spcBef>
              <a:spcAft>
                <a:spcPts val="0"/>
              </a:spcAft>
              <a:buSzPts val="1100"/>
              <a:buNone/>
              <a:defRPr>
                <a:solidFill>
                  <a:schemeClr val="lt1"/>
                </a:solidFill>
              </a:defRPr>
            </a:lvl6pPr>
            <a:lvl7pPr lvl="6" algn="l">
              <a:lnSpc>
                <a:spcPct val="125000"/>
              </a:lnSpc>
              <a:spcBef>
                <a:spcPts val="0"/>
              </a:spcBef>
              <a:spcAft>
                <a:spcPts val="0"/>
              </a:spcAft>
              <a:buSzPts val="1100"/>
              <a:buNone/>
              <a:defRPr>
                <a:solidFill>
                  <a:schemeClr val="lt1"/>
                </a:solidFill>
              </a:defRPr>
            </a:lvl7pPr>
            <a:lvl8pPr lvl="7" algn="l">
              <a:lnSpc>
                <a:spcPct val="125000"/>
              </a:lnSpc>
              <a:spcBef>
                <a:spcPts val="0"/>
              </a:spcBef>
              <a:spcAft>
                <a:spcPts val="0"/>
              </a:spcAft>
              <a:buSzPts val="1100"/>
              <a:buNone/>
              <a:defRPr>
                <a:solidFill>
                  <a:schemeClr val="lt1"/>
                </a:solidFill>
              </a:defRPr>
            </a:lvl8pPr>
            <a:lvl9pPr lvl="8" algn="l">
              <a:lnSpc>
                <a:spcPct val="125000"/>
              </a:lnSpc>
              <a:spcBef>
                <a:spcPts val="0"/>
              </a:spcBef>
              <a:spcAft>
                <a:spcPts val="0"/>
              </a:spcAft>
              <a:buSzPts val="1100"/>
              <a:buNone/>
              <a:defRPr>
                <a:solidFill>
                  <a:schemeClr val="lt1"/>
                </a:solidFill>
              </a:defRPr>
            </a:lvl9pPr>
          </a:lstStyle>
          <a:p/>
        </p:txBody>
      </p:sp>
      <p:sp>
        <p:nvSpPr>
          <p:cNvPr id="466" name="Google Shape;466;p119"/>
          <p:cNvSpPr txBox="1"/>
          <p:nvPr>
            <p:ph idx="2" type="body"/>
          </p:nvPr>
        </p:nvSpPr>
        <p:spPr>
          <a:xfrm>
            <a:off x="470375" y="1980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sp>
        <p:nvSpPr>
          <p:cNvPr id="467" name="Google Shape;467;p119"/>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68" name="Google Shape;468;p119"/>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5 ">
  <p:cSld name="TITLE_3_1_1_1_1_1_1_1_1_1_1_1_1_4">
    <p:bg>
      <p:bgPr>
        <a:blipFill>
          <a:blip r:embed="rId2">
            <a:alphaModFix/>
          </a:blip>
          <a:stretch>
            <a:fillRect/>
          </a:stretch>
        </a:blipFill>
      </p:bgPr>
    </p:bg>
    <p:spTree>
      <p:nvGrpSpPr>
        <p:cNvPr id="469" name="Shape 469"/>
        <p:cNvGrpSpPr/>
        <p:nvPr/>
      </p:nvGrpSpPr>
      <p:grpSpPr>
        <a:xfrm>
          <a:off x="0" y="0"/>
          <a:ext cx="0" cy="0"/>
          <a:chOff x="0" y="0"/>
          <a:chExt cx="0" cy="0"/>
        </a:xfrm>
      </p:grpSpPr>
      <p:sp>
        <p:nvSpPr>
          <p:cNvPr id="470" name="Google Shape;470;p120"/>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471" name="Google Shape;471;p120"/>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472" name="Google Shape;472;p120"/>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473" name="Google Shape;473;p120"/>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74" name="Google Shape;474;p120"/>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6 ">
  <p:cSld name="TITLE_3_1_1_1_1_1_1_1_1_1_1_1_1_4_1">
    <p:bg>
      <p:bgPr>
        <a:blipFill>
          <a:blip r:embed="rId2">
            <a:alphaModFix/>
          </a:blip>
          <a:stretch>
            <a:fillRect/>
          </a:stretch>
        </a:blipFill>
      </p:bgPr>
    </p:bg>
    <p:spTree>
      <p:nvGrpSpPr>
        <p:cNvPr id="475" name="Shape 475"/>
        <p:cNvGrpSpPr/>
        <p:nvPr/>
      </p:nvGrpSpPr>
      <p:grpSpPr>
        <a:xfrm>
          <a:off x="0" y="0"/>
          <a:ext cx="0" cy="0"/>
          <a:chOff x="0" y="0"/>
          <a:chExt cx="0" cy="0"/>
        </a:xfrm>
      </p:grpSpPr>
      <p:sp>
        <p:nvSpPr>
          <p:cNvPr id="476" name="Google Shape;476;p121"/>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477" name="Google Shape;477;p121"/>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478" name="Google Shape;478;p121"/>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479" name="Google Shape;479;p121"/>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80" name="Google Shape;480;p121"/>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7 ">
  <p:cSld name="TITLE_3_1_1_1_1_1_1_1_1_1_1_1_1_4_1_1">
    <p:bg>
      <p:bgPr>
        <a:blipFill>
          <a:blip r:embed="rId2">
            <a:alphaModFix/>
          </a:blip>
          <a:stretch>
            <a:fillRect/>
          </a:stretch>
        </a:blipFill>
      </p:bgPr>
    </p:bg>
    <p:spTree>
      <p:nvGrpSpPr>
        <p:cNvPr id="481" name="Shape 481"/>
        <p:cNvGrpSpPr/>
        <p:nvPr/>
      </p:nvGrpSpPr>
      <p:grpSpPr>
        <a:xfrm>
          <a:off x="0" y="0"/>
          <a:ext cx="0" cy="0"/>
          <a:chOff x="0" y="0"/>
          <a:chExt cx="0" cy="0"/>
        </a:xfrm>
      </p:grpSpPr>
      <p:sp>
        <p:nvSpPr>
          <p:cNvPr id="482" name="Google Shape;482;p122"/>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483" name="Google Shape;483;p122"/>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484" name="Google Shape;484;p122"/>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485" name="Google Shape;485;p122"/>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86" name="Google Shape;486;p122"/>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8 ">
  <p:cSld name="TITLE_3_1_1_1_1_1_1_1_1_1_1_1_1_4_1_1_1">
    <p:bg>
      <p:bgPr>
        <a:blipFill>
          <a:blip r:embed="rId2">
            <a:alphaModFix/>
          </a:blip>
          <a:stretch>
            <a:fillRect/>
          </a:stretch>
        </a:blipFill>
      </p:bgPr>
    </p:bg>
    <p:spTree>
      <p:nvGrpSpPr>
        <p:cNvPr id="487" name="Shape 487"/>
        <p:cNvGrpSpPr/>
        <p:nvPr/>
      </p:nvGrpSpPr>
      <p:grpSpPr>
        <a:xfrm>
          <a:off x="0" y="0"/>
          <a:ext cx="0" cy="0"/>
          <a:chOff x="0" y="0"/>
          <a:chExt cx="0" cy="0"/>
        </a:xfrm>
      </p:grpSpPr>
      <p:sp>
        <p:nvSpPr>
          <p:cNvPr id="488" name="Google Shape;488;p123"/>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489" name="Google Shape;489;p123"/>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490" name="Google Shape;490;p123"/>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491" name="Google Shape;491;p123"/>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92" name="Google Shape;492;p123"/>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9 ">
  <p:cSld name="TITLE_3_1_1_1_1_1_1_1_1_1_1_1_1_4_1_1_1_1">
    <p:bg>
      <p:bgPr>
        <a:blipFill>
          <a:blip r:embed="rId2">
            <a:alphaModFix/>
          </a:blip>
          <a:stretch>
            <a:fillRect/>
          </a:stretch>
        </a:blipFill>
      </p:bgPr>
    </p:bg>
    <p:spTree>
      <p:nvGrpSpPr>
        <p:cNvPr id="493" name="Shape 493"/>
        <p:cNvGrpSpPr/>
        <p:nvPr/>
      </p:nvGrpSpPr>
      <p:grpSpPr>
        <a:xfrm>
          <a:off x="0" y="0"/>
          <a:ext cx="0" cy="0"/>
          <a:chOff x="0" y="0"/>
          <a:chExt cx="0" cy="0"/>
        </a:xfrm>
      </p:grpSpPr>
      <p:sp>
        <p:nvSpPr>
          <p:cNvPr id="494" name="Google Shape;494;p124"/>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495" name="Google Shape;495;p124"/>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496" name="Google Shape;496;p124"/>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497" name="Google Shape;497;p124"/>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98" name="Google Shape;498;p124"/>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21">
  <p:cSld name="TITLE_7_2">
    <p:bg>
      <p:bgPr>
        <a:blipFill>
          <a:blip r:embed="rId2">
            <a:alphaModFix/>
          </a:blip>
          <a:stretch>
            <a:fillRect/>
          </a:stretch>
        </a:blipFill>
      </p:bgPr>
    </p:bg>
    <p:spTree>
      <p:nvGrpSpPr>
        <p:cNvPr id="48" name="Shape 48"/>
        <p:cNvGrpSpPr/>
        <p:nvPr/>
      </p:nvGrpSpPr>
      <p:grpSpPr>
        <a:xfrm>
          <a:off x="0" y="0"/>
          <a:ext cx="0" cy="0"/>
          <a:chOff x="0" y="0"/>
          <a:chExt cx="0" cy="0"/>
        </a:xfrm>
      </p:grpSpPr>
      <p:sp>
        <p:nvSpPr>
          <p:cNvPr id="49" name="Google Shape;49;p53"/>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50" name="Google Shape;50;p53"/>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51" name="Google Shape;51;p53"/>
          <p:cNvSpPr txBox="1"/>
          <p:nvPr>
            <p:ph idx="1"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pic>
        <p:nvPicPr>
          <p:cNvPr id="52" name="Google Shape;52;p53"/>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guide id="2" pos="3169">
          <p15:clr>
            <a:srgbClr val="FA7B17"/>
          </p15:clr>
        </p15:guide>
      </p15:sldGuideLst>
    </p:ext>
  </p:extLst>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10 ">
  <p:cSld name="TITLE_3_1_1_1_1_1_1_1_1_1_1_1_1_4_1_1_1_1_1">
    <p:bg>
      <p:bgPr>
        <a:blipFill>
          <a:blip r:embed="rId2">
            <a:alphaModFix/>
          </a:blip>
          <a:stretch>
            <a:fillRect/>
          </a:stretch>
        </a:blipFill>
      </p:bgPr>
    </p:bg>
    <p:spTree>
      <p:nvGrpSpPr>
        <p:cNvPr id="499" name="Shape 499"/>
        <p:cNvGrpSpPr/>
        <p:nvPr/>
      </p:nvGrpSpPr>
      <p:grpSpPr>
        <a:xfrm>
          <a:off x="0" y="0"/>
          <a:ext cx="0" cy="0"/>
          <a:chOff x="0" y="0"/>
          <a:chExt cx="0" cy="0"/>
        </a:xfrm>
      </p:grpSpPr>
      <p:sp>
        <p:nvSpPr>
          <p:cNvPr id="500" name="Google Shape;500;p125"/>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501" name="Google Shape;501;p125"/>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502" name="Google Shape;502;p125"/>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503" name="Google Shape;503;p125"/>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04" name="Google Shape;504;p125"/>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1">
  <p:cSld name="TITLE_3_1_1_1_1_1_1_1">
    <p:bg>
      <p:bgPr>
        <a:blipFill>
          <a:blip r:embed="rId2">
            <a:alphaModFix/>
          </a:blip>
          <a:stretch>
            <a:fillRect/>
          </a:stretch>
        </a:blipFill>
      </p:bgPr>
    </p:bg>
    <p:spTree>
      <p:nvGrpSpPr>
        <p:cNvPr id="505" name="Shape 505"/>
        <p:cNvGrpSpPr/>
        <p:nvPr/>
      </p:nvGrpSpPr>
      <p:grpSpPr>
        <a:xfrm>
          <a:off x="0" y="0"/>
          <a:ext cx="0" cy="0"/>
          <a:chOff x="0" y="0"/>
          <a:chExt cx="0" cy="0"/>
        </a:xfrm>
      </p:grpSpPr>
      <p:sp>
        <p:nvSpPr>
          <p:cNvPr id="506" name="Google Shape;506;p126"/>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507" name="Google Shape;507;p126"/>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508" name="Google Shape;508;p126"/>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509" name="Google Shape;509;p126"/>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10" name="Google Shape;510;p126"/>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2">
  <p:cSld name="TITLE_3_1_1_1_1_1_1_1_1">
    <p:bg>
      <p:bgPr>
        <a:blipFill>
          <a:blip r:embed="rId2">
            <a:alphaModFix/>
          </a:blip>
          <a:stretch>
            <a:fillRect/>
          </a:stretch>
        </a:blipFill>
      </p:bgPr>
    </p:bg>
    <p:spTree>
      <p:nvGrpSpPr>
        <p:cNvPr id="511" name="Shape 511"/>
        <p:cNvGrpSpPr/>
        <p:nvPr/>
      </p:nvGrpSpPr>
      <p:grpSpPr>
        <a:xfrm>
          <a:off x="0" y="0"/>
          <a:ext cx="0" cy="0"/>
          <a:chOff x="0" y="0"/>
          <a:chExt cx="0" cy="0"/>
        </a:xfrm>
      </p:grpSpPr>
      <p:sp>
        <p:nvSpPr>
          <p:cNvPr id="512" name="Google Shape;512;p127"/>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513" name="Google Shape;513;p127"/>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514" name="Google Shape;514;p127"/>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515" name="Google Shape;515;p127"/>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16" name="Google Shape;516;p127"/>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3">
  <p:cSld name="TITLE_3_1_1_1_1_1_1_1_1_1">
    <p:bg>
      <p:bgPr>
        <a:blipFill>
          <a:blip r:embed="rId2">
            <a:alphaModFix/>
          </a:blip>
          <a:stretch>
            <a:fillRect/>
          </a:stretch>
        </a:blipFill>
      </p:bgPr>
    </p:bg>
    <p:spTree>
      <p:nvGrpSpPr>
        <p:cNvPr id="517" name="Shape 517"/>
        <p:cNvGrpSpPr/>
        <p:nvPr/>
      </p:nvGrpSpPr>
      <p:grpSpPr>
        <a:xfrm>
          <a:off x="0" y="0"/>
          <a:ext cx="0" cy="0"/>
          <a:chOff x="0" y="0"/>
          <a:chExt cx="0" cy="0"/>
        </a:xfrm>
      </p:grpSpPr>
      <p:sp>
        <p:nvSpPr>
          <p:cNvPr id="518" name="Google Shape;518;p128"/>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519" name="Google Shape;519;p128"/>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520" name="Google Shape;520;p128"/>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521" name="Google Shape;521;p128"/>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22" name="Google Shape;522;p128"/>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4">
  <p:cSld name="TITLE_3_1_1_1_1_1_1_1_1_1_1">
    <p:bg>
      <p:bgPr>
        <a:blipFill>
          <a:blip r:embed="rId2">
            <a:alphaModFix/>
          </a:blip>
          <a:stretch>
            <a:fillRect/>
          </a:stretch>
        </a:blipFill>
      </p:bgPr>
    </p:bg>
    <p:spTree>
      <p:nvGrpSpPr>
        <p:cNvPr id="523" name="Shape 523"/>
        <p:cNvGrpSpPr/>
        <p:nvPr/>
      </p:nvGrpSpPr>
      <p:grpSpPr>
        <a:xfrm>
          <a:off x="0" y="0"/>
          <a:ext cx="0" cy="0"/>
          <a:chOff x="0" y="0"/>
          <a:chExt cx="0" cy="0"/>
        </a:xfrm>
      </p:grpSpPr>
      <p:sp>
        <p:nvSpPr>
          <p:cNvPr id="524" name="Google Shape;524;p129"/>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525" name="Google Shape;525;p129"/>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526" name="Google Shape;526;p129"/>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527" name="Google Shape;527;p129"/>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28" name="Google Shape;528;p129"/>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5">
  <p:cSld name="TITLE_3_1_1_1_1_1_1_1_1_1_1_1">
    <p:bg>
      <p:bgPr>
        <a:blipFill>
          <a:blip r:embed="rId2">
            <a:alphaModFix/>
          </a:blip>
          <a:stretch>
            <a:fillRect/>
          </a:stretch>
        </a:blipFill>
      </p:bgPr>
    </p:bg>
    <p:spTree>
      <p:nvGrpSpPr>
        <p:cNvPr id="529" name="Shape 529"/>
        <p:cNvGrpSpPr/>
        <p:nvPr/>
      </p:nvGrpSpPr>
      <p:grpSpPr>
        <a:xfrm>
          <a:off x="0" y="0"/>
          <a:ext cx="0" cy="0"/>
          <a:chOff x="0" y="0"/>
          <a:chExt cx="0" cy="0"/>
        </a:xfrm>
      </p:grpSpPr>
      <p:sp>
        <p:nvSpPr>
          <p:cNvPr id="530" name="Google Shape;530;p130"/>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531" name="Google Shape;531;p130"/>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532" name="Google Shape;532;p130"/>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533" name="Google Shape;533;p130"/>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34" name="Google Shape;534;p130"/>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6">
  <p:cSld name="TITLE_3_1_1_1_1_1_1_1_1_1_1_1_1">
    <p:bg>
      <p:bgPr>
        <a:blipFill>
          <a:blip r:embed="rId2">
            <a:alphaModFix/>
          </a:blip>
          <a:stretch>
            <a:fillRect/>
          </a:stretch>
        </a:blipFill>
      </p:bgPr>
    </p:bg>
    <p:spTree>
      <p:nvGrpSpPr>
        <p:cNvPr id="535" name="Shape 535"/>
        <p:cNvGrpSpPr/>
        <p:nvPr/>
      </p:nvGrpSpPr>
      <p:grpSpPr>
        <a:xfrm>
          <a:off x="0" y="0"/>
          <a:ext cx="0" cy="0"/>
          <a:chOff x="0" y="0"/>
          <a:chExt cx="0" cy="0"/>
        </a:xfrm>
      </p:grpSpPr>
      <p:sp>
        <p:nvSpPr>
          <p:cNvPr id="536" name="Google Shape;536;p131"/>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537" name="Google Shape;537;p131"/>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538" name="Google Shape;538;p131"/>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539" name="Google Shape;539;p131"/>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40" name="Google Shape;540;p131"/>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7">
  <p:cSld name="TITLE_3_1_1_1_1_1_1_1_1_1_1_1_1_1">
    <p:bg>
      <p:bgPr>
        <a:blipFill>
          <a:blip r:embed="rId2">
            <a:alphaModFix/>
          </a:blip>
          <a:stretch>
            <a:fillRect/>
          </a:stretch>
        </a:blipFill>
      </p:bgPr>
    </p:bg>
    <p:spTree>
      <p:nvGrpSpPr>
        <p:cNvPr id="541" name="Shape 541"/>
        <p:cNvGrpSpPr/>
        <p:nvPr/>
      </p:nvGrpSpPr>
      <p:grpSpPr>
        <a:xfrm>
          <a:off x="0" y="0"/>
          <a:ext cx="0" cy="0"/>
          <a:chOff x="0" y="0"/>
          <a:chExt cx="0" cy="0"/>
        </a:xfrm>
      </p:grpSpPr>
      <p:sp>
        <p:nvSpPr>
          <p:cNvPr id="542" name="Google Shape;542;p132"/>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543" name="Google Shape;543;p132"/>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544" name="Google Shape;544;p132"/>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545" name="Google Shape;545;p132"/>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46" name="Google Shape;546;p132"/>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8">
  <p:cSld name="TITLE_3_1_1_1_1_1_1_1_1_1_1_1_1_2">
    <p:bg>
      <p:bgPr>
        <a:blipFill>
          <a:blip r:embed="rId2">
            <a:alphaModFix/>
          </a:blip>
          <a:stretch>
            <a:fillRect/>
          </a:stretch>
        </a:blipFill>
      </p:bgPr>
    </p:bg>
    <p:spTree>
      <p:nvGrpSpPr>
        <p:cNvPr id="547" name="Shape 547"/>
        <p:cNvGrpSpPr/>
        <p:nvPr/>
      </p:nvGrpSpPr>
      <p:grpSpPr>
        <a:xfrm>
          <a:off x="0" y="0"/>
          <a:ext cx="0" cy="0"/>
          <a:chOff x="0" y="0"/>
          <a:chExt cx="0" cy="0"/>
        </a:xfrm>
      </p:grpSpPr>
      <p:sp>
        <p:nvSpPr>
          <p:cNvPr id="548" name="Google Shape;548;p133"/>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549" name="Google Shape;549;p133"/>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550" name="Google Shape;550;p133"/>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551" name="Google Shape;551;p133"/>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52" name="Google Shape;552;p133"/>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9">
  <p:cSld name="TITLE_3_1_1_1_1_1_1_1_1_1_1_1_1_3">
    <p:bg>
      <p:bgPr>
        <a:blipFill>
          <a:blip r:embed="rId2">
            <a:alphaModFix/>
          </a:blip>
          <a:stretch>
            <a:fillRect/>
          </a:stretch>
        </a:blipFill>
      </p:bgPr>
    </p:bg>
    <p:spTree>
      <p:nvGrpSpPr>
        <p:cNvPr id="553" name="Shape 553"/>
        <p:cNvGrpSpPr/>
        <p:nvPr/>
      </p:nvGrpSpPr>
      <p:grpSpPr>
        <a:xfrm>
          <a:off x="0" y="0"/>
          <a:ext cx="0" cy="0"/>
          <a:chOff x="0" y="0"/>
          <a:chExt cx="0" cy="0"/>
        </a:xfrm>
      </p:grpSpPr>
      <p:sp>
        <p:nvSpPr>
          <p:cNvPr id="554" name="Google Shape;554;p134"/>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555" name="Google Shape;555;p134"/>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556" name="Google Shape;556;p134"/>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557" name="Google Shape;557;p134"/>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58" name="Google Shape;558;p134"/>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One column - grey">
  <p:cSld name="TITLE_1_1_2_1">
    <p:bg>
      <p:bgPr>
        <a:blipFill>
          <a:blip r:embed="rId2">
            <a:alphaModFix/>
          </a:blip>
          <a:stretch>
            <a:fillRect/>
          </a:stretch>
        </a:blipFill>
      </p:bgPr>
    </p:bg>
    <p:spTree>
      <p:nvGrpSpPr>
        <p:cNvPr id="53" name="Shape 53"/>
        <p:cNvGrpSpPr/>
        <p:nvPr/>
      </p:nvGrpSpPr>
      <p:grpSpPr>
        <a:xfrm>
          <a:off x="0" y="0"/>
          <a:ext cx="0" cy="0"/>
          <a:chOff x="0" y="0"/>
          <a:chExt cx="0" cy="0"/>
        </a:xfrm>
      </p:grpSpPr>
      <p:sp>
        <p:nvSpPr>
          <p:cNvPr id="54" name="Google Shape;54;p54"/>
          <p:cNvSpPr txBox="1"/>
          <p:nvPr>
            <p:ph type="title"/>
          </p:nvPr>
        </p:nvSpPr>
        <p:spPr>
          <a:xfrm>
            <a:off x="468625" y="1021650"/>
            <a:ext cx="21741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2400"/>
              <a:buNone/>
              <a:defRPr>
                <a:latin typeface="Nunito Sans"/>
                <a:ea typeface="Nunito Sans"/>
                <a:cs typeface="Nunito Sans"/>
                <a:sym typeface="Nunito Sans"/>
              </a:defRPr>
            </a:lvl2pPr>
            <a:lvl3pPr lvl="2" algn="l">
              <a:lnSpc>
                <a:spcPct val="100000"/>
              </a:lnSpc>
              <a:spcBef>
                <a:spcPts val="0"/>
              </a:spcBef>
              <a:spcAft>
                <a:spcPts val="0"/>
              </a:spcAft>
              <a:buSzPts val="2400"/>
              <a:buNone/>
              <a:defRPr>
                <a:latin typeface="Nunito Sans"/>
                <a:ea typeface="Nunito Sans"/>
                <a:cs typeface="Nunito Sans"/>
                <a:sym typeface="Nunito Sans"/>
              </a:defRPr>
            </a:lvl3pPr>
            <a:lvl4pPr lvl="3" algn="l">
              <a:lnSpc>
                <a:spcPct val="100000"/>
              </a:lnSpc>
              <a:spcBef>
                <a:spcPts val="0"/>
              </a:spcBef>
              <a:spcAft>
                <a:spcPts val="0"/>
              </a:spcAft>
              <a:buSzPts val="2400"/>
              <a:buNone/>
              <a:defRPr>
                <a:latin typeface="Nunito Sans"/>
                <a:ea typeface="Nunito Sans"/>
                <a:cs typeface="Nunito Sans"/>
                <a:sym typeface="Nunito Sans"/>
              </a:defRPr>
            </a:lvl4pPr>
            <a:lvl5pPr lvl="4" algn="l">
              <a:lnSpc>
                <a:spcPct val="100000"/>
              </a:lnSpc>
              <a:spcBef>
                <a:spcPts val="0"/>
              </a:spcBef>
              <a:spcAft>
                <a:spcPts val="0"/>
              </a:spcAft>
              <a:buSzPts val="2400"/>
              <a:buNone/>
              <a:defRPr>
                <a:latin typeface="Nunito Sans"/>
                <a:ea typeface="Nunito Sans"/>
                <a:cs typeface="Nunito Sans"/>
                <a:sym typeface="Nunito Sans"/>
              </a:defRPr>
            </a:lvl5pPr>
            <a:lvl6pPr lvl="5" algn="l">
              <a:lnSpc>
                <a:spcPct val="100000"/>
              </a:lnSpc>
              <a:spcBef>
                <a:spcPts val="0"/>
              </a:spcBef>
              <a:spcAft>
                <a:spcPts val="0"/>
              </a:spcAft>
              <a:buSzPts val="2400"/>
              <a:buNone/>
              <a:defRPr>
                <a:latin typeface="Nunito Sans"/>
                <a:ea typeface="Nunito Sans"/>
                <a:cs typeface="Nunito Sans"/>
                <a:sym typeface="Nunito Sans"/>
              </a:defRPr>
            </a:lvl6pPr>
            <a:lvl7pPr lvl="6" algn="l">
              <a:lnSpc>
                <a:spcPct val="100000"/>
              </a:lnSpc>
              <a:spcBef>
                <a:spcPts val="0"/>
              </a:spcBef>
              <a:spcAft>
                <a:spcPts val="0"/>
              </a:spcAft>
              <a:buSzPts val="2400"/>
              <a:buNone/>
              <a:defRPr>
                <a:latin typeface="Nunito Sans"/>
                <a:ea typeface="Nunito Sans"/>
                <a:cs typeface="Nunito Sans"/>
                <a:sym typeface="Nunito Sans"/>
              </a:defRPr>
            </a:lvl7pPr>
            <a:lvl8pPr lvl="7" algn="l">
              <a:lnSpc>
                <a:spcPct val="100000"/>
              </a:lnSpc>
              <a:spcBef>
                <a:spcPts val="0"/>
              </a:spcBef>
              <a:spcAft>
                <a:spcPts val="0"/>
              </a:spcAft>
              <a:buSzPts val="2400"/>
              <a:buNone/>
              <a:defRPr>
                <a:latin typeface="Nunito Sans"/>
                <a:ea typeface="Nunito Sans"/>
                <a:cs typeface="Nunito Sans"/>
                <a:sym typeface="Nunito Sans"/>
              </a:defRPr>
            </a:lvl8pPr>
            <a:lvl9pPr lvl="8" algn="l">
              <a:lnSpc>
                <a:spcPct val="100000"/>
              </a:lnSpc>
              <a:spcBef>
                <a:spcPts val="0"/>
              </a:spcBef>
              <a:spcAft>
                <a:spcPts val="0"/>
              </a:spcAft>
              <a:buSzPts val="2400"/>
              <a:buNone/>
              <a:defRPr>
                <a:latin typeface="Nunito Sans"/>
                <a:ea typeface="Nunito Sans"/>
                <a:cs typeface="Nunito Sans"/>
                <a:sym typeface="Nunito Sans"/>
              </a:defRPr>
            </a:lvl9pPr>
          </a:lstStyle>
          <a:p/>
        </p:txBody>
      </p:sp>
      <p:sp>
        <p:nvSpPr>
          <p:cNvPr id="55" name="Google Shape;55;p54"/>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lvl1pPr>
            <a:lvl2pPr lvl="1" algn="l">
              <a:lnSpc>
                <a:spcPct val="125000"/>
              </a:lnSpc>
              <a:spcBef>
                <a:spcPts val="0"/>
              </a:spcBef>
              <a:spcAft>
                <a:spcPts val="0"/>
              </a:spcAft>
              <a:buSzPts val="1100"/>
              <a:buNone/>
              <a:defRPr/>
            </a:lvl2pPr>
            <a:lvl3pPr lvl="2" algn="l">
              <a:lnSpc>
                <a:spcPct val="125000"/>
              </a:lnSpc>
              <a:spcBef>
                <a:spcPts val="0"/>
              </a:spcBef>
              <a:spcAft>
                <a:spcPts val="0"/>
              </a:spcAft>
              <a:buSzPts val="1100"/>
              <a:buNone/>
              <a:defRPr/>
            </a:lvl3pPr>
            <a:lvl4pPr lvl="3" algn="l">
              <a:lnSpc>
                <a:spcPct val="125000"/>
              </a:lnSpc>
              <a:spcBef>
                <a:spcPts val="0"/>
              </a:spcBef>
              <a:spcAft>
                <a:spcPts val="0"/>
              </a:spcAft>
              <a:buSzPts val="1100"/>
              <a:buNone/>
              <a:defRPr/>
            </a:lvl4pPr>
            <a:lvl5pPr lvl="4" algn="l">
              <a:lnSpc>
                <a:spcPct val="125000"/>
              </a:lnSpc>
              <a:spcBef>
                <a:spcPts val="0"/>
              </a:spcBef>
              <a:spcAft>
                <a:spcPts val="0"/>
              </a:spcAft>
              <a:buSzPts val="1100"/>
              <a:buNone/>
              <a:defRPr/>
            </a:lvl5pPr>
            <a:lvl6pPr lvl="5" algn="l">
              <a:lnSpc>
                <a:spcPct val="125000"/>
              </a:lnSpc>
              <a:spcBef>
                <a:spcPts val="0"/>
              </a:spcBef>
              <a:spcAft>
                <a:spcPts val="0"/>
              </a:spcAft>
              <a:buSzPts val="1100"/>
              <a:buNone/>
              <a:defRPr/>
            </a:lvl6pPr>
            <a:lvl7pPr lvl="6" algn="l">
              <a:lnSpc>
                <a:spcPct val="125000"/>
              </a:lnSpc>
              <a:spcBef>
                <a:spcPts val="0"/>
              </a:spcBef>
              <a:spcAft>
                <a:spcPts val="0"/>
              </a:spcAft>
              <a:buSzPts val="1100"/>
              <a:buNone/>
              <a:defRPr/>
            </a:lvl7pPr>
            <a:lvl8pPr lvl="7" algn="l">
              <a:lnSpc>
                <a:spcPct val="125000"/>
              </a:lnSpc>
              <a:spcBef>
                <a:spcPts val="0"/>
              </a:spcBef>
              <a:spcAft>
                <a:spcPts val="0"/>
              </a:spcAft>
              <a:buSzPts val="1100"/>
              <a:buNone/>
              <a:defRPr/>
            </a:lvl8pPr>
            <a:lvl9pPr lvl="8" algn="l">
              <a:lnSpc>
                <a:spcPct val="125000"/>
              </a:lnSpc>
              <a:spcBef>
                <a:spcPts val="0"/>
              </a:spcBef>
              <a:spcAft>
                <a:spcPts val="0"/>
              </a:spcAft>
              <a:buSzPts val="1100"/>
              <a:buNone/>
              <a:defRPr/>
            </a:lvl9pPr>
          </a:lstStyle>
          <a:p/>
        </p:txBody>
      </p:sp>
      <p:sp>
        <p:nvSpPr>
          <p:cNvPr id="56" name="Google Shape;56;p54"/>
          <p:cNvSpPr txBox="1"/>
          <p:nvPr>
            <p:ph idx="2" type="body"/>
          </p:nvPr>
        </p:nvSpPr>
        <p:spPr>
          <a:xfrm>
            <a:off x="453150" y="1877525"/>
            <a:ext cx="21741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SzPts val="1100"/>
              <a:buChar char="●"/>
              <a:defRPr/>
            </a:lvl1pPr>
            <a:lvl2pPr indent="-298450" lvl="1" marL="914400" algn="l">
              <a:lnSpc>
                <a:spcPct val="125000"/>
              </a:lnSpc>
              <a:spcBef>
                <a:spcPts val="0"/>
              </a:spcBef>
              <a:spcAft>
                <a:spcPts val="0"/>
              </a:spcAft>
              <a:buSzPts val="1100"/>
              <a:buChar char="○"/>
              <a:defRPr/>
            </a:lvl2pPr>
            <a:lvl3pPr indent="-298450" lvl="2" marL="1371600" algn="l">
              <a:lnSpc>
                <a:spcPct val="125000"/>
              </a:lnSpc>
              <a:spcBef>
                <a:spcPts val="0"/>
              </a:spcBef>
              <a:spcAft>
                <a:spcPts val="0"/>
              </a:spcAft>
              <a:buSzPts val="1100"/>
              <a:buChar char="■"/>
              <a:defRPr/>
            </a:lvl3pPr>
            <a:lvl4pPr indent="-298450" lvl="3" marL="1828800" algn="l">
              <a:lnSpc>
                <a:spcPct val="125000"/>
              </a:lnSpc>
              <a:spcBef>
                <a:spcPts val="0"/>
              </a:spcBef>
              <a:spcAft>
                <a:spcPts val="0"/>
              </a:spcAft>
              <a:buSzPts val="1100"/>
              <a:buChar char="●"/>
              <a:defRPr/>
            </a:lvl4pPr>
            <a:lvl5pPr indent="-298450" lvl="4" marL="2286000" algn="l">
              <a:lnSpc>
                <a:spcPct val="125000"/>
              </a:lnSpc>
              <a:spcBef>
                <a:spcPts val="0"/>
              </a:spcBef>
              <a:spcAft>
                <a:spcPts val="0"/>
              </a:spcAft>
              <a:buSzPts val="1100"/>
              <a:buChar char="○"/>
              <a:defRPr/>
            </a:lvl5pPr>
            <a:lvl6pPr indent="-298450" lvl="5" marL="2743200" algn="l">
              <a:lnSpc>
                <a:spcPct val="125000"/>
              </a:lnSpc>
              <a:spcBef>
                <a:spcPts val="0"/>
              </a:spcBef>
              <a:spcAft>
                <a:spcPts val="0"/>
              </a:spcAft>
              <a:buSzPts val="1100"/>
              <a:buChar char="■"/>
              <a:defRPr/>
            </a:lvl6pPr>
            <a:lvl7pPr indent="-298450" lvl="6" marL="3200400" algn="l">
              <a:lnSpc>
                <a:spcPct val="125000"/>
              </a:lnSpc>
              <a:spcBef>
                <a:spcPts val="0"/>
              </a:spcBef>
              <a:spcAft>
                <a:spcPts val="0"/>
              </a:spcAft>
              <a:buSzPts val="1100"/>
              <a:buChar char="●"/>
              <a:defRPr/>
            </a:lvl7pPr>
            <a:lvl8pPr indent="-298450" lvl="7" marL="3657600" algn="l">
              <a:lnSpc>
                <a:spcPct val="125000"/>
              </a:lnSpc>
              <a:spcBef>
                <a:spcPts val="0"/>
              </a:spcBef>
              <a:spcAft>
                <a:spcPts val="0"/>
              </a:spcAft>
              <a:buSzPts val="1100"/>
              <a:buChar char="○"/>
              <a:defRPr/>
            </a:lvl8pPr>
            <a:lvl9pPr indent="-298450" lvl="8" marL="4114800" algn="l">
              <a:lnSpc>
                <a:spcPct val="125000"/>
              </a:lnSpc>
              <a:spcBef>
                <a:spcPts val="0"/>
              </a:spcBef>
              <a:spcAft>
                <a:spcPts val="0"/>
              </a:spcAft>
              <a:buSzPts val="1100"/>
              <a:buChar char="■"/>
              <a:defRPr/>
            </a:lvl9pPr>
          </a:lstStyle>
          <a:p/>
        </p:txBody>
      </p:sp>
      <p:sp>
        <p:nvSpPr>
          <p:cNvPr id="57" name="Google Shape;57;p54"/>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8" name="Google Shape;58;p54"/>
          <p:cNvPicPr preferRelativeResize="0"/>
          <p:nvPr/>
        </p:nvPicPr>
        <p:blipFill rotWithShape="1">
          <a:blip r:embed="rId3">
            <a:alphaModFix/>
          </a:blip>
          <a:srcRect b="0" l="0" r="0" t="0"/>
          <a:stretch/>
        </p:blipFill>
        <p:spPr>
          <a:xfrm>
            <a:off x="8164236" y="4812377"/>
            <a:ext cx="423775"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10">
  <p:cSld name="TITLE_3_1_1_1_1_1_1_1_1_1_1_1_1_3_1">
    <p:bg>
      <p:bgPr>
        <a:blipFill>
          <a:blip r:embed="rId2">
            <a:alphaModFix/>
          </a:blip>
          <a:stretch>
            <a:fillRect/>
          </a:stretch>
        </a:blipFill>
      </p:bgPr>
    </p:bg>
    <p:spTree>
      <p:nvGrpSpPr>
        <p:cNvPr id="559" name="Shape 559"/>
        <p:cNvGrpSpPr/>
        <p:nvPr/>
      </p:nvGrpSpPr>
      <p:grpSpPr>
        <a:xfrm>
          <a:off x="0" y="0"/>
          <a:ext cx="0" cy="0"/>
          <a:chOff x="0" y="0"/>
          <a:chExt cx="0" cy="0"/>
        </a:xfrm>
      </p:grpSpPr>
      <p:sp>
        <p:nvSpPr>
          <p:cNvPr id="560" name="Google Shape;560;p135"/>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dk1"/>
                </a:solidFill>
                <a:latin typeface="Nunito Sans"/>
                <a:ea typeface="Nunito Sans"/>
                <a:cs typeface="Nunito Sans"/>
                <a:sym typeface="Nunito Sans"/>
              </a:defRPr>
            </a:lvl9pPr>
          </a:lstStyle>
          <a:p/>
        </p:txBody>
      </p:sp>
      <p:sp>
        <p:nvSpPr>
          <p:cNvPr id="561" name="Google Shape;561;p135"/>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dk1"/>
                </a:solidFill>
              </a:defRPr>
            </a:lvl1pPr>
            <a:lvl2pPr lvl="1" algn="l">
              <a:lnSpc>
                <a:spcPct val="125000"/>
              </a:lnSpc>
              <a:spcBef>
                <a:spcPts val="0"/>
              </a:spcBef>
              <a:spcAft>
                <a:spcPts val="0"/>
              </a:spcAft>
              <a:buSzPts val="1100"/>
              <a:buNone/>
              <a:defRPr>
                <a:solidFill>
                  <a:schemeClr val="dk1"/>
                </a:solidFill>
              </a:defRPr>
            </a:lvl2pPr>
            <a:lvl3pPr lvl="2" algn="l">
              <a:lnSpc>
                <a:spcPct val="125000"/>
              </a:lnSpc>
              <a:spcBef>
                <a:spcPts val="0"/>
              </a:spcBef>
              <a:spcAft>
                <a:spcPts val="0"/>
              </a:spcAft>
              <a:buSzPts val="1100"/>
              <a:buNone/>
              <a:defRPr>
                <a:solidFill>
                  <a:schemeClr val="dk1"/>
                </a:solidFill>
              </a:defRPr>
            </a:lvl3pPr>
            <a:lvl4pPr lvl="3" algn="l">
              <a:lnSpc>
                <a:spcPct val="125000"/>
              </a:lnSpc>
              <a:spcBef>
                <a:spcPts val="0"/>
              </a:spcBef>
              <a:spcAft>
                <a:spcPts val="0"/>
              </a:spcAft>
              <a:buSzPts val="1100"/>
              <a:buNone/>
              <a:defRPr>
                <a:solidFill>
                  <a:schemeClr val="dk1"/>
                </a:solidFill>
              </a:defRPr>
            </a:lvl4pPr>
            <a:lvl5pPr lvl="4" algn="l">
              <a:lnSpc>
                <a:spcPct val="125000"/>
              </a:lnSpc>
              <a:spcBef>
                <a:spcPts val="0"/>
              </a:spcBef>
              <a:spcAft>
                <a:spcPts val="0"/>
              </a:spcAft>
              <a:buSzPts val="1100"/>
              <a:buNone/>
              <a:defRPr>
                <a:solidFill>
                  <a:schemeClr val="dk1"/>
                </a:solidFill>
              </a:defRPr>
            </a:lvl5pPr>
            <a:lvl6pPr lvl="5" algn="l">
              <a:lnSpc>
                <a:spcPct val="125000"/>
              </a:lnSpc>
              <a:spcBef>
                <a:spcPts val="0"/>
              </a:spcBef>
              <a:spcAft>
                <a:spcPts val="0"/>
              </a:spcAft>
              <a:buSzPts val="1100"/>
              <a:buNone/>
              <a:defRPr>
                <a:solidFill>
                  <a:schemeClr val="dk1"/>
                </a:solidFill>
              </a:defRPr>
            </a:lvl6pPr>
            <a:lvl7pPr lvl="6" algn="l">
              <a:lnSpc>
                <a:spcPct val="125000"/>
              </a:lnSpc>
              <a:spcBef>
                <a:spcPts val="0"/>
              </a:spcBef>
              <a:spcAft>
                <a:spcPts val="0"/>
              </a:spcAft>
              <a:buSzPts val="1100"/>
              <a:buNone/>
              <a:defRPr>
                <a:solidFill>
                  <a:schemeClr val="dk1"/>
                </a:solidFill>
              </a:defRPr>
            </a:lvl7pPr>
            <a:lvl8pPr lvl="7" algn="l">
              <a:lnSpc>
                <a:spcPct val="125000"/>
              </a:lnSpc>
              <a:spcBef>
                <a:spcPts val="0"/>
              </a:spcBef>
              <a:spcAft>
                <a:spcPts val="0"/>
              </a:spcAft>
              <a:buSzPts val="1100"/>
              <a:buNone/>
              <a:defRPr>
                <a:solidFill>
                  <a:schemeClr val="dk1"/>
                </a:solidFill>
              </a:defRPr>
            </a:lvl8pPr>
            <a:lvl9pPr lvl="8" algn="l">
              <a:lnSpc>
                <a:spcPct val="125000"/>
              </a:lnSpc>
              <a:spcBef>
                <a:spcPts val="0"/>
              </a:spcBef>
              <a:spcAft>
                <a:spcPts val="0"/>
              </a:spcAft>
              <a:buSzPts val="1100"/>
              <a:buNone/>
              <a:defRPr>
                <a:solidFill>
                  <a:schemeClr val="dk1"/>
                </a:solidFill>
              </a:defRPr>
            </a:lvl9pPr>
          </a:lstStyle>
          <a:p/>
        </p:txBody>
      </p:sp>
      <p:sp>
        <p:nvSpPr>
          <p:cNvPr id="562" name="Google Shape;562;p135"/>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dk1"/>
              </a:buClr>
              <a:buSzPts val="1100"/>
              <a:buChar char="●"/>
              <a:defRPr>
                <a:solidFill>
                  <a:schemeClr val="dk1"/>
                </a:solidFill>
              </a:defRPr>
            </a:lvl1pPr>
            <a:lvl2pPr indent="-298450" lvl="1" marL="914400" algn="l">
              <a:lnSpc>
                <a:spcPct val="125000"/>
              </a:lnSpc>
              <a:spcBef>
                <a:spcPts val="0"/>
              </a:spcBef>
              <a:spcAft>
                <a:spcPts val="0"/>
              </a:spcAft>
              <a:buClr>
                <a:schemeClr val="dk1"/>
              </a:buClr>
              <a:buSzPts val="1100"/>
              <a:buChar char="○"/>
              <a:defRPr>
                <a:solidFill>
                  <a:schemeClr val="dk1"/>
                </a:solidFill>
              </a:defRPr>
            </a:lvl2pPr>
            <a:lvl3pPr indent="-298450" lvl="2" marL="1371600" algn="l">
              <a:lnSpc>
                <a:spcPct val="125000"/>
              </a:lnSpc>
              <a:spcBef>
                <a:spcPts val="0"/>
              </a:spcBef>
              <a:spcAft>
                <a:spcPts val="0"/>
              </a:spcAft>
              <a:buClr>
                <a:schemeClr val="dk1"/>
              </a:buClr>
              <a:buSzPts val="1100"/>
              <a:buChar char="■"/>
              <a:defRPr>
                <a:solidFill>
                  <a:schemeClr val="dk1"/>
                </a:solidFill>
              </a:defRPr>
            </a:lvl3pPr>
            <a:lvl4pPr indent="-298450" lvl="3" marL="1828800" algn="l">
              <a:lnSpc>
                <a:spcPct val="125000"/>
              </a:lnSpc>
              <a:spcBef>
                <a:spcPts val="0"/>
              </a:spcBef>
              <a:spcAft>
                <a:spcPts val="0"/>
              </a:spcAft>
              <a:buClr>
                <a:schemeClr val="dk1"/>
              </a:buClr>
              <a:buSzPts val="1100"/>
              <a:buChar char="●"/>
              <a:defRPr>
                <a:solidFill>
                  <a:schemeClr val="dk1"/>
                </a:solidFill>
              </a:defRPr>
            </a:lvl4pPr>
            <a:lvl5pPr indent="-298450" lvl="4" marL="2286000" algn="l">
              <a:lnSpc>
                <a:spcPct val="125000"/>
              </a:lnSpc>
              <a:spcBef>
                <a:spcPts val="0"/>
              </a:spcBef>
              <a:spcAft>
                <a:spcPts val="0"/>
              </a:spcAft>
              <a:buClr>
                <a:schemeClr val="dk1"/>
              </a:buClr>
              <a:buSzPts val="1100"/>
              <a:buChar char="○"/>
              <a:defRPr>
                <a:solidFill>
                  <a:schemeClr val="dk1"/>
                </a:solidFill>
              </a:defRPr>
            </a:lvl5pPr>
            <a:lvl6pPr indent="-298450" lvl="5" marL="2743200" algn="l">
              <a:lnSpc>
                <a:spcPct val="125000"/>
              </a:lnSpc>
              <a:spcBef>
                <a:spcPts val="0"/>
              </a:spcBef>
              <a:spcAft>
                <a:spcPts val="0"/>
              </a:spcAft>
              <a:buClr>
                <a:schemeClr val="dk1"/>
              </a:buClr>
              <a:buSzPts val="1100"/>
              <a:buChar char="■"/>
              <a:defRPr>
                <a:solidFill>
                  <a:schemeClr val="dk1"/>
                </a:solidFill>
              </a:defRPr>
            </a:lvl6pPr>
            <a:lvl7pPr indent="-298450" lvl="6" marL="3200400" algn="l">
              <a:lnSpc>
                <a:spcPct val="125000"/>
              </a:lnSpc>
              <a:spcBef>
                <a:spcPts val="0"/>
              </a:spcBef>
              <a:spcAft>
                <a:spcPts val="0"/>
              </a:spcAft>
              <a:buClr>
                <a:schemeClr val="dk1"/>
              </a:buClr>
              <a:buSzPts val="1100"/>
              <a:buChar char="●"/>
              <a:defRPr>
                <a:solidFill>
                  <a:schemeClr val="dk1"/>
                </a:solidFill>
              </a:defRPr>
            </a:lvl7pPr>
            <a:lvl8pPr indent="-298450" lvl="7" marL="3657600" algn="l">
              <a:lnSpc>
                <a:spcPct val="125000"/>
              </a:lnSpc>
              <a:spcBef>
                <a:spcPts val="0"/>
              </a:spcBef>
              <a:spcAft>
                <a:spcPts val="0"/>
              </a:spcAft>
              <a:buClr>
                <a:schemeClr val="dk1"/>
              </a:buClr>
              <a:buSzPts val="1100"/>
              <a:buChar char="○"/>
              <a:defRPr>
                <a:solidFill>
                  <a:schemeClr val="dk1"/>
                </a:solidFill>
              </a:defRPr>
            </a:lvl8pPr>
            <a:lvl9pPr indent="-298450" lvl="8" marL="4114800" algn="l">
              <a:lnSpc>
                <a:spcPct val="125000"/>
              </a:lnSpc>
              <a:spcBef>
                <a:spcPts val="0"/>
              </a:spcBef>
              <a:spcAft>
                <a:spcPts val="0"/>
              </a:spcAft>
              <a:buClr>
                <a:schemeClr val="dk1"/>
              </a:buClr>
              <a:buSzPts val="1100"/>
              <a:buChar char="■"/>
              <a:defRPr>
                <a:solidFill>
                  <a:schemeClr val="dk1"/>
                </a:solidFill>
              </a:defRPr>
            </a:lvl9pPr>
          </a:lstStyle>
          <a:p/>
        </p:txBody>
      </p:sp>
      <p:sp>
        <p:nvSpPr>
          <p:cNvPr id="563" name="Google Shape;563;p135"/>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64" name="Google Shape;564;p135"/>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
  <p:cSld name="TITLE_3_1_1_1_1_1_1_1_1_1_1_1_1_3_1_1">
    <p:bg>
      <p:bgPr>
        <a:blipFill>
          <a:blip r:embed="rId2">
            <a:alphaModFix/>
          </a:blip>
          <a:stretch>
            <a:fillRect/>
          </a:stretch>
        </a:blipFill>
      </p:bgPr>
    </p:bg>
    <p:spTree>
      <p:nvGrpSpPr>
        <p:cNvPr id="565" name="Shape 565"/>
        <p:cNvGrpSpPr/>
        <p:nvPr/>
      </p:nvGrpSpPr>
      <p:grpSpPr>
        <a:xfrm>
          <a:off x="0" y="0"/>
          <a:ext cx="0" cy="0"/>
          <a:chOff x="0" y="0"/>
          <a:chExt cx="0" cy="0"/>
        </a:xfrm>
      </p:grpSpPr>
      <p:sp>
        <p:nvSpPr>
          <p:cNvPr id="566" name="Google Shape;566;p136"/>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567" name="Google Shape;567;p136"/>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lt1"/>
                </a:solidFill>
              </a:defRPr>
            </a:lvl1pPr>
            <a:lvl2pPr lvl="1" algn="l">
              <a:lnSpc>
                <a:spcPct val="125000"/>
              </a:lnSpc>
              <a:spcBef>
                <a:spcPts val="0"/>
              </a:spcBef>
              <a:spcAft>
                <a:spcPts val="0"/>
              </a:spcAft>
              <a:buSzPts val="1100"/>
              <a:buNone/>
              <a:defRPr>
                <a:solidFill>
                  <a:schemeClr val="lt1"/>
                </a:solidFill>
              </a:defRPr>
            </a:lvl2pPr>
            <a:lvl3pPr lvl="2" algn="l">
              <a:lnSpc>
                <a:spcPct val="125000"/>
              </a:lnSpc>
              <a:spcBef>
                <a:spcPts val="0"/>
              </a:spcBef>
              <a:spcAft>
                <a:spcPts val="0"/>
              </a:spcAft>
              <a:buSzPts val="1100"/>
              <a:buNone/>
              <a:defRPr>
                <a:solidFill>
                  <a:schemeClr val="lt1"/>
                </a:solidFill>
              </a:defRPr>
            </a:lvl3pPr>
            <a:lvl4pPr lvl="3" algn="l">
              <a:lnSpc>
                <a:spcPct val="125000"/>
              </a:lnSpc>
              <a:spcBef>
                <a:spcPts val="0"/>
              </a:spcBef>
              <a:spcAft>
                <a:spcPts val="0"/>
              </a:spcAft>
              <a:buSzPts val="1100"/>
              <a:buNone/>
              <a:defRPr>
                <a:solidFill>
                  <a:schemeClr val="lt1"/>
                </a:solidFill>
              </a:defRPr>
            </a:lvl4pPr>
            <a:lvl5pPr lvl="4" algn="l">
              <a:lnSpc>
                <a:spcPct val="125000"/>
              </a:lnSpc>
              <a:spcBef>
                <a:spcPts val="0"/>
              </a:spcBef>
              <a:spcAft>
                <a:spcPts val="0"/>
              </a:spcAft>
              <a:buSzPts val="1100"/>
              <a:buNone/>
              <a:defRPr>
                <a:solidFill>
                  <a:schemeClr val="lt1"/>
                </a:solidFill>
              </a:defRPr>
            </a:lvl5pPr>
            <a:lvl6pPr lvl="5" algn="l">
              <a:lnSpc>
                <a:spcPct val="125000"/>
              </a:lnSpc>
              <a:spcBef>
                <a:spcPts val="0"/>
              </a:spcBef>
              <a:spcAft>
                <a:spcPts val="0"/>
              </a:spcAft>
              <a:buSzPts val="1100"/>
              <a:buNone/>
              <a:defRPr>
                <a:solidFill>
                  <a:schemeClr val="lt1"/>
                </a:solidFill>
              </a:defRPr>
            </a:lvl6pPr>
            <a:lvl7pPr lvl="6" algn="l">
              <a:lnSpc>
                <a:spcPct val="125000"/>
              </a:lnSpc>
              <a:spcBef>
                <a:spcPts val="0"/>
              </a:spcBef>
              <a:spcAft>
                <a:spcPts val="0"/>
              </a:spcAft>
              <a:buSzPts val="1100"/>
              <a:buNone/>
              <a:defRPr>
                <a:solidFill>
                  <a:schemeClr val="lt1"/>
                </a:solidFill>
              </a:defRPr>
            </a:lvl7pPr>
            <a:lvl8pPr lvl="7" algn="l">
              <a:lnSpc>
                <a:spcPct val="125000"/>
              </a:lnSpc>
              <a:spcBef>
                <a:spcPts val="0"/>
              </a:spcBef>
              <a:spcAft>
                <a:spcPts val="0"/>
              </a:spcAft>
              <a:buSzPts val="1100"/>
              <a:buNone/>
              <a:defRPr>
                <a:solidFill>
                  <a:schemeClr val="lt1"/>
                </a:solidFill>
              </a:defRPr>
            </a:lvl8pPr>
            <a:lvl9pPr lvl="8" algn="l">
              <a:lnSpc>
                <a:spcPct val="125000"/>
              </a:lnSpc>
              <a:spcBef>
                <a:spcPts val="0"/>
              </a:spcBef>
              <a:spcAft>
                <a:spcPts val="0"/>
              </a:spcAft>
              <a:buSzPts val="1100"/>
              <a:buNone/>
              <a:defRPr>
                <a:solidFill>
                  <a:schemeClr val="lt1"/>
                </a:solidFill>
              </a:defRPr>
            </a:lvl9pPr>
          </a:lstStyle>
          <a:p/>
        </p:txBody>
      </p:sp>
      <p:sp>
        <p:nvSpPr>
          <p:cNvPr id="568" name="Google Shape;568;p136"/>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sp>
        <p:nvSpPr>
          <p:cNvPr id="569" name="Google Shape;569;p136"/>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70" name="Google Shape;570;p136"/>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2">
  <p:cSld name="TITLE_3_1_1_1_1_1_1_1_1_1_1_1_1_3_1_1_1">
    <p:bg>
      <p:bgPr>
        <a:blipFill>
          <a:blip r:embed="rId2">
            <a:alphaModFix/>
          </a:blip>
          <a:stretch>
            <a:fillRect/>
          </a:stretch>
        </a:blipFill>
      </p:bgPr>
    </p:bg>
    <p:spTree>
      <p:nvGrpSpPr>
        <p:cNvPr id="571" name="Shape 571"/>
        <p:cNvGrpSpPr/>
        <p:nvPr/>
      </p:nvGrpSpPr>
      <p:grpSpPr>
        <a:xfrm>
          <a:off x="0" y="0"/>
          <a:ext cx="0" cy="0"/>
          <a:chOff x="0" y="0"/>
          <a:chExt cx="0" cy="0"/>
        </a:xfrm>
      </p:grpSpPr>
      <p:sp>
        <p:nvSpPr>
          <p:cNvPr id="572" name="Google Shape;572;p137"/>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573" name="Google Shape;573;p137"/>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lt1"/>
                </a:solidFill>
              </a:defRPr>
            </a:lvl1pPr>
            <a:lvl2pPr lvl="1" algn="l">
              <a:lnSpc>
                <a:spcPct val="125000"/>
              </a:lnSpc>
              <a:spcBef>
                <a:spcPts val="0"/>
              </a:spcBef>
              <a:spcAft>
                <a:spcPts val="0"/>
              </a:spcAft>
              <a:buSzPts val="1100"/>
              <a:buNone/>
              <a:defRPr>
                <a:solidFill>
                  <a:schemeClr val="lt1"/>
                </a:solidFill>
              </a:defRPr>
            </a:lvl2pPr>
            <a:lvl3pPr lvl="2" algn="l">
              <a:lnSpc>
                <a:spcPct val="125000"/>
              </a:lnSpc>
              <a:spcBef>
                <a:spcPts val="0"/>
              </a:spcBef>
              <a:spcAft>
                <a:spcPts val="0"/>
              </a:spcAft>
              <a:buSzPts val="1100"/>
              <a:buNone/>
              <a:defRPr>
                <a:solidFill>
                  <a:schemeClr val="lt1"/>
                </a:solidFill>
              </a:defRPr>
            </a:lvl3pPr>
            <a:lvl4pPr lvl="3" algn="l">
              <a:lnSpc>
                <a:spcPct val="125000"/>
              </a:lnSpc>
              <a:spcBef>
                <a:spcPts val="0"/>
              </a:spcBef>
              <a:spcAft>
                <a:spcPts val="0"/>
              </a:spcAft>
              <a:buSzPts val="1100"/>
              <a:buNone/>
              <a:defRPr>
                <a:solidFill>
                  <a:schemeClr val="lt1"/>
                </a:solidFill>
              </a:defRPr>
            </a:lvl4pPr>
            <a:lvl5pPr lvl="4" algn="l">
              <a:lnSpc>
                <a:spcPct val="125000"/>
              </a:lnSpc>
              <a:spcBef>
                <a:spcPts val="0"/>
              </a:spcBef>
              <a:spcAft>
                <a:spcPts val="0"/>
              </a:spcAft>
              <a:buSzPts val="1100"/>
              <a:buNone/>
              <a:defRPr>
                <a:solidFill>
                  <a:schemeClr val="lt1"/>
                </a:solidFill>
              </a:defRPr>
            </a:lvl5pPr>
            <a:lvl6pPr lvl="5" algn="l">
              <a:lnSpc>
                <a:spcPct val="125000"/>
              </a:lnSpc>
              <a:spcBef>
                <a:spcPts val="0"/>
              </a:spcBef>
              <a:spcAft>
                <a:spcPts val="0"/>
              </a:spcAft>
              <a:buSzPts val="1100"/>
              <a:buNone/>
              <a:defRPr>
                <a:solidFill>
                  <a:schemeClr val="lt1"/>
                </a:solidFill>
              </a:defRPr>
            </a:lvl6pPr>
            <a:lvl7pPr lvl="6" algn="l">
              <a:lnSpc>
                <a:spcPct val="125000"/>
              </a:lnSpc>
              <a:spcBef>
                <a:spcPts val="0"/>
              </a:spcBef>
              <a:spcAft>
                <a:spcPts val="0"/>
              </a:spcAft>
              <a:buSzPts val="1100"/>
              <a:buNone/>
              <a:defRPr>
                <a:solidFill>
                  <a:schemeClr val="lt1"/>
                </a:solidFill>
              </a:defRPr>
            </a:lvl7pPr>
            <a:lvl8pPr lvl="7" algn="l">
              <a:lnSpc>
                <a:spcPct val="125000"/>
              </a:lnSpc>
              <a:spcBef>
                <a:spcPts val="0"/>
              </a:spcBef>
              <a:spcAft>
                <a:spcPts val="0"/>
              </a:spcAft>
              <a:buSzPts val="1100"/>
              <a:buNone/>
              <a:defRPr>
                <a:solidFill>
                  <a:schemeClr val="lt1"/>
                </a:solidFill>
              </a:defRPr>
            </a:lvl8pPr>
            <a:lvl9pPr lvl="8" algn="l">
              <a:lnSpc>
                <a:spcPct val="125000"/>
              </a:lnSpc>
              <a:spcBef>
                <a:spcPts val="0"/>
              </a:spcBef>
              <a:spcAft>
                <a:spcPts val="0"/>
              </a:spcAft>
              <a:buSzPts val="1100"/>
              <a:buNone/>
              <a:defRPr>
                <a:solidFill>
                  <a:schemeClr val="lt1"/>
                </a:solidFill>
              </a:defRPr>
            </a:lvl9pPr>
          </a:lstStyle>
          <a:p/>
        </p:txBody>
      </p:sp>
      <p:sp>
        <p:nvSpPr>
          <p:cNvPr id="574" name="Google Shape;574;p137"/>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sp>
        <p:nvSpPr>
          <p:cNvPr id="575" name="Google Shape;575;p137"/>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76" name="Google Shape;576;p137"/>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3">
  <p:cSld name="TITLE_3_1_1_1_1_1_1_1_1_1_1_1_1_3_1_1_2">
    <p:bg>
      <p:bgPr>
        <a:blipFill>
          <a:blip r:embed="rId2">
            <a:alphaModFix/>
          </a:blip>
          <a:stretch>
            <a:fillRect/>
          </a:stretch>
        </a:blipFill>
      </p:bgPr>
    </p:bg>
    <p:spTree>
      <p:nvGrpSpPr>
        <p:cNvPr id="577" name="Shape 577"/>
        <p:cNvGrpSpPr/>
        <p:nvPr/>
      </p:nvGrpSpPr>
      <p:grpSpPr>
        <a:xfrm>
          <a:off x="0" y="0"/>
          <a:ext cx="0" cy="0"/>
          <a:chOff x="0" y="0"/>
          <a:chExt cx="0" cy="0"/>
        </a:xfrm>
      </p:grpSpPr>
      <p:sp>
        <p:nvSpPr>
          <p:cNvPr id="578" name="Google Shape;578;p138"/>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579" name="Google Shape;579;p138"/>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lt1"/>
                </a:solidFill>
              </a:defRPr>
            </a:lvl1pPr>
            <a:lvl2pPr lvl="1" algn="l">
              <a:lnSpc>
                <a:spcPct val="125000"/>
              </a:lnSpc>
              <a:spcBef>
                <a:spcPts val="0"/>
              </a:spcBef>
              <a:spcAft>
                <a:spcPts val="0"/>
              </a:spcAft>
              <a:buSzPts val="1100"/>
              <a:buNone/>
              <a:defRPr>
                <a:solidFill>
                  <a:schemeClr val="lt1"/>
                </a:solidFill>
              </a:defRPr>
            </a:lvl2pPr>
            <a:lvl3pPr lvl="2" algn="l">
              <a:lnSpc>
                <a:spcPct val="125000"/>
              </a:lnSpc>
              <a:spcBef>
                <a:spcPts val="0"/>
              </a:spcBef>
              <a:spcAft>
                <a:spcPts val="0"/>
              </a:spcAft>
              <a:buSzPts val="1100"/>
              <a:buNone/>
              <a:defRPr>
                <a:solidFill>
                  <a:schemeClr val="lt1"/>
                </a:solidFill>
              </a:defRPr>
            </a:lvl3pPr>
            <a:lvl4pPr lvl="3" algn="l">
              <a:lnSpc>
                <a:spcPct val="125000"/>
              </a:lnSpc>
              <a:spcBef>
                <a:spcPts val="0"/>
              </a:spcBef>
              <a:spcAft>
                <a:spcPts val="0"/>
              </a:spcAft>
              <a:buSzPts val="1100"/>
              <a:buNone/>
              <a:defRPr>
                <a:solidFill>
                  <a:schemeClr val="lt1"/>
                </a:solidFill>
              </a:defRPr>
            </a:lvl4pPr>
            <a:lvl5pPr lvl="4" algn="l">
              <a:lnSpc>
                <a:spcPct val="125000"/>
              </a:lnSpc>
              <a:spcBef>
                <a:spcPts val="0"/>
              </a:spcBef>
              <a:spcAft>
                <a:spcPts val="0"/>
              </a:spcAft>
              <a:buSzPts val="1100"/>
              <a:buNone/>
              <a:defRPr>
                <a:solidFill>
                  <a:schemeClr val="lt1"/>
                </a:solidFill>
              </a:defRPr>
            </a:lvl5pPr>
            <a:lvl6pPr lvl="5" algn="l">
              <a:lnSpc>
                <a:spcPct val="125000"/>
              </a:lnSpc>
              <a:spcBef>
                <a:spcPts val="0"/>
              </a:spcBef>
              <a:spcAft>
                <a:spcPts val="0"/>
              </a:spcAft>
              <a:buSzPts val="1100"/>
              <a:buNone/>
              <a:defRPr>
                <a:solidFill>
                  <a:schemeClr val="lt1"/>
                </a:solidFill>
              </a:defRPr>
            </a:lvl6pPr>
            <a:lvl7pPr lvl="6" algn="l">
              <a:lnSpc>
                <a:spcPct val="125000"/>
              </a:lnSpc>
              <a:spcBef>
                <a:spcPts val="0"/>
              </a:spcBef>
              <a:spcAft>
                <a:spcPts val="0"/>
              </a:spcAft>
              <a:buSzPts val="1100"/>
              <a:buNone/>
              <a:defRPr>
                <a:solidFill>
                  <a:schemeClr val="lt1"/>
                </a:solidFill>
              </a:defRPr>
            </a:lvl7pPr>
            <a:lvl8pPr lvl="7" algn="l">
              <a:lnSpc>
                <a:spcPct val="125000"/>
              </a:lnSpc>
              <a:spcBef>
                <a:spcPts val="0"/>
              </a:spcBef>
              <a:spcAft>
                <a:spcPts val="0"/>
              </a:spcAft>
              <a:buSzPts val="1100"/>
              <a:buNone/>
              <a:defRPr>
                <a:solidFill>
                  <a:schemeClr val="lt1"/>
                </a:solidFill>
              </a:defRPr>
            </a:lvl8pPr>
            <a:lvl9pPr lvl="8" algn="l">
              <a:lnSpc>
                <a:spcPct val="125000"/>
              </a:lnSpc>
              <a:spcBef>
                <a:spcPts val="0"/>
              </a:spcBef>
              <a:spcAft>
                <a:spcPts val="0"/>
              </a:spcAft>
              <a:buSzPts val="1100"/>
              <a:buNone/>
              <a:defRPr>
                <a:solidFill>
                  <a:schemeClr val="lt1"/>
                </a:solidFill>
              </a:defRPr>
            </a:lvl9pPr>
          </a:lstStyle>
          <a:p/>
        </p:txBody>
      </p:sp>
      <p:sp>
        <p:nvSpPr>
          <p:cNvPr id="580" name="Google Shape;580;p138"/>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sp>
        <p:nvSpPr>
          <p:cNvPr id="581" name="Google Shape;581;p138"/>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82" name="Google Shape;582;p138"/>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4">
  <p:cSld name="TITLE_3_1_1_1_1_1_1_1_1_1_1_1_1_3_1_1_5_1_1">
    <p:bg>
      <p:bgPr>
        <a:blipFill>
          <a:blip r:embed="rId2">
            <a:alphaModFix/>
          </a:blip>
          <a:stretch>
            <a:fillRect/>
          </a:stretch>
        </a:blipFill>
      </p:bgPr>
    </p:bg>
    <p:spTree>
      <p:nvGrpSpPr>
        <p:cNvPr id="583" name="Shape 583"/>
        <p:cNvGrpSpPr/>
        <p:nvPr/>
      </p:nvGrpSpPr>
      <p:grpSpPr>
        <a:xfrm>
          <a:off x="0" y="0"/>
          <a:ext cx="0" cy="0"/>
          <a:chOff x="0" y="0"/>
          <a:chExt cx="0" cy="0"/>
        </a:xfrm>
      </p:grpSpPr>
      <p:sp>
        <p:nvSpPr>
          <p:cNvPr id="584" name="Google Shape;584;p139"/>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585" name="Google Shape;585;p139"/>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lt1"/>
                </a:solidFill>
              </a:defRPr>
            </a:lvl1pPr>
            <a:lvl2pPr lvl="1" algn="l">
              <a:lnSpc>
                <a:spcPct val="125000"/>
              </a:lnSpc>
              <a:spcBef>
                <a:spcPts val="0"/>
              </a:spcBef>
              <a:spcAft>
                <a:spcPts val="0"/>
              </a:spcAft>
              <a:buSzPts val="1100"/>
              <a:buNone/>
              <a:defRPr>
                <a:solidFill>
                  <a:schemeClr val="lt1"/>
                </a:solidFill>
              </a:defRPr>
            </a:lvl2pPr>
            <a:lvl3pPr lvl="2" algn="l">
              <a:lnSpc>
                <a:spcPct val="125000"/>
              </a:lnSpc>
              <a:spcBef>
                <a:spcPts val="0"/>
              </a:spcBef>
              <a:spcAft>
                <a:spcPts val="0"/>
              </a:spcAft>
              <a:buSzPts val="1100"/>
              <a:buNone/>
              <a:defRPr>
                <a:solidFill>
                  <a:schemeClr val="lt1"/>
                </a:solidFill>
              </a:defRPr>
            </a:lvl3pPr>
            <a:lvl4pPr lvl="3" algn="l">
              <a:lnSpc>
                <a:spcPct val="125000"/>
              </a:lnSpc>
              <a:spcBef>
                <a:spcPts val="0"/>
              </a:spcBef>
              <a:spcAft>
                <a:spcPts val="0"/>
              </a:spcAft>
              <a:buSzPts val="1100"/>
              <a:buNone/>
              <a:defRPr>
                <a:solidFill>
                  <a:schemeClr val="lt1"/>
                </a:solidFill>
              </a:defRPr>
            </a:lvl4pPr>
            <a:lvl5pPr lvl="4" algn="l">
              <a:lnSpc>
                <a:spcPct val="125000"/>
              </a:lnSpc>
              <a:spcBef>
                <a:spcPts val="0"/>
              </a:spcBef>
              <a:spcAft>
                <a:spcPts val="0"/>
              </a:spcAft>
              <a:buSzPts val="1100"/>
              <a:buNone/>
              <a:defRPr>
                <a:solidFill>
                  <a:schemeClr val="lt1"/>
                </a:solidFill>
              </a:defRPr>
            </a:lvl5pPr>
            <a:lvl6pPr lvl="5" algn="l">
              <a:lnSpc>
                <a:spcPct val="125000"/>
              </a:lnSpc>
              <a:spcBef>
                <a:spcPts val="0"/>
              </a:spcBef>
              <a:spcAft>
                <a:spcPts val="0"/>
              </a:spcAft>
              <a:buSzPts val="1100"/>
              <a:buNone/>
              <a:defRPr>
                <a:solidFill>
                  <a:schemeClr val="lt1"/>
                </a:solidFill>
              </a:defRPr>
            </a:lvl6pPr>
            <a:lvl7pPr lvl="6" algn="l">
              <a:lnSpc>
                <a:spcPct val="125000"/>
              </a:lnSpc>
              <a:spcBef>
                <a:spcPts val="0"/>
              </a:spcBef>
              <a:spcAft>
                <a:spcPts val="0"/>
              </a:spcAft>
              <a:buSzPts val="1100"/>
              <a:buNone/>
              <a:defRPr>
                <a:solidFill>
                  <a:schemeClr val="lt1"/>
                </a:solidFill>
              </a:defRPr>
            </a:lvl7pPr>
            <a:lvl8pPr lvl="7" algn="l">
              <a:lnSpc>
                <a:spcPct val="125000"/>
              </a:lnSpc>
              <a:spcBef>
                <a:spcPts val="0"/>
              </a:spcBef>
              <a:spcAft>
                <a:spcPts val="0"/>
              </a:spcAft>
              <a:buSzPts val="1100"/>
              <a:buNone/>
              <a:defRPr>
                <a:solidFill>
                  <a:schemeClr val="lt1"/>
                </a:solidFill>
              </a:defRPr>
            </a:lvl8pPr>
            <a:lvl9pPr lvl="8" algn="l">
              <a:lnSpc>
                <a:spcPct val="125000"/>
              </a:lnSpc>
              <a:spcBef>
                <a:spcPts val="0"/>
              </a:spcBef>
              <a:spcAft>
                <a:spcPts val="0"/>
              </a:spcAft>
              <a:buSzPts val="1100"/>
              <a:buNone/>
              <a:defRPr>
                <a:solidFill>
                  <a:schemeClr val="lt1"/>
                </a:solidFill>
              </a:defRPr>
            </a:lvl9pPr>
          </a:lstStyle>
          <a:p/>
        </p:txBody>
      </p:sp>
      <p:sp>
        <p:nvSpPr>
          <p:cNvPr id="586" name="Google Shape;586;p139"/>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sp>
        <p:nvSpPr>
          <p:cNvPr id="587" name="Google Shape;587;p139"/>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88" name="Google Shape;588;p139"/>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5">
  <p:cSld name="TITLE_3_1_1_1_1_1_1_1_1_1_1_1_1_3_1_1_5_1_1_1">
    <p:bg>
      <p:bgPr>
        <a:blipFill>
          <a:blip r:embed="rId2">
            <a:alphaModFix/>
          </a:blip>
          <a:stretch>
            <a:fillRect/>
          </a:stretch>
        </a:blipFill>
      </p:bgPr>
    </p:bg>
    <p:spTree>
      <p:nvGrpSpPr>
        <p:cNvPr id="589" name="Shape 589"/>
        <p:cNvGrpSpPr/>
        <p:nvPr/>
      </p:nvGrpSpPr>
      <p:grpSpPr>
        <a:xfrm>
          <a:off x="0" y="0"/>
          <a:ext cx="0" cy="0"/>
          <a:chOff x="0" y="0"/>
          <a:chExt cx="0" cy="0"/>
        </a:xfrm>
      </p:grpSpPr>
      <p:sp>
        <p:nvSpPr>
          <p:cNvPr id="590" name="Google Shape;590;p140"/>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591" name="Google Shape;591;p140"/>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lt1"/>
                </a:solidFill>
              </a:defRPr>
            </a:lvl1pPr>
            <a:lvl2pPr lvl="1" algn="l">
              <a:lnSpc>
                <a:spcPct val="125000"/>
              </a:lnSpc>
              <a:spcBef>
                <a:spcPts val="0"/>
              </a:spcBef>
              <a:spcAft>
                <a:spcPts val="0"/>
              </a:spcAft>
              <a:buSzPts val="1100"/>
              <a:buNone/>
              <a:defRPr>
                <a:solidFill>
                  <a:schemeClr val="lt1"/>
                </a:solidFill>
              </a:defRPr>
            </a:lvl2pPr>
            <a:lvl3pPr lvl="2" algn="l">
              <a:lnSpc>
                <a:spcPct val="125000"/>
              </a:lnSpc>
              <a:spcBef>
                <a:spcPts val="0"/>
              </a:spcBef>
              <a:spcAft>
                <a:spcPts val="0"/>
              </a:spcAft>
              <a:buSzPts val="1100"/>
              <a:buNone/>
              <a:defRPr>
                <a:solidFill>
                  <a:schemeClr val="lt1"/>
                </a:solidFill>
              </a:defRPr>
            </a:lvl3pPr>
            <a:lvl4pPr lvl="3" algn="l">
              <a:lnSpc>
                <a:spcPct val="125000"/>
              </a:lnSpc>
              <a:spcBef>
                <a:spcPts val="0"/>
              </a:spcBef>
              <a:spcAft>
                <a:spcPts val="0"/>
              </a:spcAft>
              <a:buSzPts val="1100"/>
              <a:buNone/>
              <a:defRPr>
                <a:solidFill>
                  <a:schemeClr val="lt1"/>
                </a:solidFill>
              </a:defRPr>
            </a:lvl4pPr>
            <a:lvl5pPr lvl="4" algn="l">
              <a:lnSpc>
                <a:spcPct val="125000"/>
              </a:lnSpc>
              <a:spcBef>
                <a:spcPts val="0"/>
              </a:spcBef>
              <a:spcAft>
                <a:spcPts val="0"/>
              </a:spcAft>
              <a:buSzPts val="1100"/>
              <a:buNone/>
              <a:defRPr>
                <a:solidFill>
                  <a:schemeClr val="lt1"/>
                </a:solidFill>
              </a:defRPr>
            </a:lvl5pPr>
            <a:lvl6pPr lvl="5" algn="l">
              <a:lnSpc>
                <a:spcPct val="125000"/>
              </a:lnSpc>
              <a:spcBef>
                <a:spcPts val="0"/>
              </a:spcBef>
              <a:spcAft>
                <a:spcPts val="0"/>
              </a:spcAft>
              <a:buSzPts val="1100"/>
              <a:buNone/>
              <a:defRPr>
                <a:solidFill>
                  <a:schemeClr val="lt1"/>
                </a:solidFill>
              </a:defRPr>
            </a:lvl6pPr>
            <a:lvl7pPr lvl="6" algn="l">
              <a:lnSpc>
                <a:spcPct val="125000"/>
              </a:lnSpc>
              <a:spcBef>
                <a:spcPts val="0"/>
              </a:spcBef>
              <a:spcAft>
                <a:spcPts val="0"/>
              </a:spcAft>
              <a:buSzPts val="1100"/>
              <a:buNone/>
              <a:defRPr>
                <a:solidFill>
                  <a:schemeClr val="lt1"/>
                </a:solidFill>
              </a:defRPr>
            </a:lvl7pPr>
            <a:lvl8pPr lvl="7" algn="l">
              <a:lnSpc>
                <a:spcPct val="125000"/>
              </a:lnSpc>
              <a:spcBef>
                <a:spcPts val="0"/>
              </a:spcBef>
              <a:spcAft>
                <a:spcPts val="0"/>
              </a:spcAft>
              <a:buSzPts val="1100"/>
              <a:buNone/>
              <a:defRPr>
                <a:solidFill>
                  <a:schemeClr val="lt1"/>
                </a:solidFill>
              </a:defRPr>
            </a:lvl8pPr>
            <a:lvl9pPr lvl="8" algn="l">
              <a:lnSpc>
                <a:spcPct val="125000"/>
              </a:lnSpc>
              <a:spcBef>
                <a:spcPts val="0"/>
              </a:spcBef>
              <a:spcAft>
                <a:spcPts val="0"/>
              </a:spcAft>
              <a:buSzPts val="1100"/>
              <a:buNone/>
              <a:defRPr>
                <a:solidFill>
                  <a:schemeClr val="lt1"/>
                </a:solidFill>
              </a:defRPr>
            </a:lvl9pPr>
          </a:lstStyle>
          <a:p/>
        </p:txBody>
      </p:sp>
      <p:sp>
        <p:nvSpPr>
          <p:cNvPr id="592" name="Google Shape;592;p140"/>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sp>
        <p:nvSpPr>
          <p:cNvPr id="593" name="Google Shape;593;p140"/>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94" name="Google Shape;594;p140"/>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6">
  <p:cSld name="TITLE_3_1_1_1_1_1_1_1_1_1_1_1_1_3_1_1_5_1_1_1_1">
    <p:bg>
      <p:bgPr>
        <a:blipFill>
          <a:blip r:embed="rId2">
            <a:alphaModFix/>
          </a:blip>
          <a:stretch>
            <a:fillRect/>
          </a:stretch>
        </a:blipFill>
      </p:bgPr>
    </p:bg>
    <p:spTree>
      <p:nvGrpSpPr>
        <p:cNvPr id="595" name="Shape 595"/>
        <p:cNvGrpSpPr/>
        <p:nvPr/>
      </p:nvGrpSpPr>
      <p:grpSpPr>
        <a:xfrm>
          <a:off x="0" y="0"/>
          <a:ext cx="0" cy="0"/>
          <a:chOff x="0" y="0"/>
          <a:chExt cx="0" cy="0"/>
        </a:xfrm>
      </p:grpSpPr>
      <p:sp>
        <p:nvSpPr>
          <p:cNvPr id="596" name="Google Shape;596;p141"/>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597" name="Google Shape;597;p141"/>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lt1"/>
                </a:solidFill>
              </a:defRPr>
            </a:lvl1pPr>
            <a:lvl2pPr lvl="1" algn="l">
              <a:lnSpc>
                <a:spcPct val="125000"/>
              </a:lnSpc>
              <a:spcBef>
                <a:spcPts val="0"/>
              </a:spcBef>
              <a:spcAft>
                <a:spcPts val="0"/>
              </a:spcAft>
              <a:buSzPts val="1100"/>
              <a:buNone/>
              <a:defRPr>
                <a:solidFill>
                  <a:schemeClr val="lt1"/>
                </a:solidFill>
              </a:defRPr>
            </a:lvl2pPr>
            <a:lvl3pPr lvl="2" algn="l">
              <a:lnSpc>
                <a:spcPct val="125000"/>
              </a:lnSpc>
              <a:spcBef>
                <a:spcPts val="0"/>
              </a:spcBef>
              <a:spcAft>
                <a:spcPts val="0"/>
              </a:spcAft>
              <a:buSzPts val="1100"/>
              <a:buNone/>
              <a:defRPr>
                <a:solidFill>
                  <a:schemeClr val="lt1"/>
                </a:solidFill>
              </a:defRPr>
            </a:lvl3pPr>
            <a:lvl4pPr lvl="3" algn="l">
              <a:lnSpc>
                <a:spcPct val="125000"/>
              </a:lnSpc>
              <a:spcBef>
                <a:spcPts val="0"/>
              </a:spcBef>
              <a:spcAft>
                <a:spcPts val="0"/>
              </a:spcAft>
              <a:buSzPts val="1100"/>
              <a:buNone/>
              <a:defRPr>
                <a:solidFill>
                  <a:schemeClr val="lt1"/>
                </a:solidFill>
              </a:defRPr>
            </a:lvl4pPr>
            <a:lvl5pPr lvl="4" algn="l">
              <a:lnSpc>
                <a:spcPct val="125000"/>
              </a:lnSpc>
              <a:spcBef>
                <a:spcPts val="0"/>
              </a:spcBef>
              <a:spcAft>
                <a:spcPts val="0"/>
              </a:spcAft>
              <a:buSzPts val="1100"/>
              <a:buNone/>
              <a:defRPr>
                <a:solidFill>
                  <a:schemeClr val="lt1"/>
                </a:solidFill>
              </a:defRPr>
            </a:lvl5pPr>
            <a:lvl6pPr lvl="5" algn="l">
              <a:lnSpc>
                <a:spcPct val="125000"/>
              </a:lnSpc>
              <a:spcBef>
                <a:spcPts val="0"/>
              </a:spcBef>
              <a:spcAft>
                <a:spcPts val="0"/>
              </a:spcAft>
              <a:buSzPts val="1100"/>
              <a:buNone/>
              <a:defRPr>
                <a:solidFill>
                  <a:schemeClr val="lt1"/>
                </a:solidFill>
              </a:defRPr>
            </a:lvl6pPr>
            <a:lvl7pPr lvl="6" algn="l">
              <a:lnSpc>
                <a:spcPct val="125000"/>
              </a:lnSpc>
              <a:spcBef>
                <a:spcPts val="0"/>
              </a:spcBef>
              <a:spcAft>
                <a:spcPts val="0"/>
              </a:spcAft>
              <a:buSzPts val="1100"/>
              <a:buNone/>
              <a:defRPr>
                <a:solidFill>
                  <a:schemeClr val="lt1"/>
                </a:solidFill>
              </a:defRPr>
            </a:lvl7pPr>
            <a:lvl8pPr lvl="7" algn="l">
              <a:lnSpc>
                <a:spcPct val="125000"/>
              </a:lnSpc>
              <a:spcBef>
                <a:spcPts val="0"/>
              </a:spcBef>
              <a:spcAft>
                <a:spcPts val="0"/>
              </a:spcAft>
              <a:buSzPts val="1100"/>
              <a:buNone/>
              <a:defRPr>
                <a:solidFill>
                  <a:schemeClr val="lt1"/>
                </a:solidFill>
              </a:defRPr>
            </a:lvl8pPr>
            <a:lvl9pPr lvl="8" algn="l">
              <a:lnSpc>
                <a:spcPct val="125000"/>
              </a:lnSpc>
              <a:spcBef>
                <a:spcPts val="0"/>
              </a:spcBef>
              <a:spcAft>
                <a:spcPts val="0"/>
              </a:spcAft>
              <a:buSzPts val="1100"/>
              <a:buNone/>
              <a:defRPr>
                <a:solidFill>
                  <a:schemeClr val="lt1"/>
                </a:solidFill>
              </a:defRPr>
            </a:lvl9pPr>
          </a:lstStyle>
          <a:p/>
        </p:txBody>
      </p:sp>
      <p:sp>
        <p:nvSpPr>
          <p:cNvPr id="598" name="Google Shape;598;p141"/>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sp>
        <p:nvSpPr>
          <p:cNvPr id="599" name="Google Shape;599;p141"/>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00" name="Google Shape;600;p141"/>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7">
  <p:cSld name="TITLE_3_1_1_1_1_1_1_1_1_1_1_1_1_3_1_1_5_1_1_1_1_2">
    <p:bg>
      <p:bgPr>
        <a:blipFill>
          <a:blip r:embed="rId2">
            <a:alphaModFix/>
          </a:blip>
          <a:stretch>
            <a:fillRect/>
          </a:stretch>
        </a:blipFill>
      </p:bgPr>
    </p:bg>
    <p:spTree>
      <p:nvGrpSpPr>
        <p:cNvPr id="601" name="Shape 601"/>
        <p:cNvGrpSpPr/>
        <p:nvPr/>
      </p:nvGrpSpPr>
      <p:grpSpPr>
        <a:xfrm>
          <a:off x="0" y="0"/>
          <a:ext cx="0" cy="0"/>
          <a:chOff x="0" y="0"/>
          <a:chExt cx="0" cy="0"/>
        </a:xfrm>
      </p:grpSpPr>
      <p:sp>
        <p:nvSpPr>
          <p:cNvPr id="602" name="Google Shape;602;p142"/>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603" name="Google Shape;603;p142"/>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lt1"/>
                </a:solidFill>
              </a:defRPr>
            </a:lvl1pPr>
            <a:lvl2pPr lvl="1" algn="l">
              <a:lnSpc>
                <a:spcPct val="125000"/>
              </a:lnSpc>
              <a:spcBef>
                <a:spcPts val="0"/>
              </a:spcBef>
              <a:spcAft>
                <a:spcPts val="0"/>
              </a:spcAft>
              <a:buSzPts val="1100"/>
              <a:buNone/>
              <a:defRPr>
                <a:solidFill>
                  <a:schemeClr val="lt1"/>
                </a:solidFill>
              </a:defRPr>
            </a:lvl2pPr>
            <a:lvl3pPr lvl="2" algn="l">
              <a:lnSpc>
                <a:spcPct val="125000"/>
              </a:lnSpc>
              <a:spcBef>
                <a:spcPts val="0"/>
              </a:spcBef>
              <a:spcAft>
                <a:spcPts val="0"/>
              </a:spcAft>
              <a:buSzPts val="1100"/>
              <a:buNone/>
              <a:defRPr>
                <a:solidFill>
                  <a:schemeClr val="lt1"/>
                </a:solidFill>
              </a:defRPr>
            </a:lvl3pPr>
            <a:lvl4pPr lvl="3" algn="l">
              <a:lnSpc>
                <a:spcPct val="125000"/>
              </a:lnSpc>
              <a:spcBef>
                <a:spcPts val="0"/>
              </a:spcBef>
              <a:spcAft>
                <a:spcPts val="0"/>
              </a:spcAft>
              <a:buSzPts val="1100"/>
              <a:buNone/>
              <a:defRPr>
                <a:solidFill>
                  <a:schemeClr val="lt1"/>
                </a:solidFill>
              </a:defRPr>
            </a:lvl4pPr>
            <a:lvl5pPr lvl="4" algn="l">
              <a:lnSpc>
                <a:spcPct val="125000"/>
              </a:lnSpc>
              <a:spcBef>
                <a:spcPts val="0"/>
              </a:spcBef>
              <a:spcAft>
                <a:spcPts val="0"/>
              </a:spcAft>
              <a:buSzPts val="1100"/>
              <a:buNone/>
              <a:defRPr>
                <a:solidFill>
                  <a:schemeClr val="lt1"/>
                </a:solidFill>
              </a:defRPr>
            </a:lvl5pPr>
            <a:lvl6pPr lvl="5" algn="l">
              <a:lnSpc>
                <a:spcPct val="125000"/>
              </a:lnSpc>
              <a:spcBef>
                <a:spcPts val="0"/>
              </a:spcBef>
              <a:spcAft>
                <a:spcPts val="0"/>
              </a:spcAft>
              <a:buSzPts val="1100"/>
              <a:buNone/>
              <a:defRPr>
                <a:solidFill>
                  <a:schemeClr val="lt1"/>
                </a:solidFill>
              </a:defRPr>
            </a:lvl6pPr>
            <a:lvl7pPr lvl="6" algn="l">
              <a:lnSpc>
                <a:spcPct val="125000"/>
              </a:lnSpc>
              <a:spcBef>
                <a:spcPts val="0"/>
              </a:spcBef>
              <a:spcAft>
                <a:spcPts val="0"/>
              </a:spcAft>
              <a:buSzPts val="1100"/>
              <a:buNone/>
              <a:defRPr>
                <a:solidFill>
                  <a:schemeClr val="lt1"/>
                </a:solidFill>
              </a:defRPr>
            </a:lvl7pPr>
            <a:lvl8pPr lvl="7" algn="l">
              <a:lnSpc>
                <a:spcPct val="125000"/>
              </a:lnSpc>
              <a:spcBef>
                <a:spcPts val="0"/>
              </a:spcBef>
              <a:spcAft>
                <a:spcPts val="0"/>
              </a:spcAft>
              <a:buSzPts val="1100"/>
              <a:buNone/>
              <a:defRPr>
                <a:solidFill>
                  <a:schemeClr val="lt1"/>
                </a:solidFill>
              </a:defRPr>
            </a:lvl8pPr>
            <a:lvl9pPr lvl="8" algn="l">
              <a:lnSpc>
                <a:spcPct val="125000"/>
              </a:lnSpc>
              <a:spcBef>
                <a:spcPts val="0"/>
              </a:spcBef>
              <a:spcAft>
                <a:spcPts val="0"/>
              </a:spcAft>
              <a:buSzPts val="1100"/>
              <a:buNone/>
              <a:defRPr>
                <a:solidFill>
                  <a:schemeClr val="lt1"/>
                </a:solidFill>
              </a:defRPr>
            </a:lvl9pPr>
          </a:lstStyle>
          <a:p/>
        </p:txBody>
      </p:sp>
      <p:sp>
        <p:nvSpPr>
          <p:cNvPr id="604" name="Google Shape;604;p142"/>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sp>
        <p:nvSpPr>
          <p:cNvPr id="605" name="Google Shape;605;p142"/>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06" name="Google Shape;606;p142"/>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8">
  <p:cSld name="TITLE_3_1_1_1_1_1_1_1_1_1_1_1_1_3_1_1_5_1_1_1_1_2_1_2">
    <p:bg>
      <p:bgPr>
        <a:blipFill>
          <a:blip r:embed="rId2">
            <a:alphaModFix/>
          </a:blip>
          <a:stretch>
            <a:fillRect/>
          </a:stretch>
        </a:blipFill>
      </p:bgPr>
    </p:bg>
    <p:spTree>
      <p:nvGrpSpPr>
        <p:cNvPr id="607" name="Shape 607"/>
        <p:cNvGrpSpPr/>
        <p:nvPr/>
      </p:nvGrpSpPr>
      <p:grpSpPr>
        <a:xfrm>
          <a:off x="0" y="0"/>
          <a:ext cx="0" cy="0"/>
          <a:chOff x="0" y="0"/>
          <a:chExt cx="0" cy="0"/>
        </a:xfrm>
      </p:grpSpPr>
      <p:sp>
        <p:nvSpPr>
          <p:cNvPr id="608" name="Google Shape;608;p143"/>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609" name="Google Shape;609;p143"/>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lt1"/>
                </a:solidFill>
              </a:defRPr>
            </a:lvl1pPr>
            <a:lvl2pPr lvl="1" algn="l">
              <a:lnSpc>
                <a:spcPct val="125000"/>
              </a:lnSpc>
              <a:spcBef>
                <a:spcPts val="0"/>
              </a:spcBef>
              <a:spcAft>
                <a:spcPts val="0"/>
              </a:spcAft>
              <a:buSzPts val="1100"/>
              <a:buNone/>
              <a:defRPr>
                <a:solidFill>
                  <a:schemeClr val="lt1"/>
                </a:solidFill>
              </a:defRPr>
            </a:lvl2pPr>
            <a:lvl3pPr lvl="2" algn="l">
              <a:lnSpc>
                <a:spcPct val="125000"/>
              </a:lnSpc>
              <a:spcBef>
                <a:spcPts val="0"/>
              </a:spcBef>
              <a:spcAft>
                <a:spcPts val="0"/>
              </a:spcAft>
              <a:buSzPts val="1100"/>
              <a:buNone/>
              <a:defRPr>
                <a:solidFill>
                  <a:schemeClr val="lt1"/>
                </a:solidFill>
              </a:defRPr>
            </a:lvl3pPr>
            <a:lvl4pPr lvl="3" algn="l">
              <a:lnSpc>
                <a:spcPct val="125000"/>
              </a:lnSpc>
              <a:spcBef>
                <a:spcPts val="0"/>
              </a:spcBef>
              <a:spcAft>
                <a:spcPts val="0"/>
              </a:spcAft>
              <a:buSzPts val="1100"/>
              <a:buNone/>
              <a:defRPr>
                <a:solidFill>
                  <a:schemeClr val="lt1"/>
                </a:solidFill>
              </a:defRPr>
            </a:lvl4pPr>
            <a:lvl5pPr lvl="4" algn="l">
              <a:lnSpc>
                <a:spcPct val="125000"/>
              </a:lnSpc>
              <a:spcBef>
                <a:spcPts val="0"/>
              </a:spcBef>
              <a:spcAft>
                <a:spcPts val="0"/>
              </a:spcAft>
              <a:buSzPts val="1100"/>
              <a:buNone/>
              <a:defRPr>
                <a:solidFill>
                  <a:schemeClr val="lt1"/>
                </a:solidFill>
              </a:defRPr>
            </a:lvl5pPr>
            <a:lvl6pPr lvl="5" algn="l">
              <a:lnSpc>
                <a:spcPct val="125000"/>
              </a:lnSpc>
              <a:spcBef>
                <a:spcPts val="0"/>
              </a:spcBef>
              <a:spcAft>
                <a:spcPts val="0"/>
              </a:spcAft>
              <a:buSzPts val="1100"/>
              <a:buNone/>
              <a:defRPr>
                <a:solidFill>
                  <a:schemeClr val="lt1"/>
                </a:solidFill>
              </a:defRPr>
            </a:lvl6pPr>
            <a:lvl7pPr lvl="6" algn="l">
              <a:lnSpc>
                <a:spcPct val="125000"/>
              </a:lnSpc>
              <a:spcBef>
                <a:spcPts val="0"/>
              </a:spcBef>
              <a:spcAft>
                <a:spcPts val="0"/>
              </a:spcAft>
              <a:buSzPts val="1100"/>
              <a:buNone/>
              <a:defRPr>
                <a:solidFill>
                  <a:schemeClr val="lt1"/>
                </a:solidFill>
              </a:defRPr>
            </a:lvl7pPr>
            <a:lvl8pPr lvl="7" algn="l">
              <a:lnSpc>
                <a:spcPct val="125000"/>
              </a:lnSpc>
              <a:spcBef>
                <a:spcPts val="0"/>
              </a:spcBef>
              <a:spcAft>
                <a:spcPts val="0"/>
              </a:spcAft>
              <a:buSzPts val="1100"/>
              <a:buNone/>
              <a:defRPr>
                <a:solidFill>
                  <a:schemeClr val="lt1"/>
                </a:solidFill>
              </a:defRPr>
            </a:lvl8pPr>
            <a:lvl9pPr lvl="8" algn="l">
              <a:lnSpc>
                <a:spcPct val="125000"/>
              </a:lnSpc>
              <a:spcBef>
                <a:spcPts val="0"/>
              </a:spcBef>
              <a:spcAft>
                <a:spcPts val="0"/>
              </a:spcAft>
              <a:buSzPts val="1100"/>
              <a:buNone/>
              <a:defRPr>
                <a:solidFill>
                  <a:schemeClr val="lt1"/>
                </a:solidFill>
              </a:defRPr>
            </a:lvl9pPr>
          </a:lstStyle>
          <a:p/>
        </p:txBody>
      </p:sp>
      <p:sp>
        <p:nvSpPr>
          <p:cNvPr id="610" name="Google Shape;610;p143"/>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sp>
        <p:nvSpPr>
          <p:cNvPr id="611" name="Google Shape;611;p143"/>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12" name="Google Shape;612;p143"/>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9">
  <p:cSld name="TITLE_3_1_1_1_1_1_1_1_1_1_1_1_1_3_1_1_5_1_1_1_1_2_1_1_1_1_1_2">
    <p:bg>
      <p:bgPr>
        <a:blipFill>
          <a:blip r:embed="rId2">
            <a:alphaModFix/>
          </a:blip>
          <a:stretch>
            <a:fillRect/>
          </a:stretch>
        </a:blipFill>
      </p:bgPr>
    </p:bg>
    <p:spTree>
      <p:nvGrpSpPr>
        <p:cNvPr id="613" name="Shape 613"/>
        <p:cNvGrpSpPr/>
        <p:nvPr/>
      </p:nvGrpSpPr>
      <p:grpSpPr>
        <a:xfrm>
          <a:off x="0" y="0"/>
          <a:ext cx="0" cy="0"/>
          <a:chOff x="0" y="0"/>
          <a:chExt cx="0" cy="0"/>
        </a:xfrm>
      </p:grpSpPr>
      <p:sp>
        <p:nvSpPr>
          <p:cNvPr id="614" name="Google Shape;614;p144"/>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a:solidFill>
                  <a:schemeClr val="lt1"/>
                </a:solidFill>
              </a:defRPr>
            </a:lvl1pPr>
            <a:lvl2pPr lvl="1"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2400"/>
              <a:buNone/>
              <a:defRPr>
                <a:solidFill>
                  <a:schemeClr val="lt1"/>
                </a:solidFill>
                <a:latin typeface="Nunito Sans"/>
                <a:ea typeface="Nunito Sans"/>
                <a:cs typeface="Nunito Sans"/>
                <a:sym typeface="Nunito Sans"/>
              </a:defRPr>
            </a:lvl9pPr>
          </a:lstStyle>
          <a:p/>
        </p:txBody>
      </p:sp>
      <p:sp>
        <p:nvSpPr>
          <p:cNvPr id="615" name="Google Shape;615;p144"/>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lvl1pPr lvl="0" algn="l">
              <a:lnSpc>
                <a:spcPct val="125000"/>
              </a:lnSpc>
              <a:spcBef>
                <a:spcPts val="0"/>
              </a:spcBef>
              <a:spcAft>
                <a:spcPts val="0"/>
              </a:spcAft>
              <a:buSzPts val="1100"/>
              <a:buNone/>
              <a:defRPr sz="900">
                <a:solidFill>
                  <a:schemeClr val="lt1"/>
                </a:solidFill>
              </a:defRPr>
            </a:lvl1pPr>
            <a:lvl2pPr lvl="1" algn="l">
              <a:lnSpc>
                <a:spcPct val="125000"/>
              </a:lnSpc>
              <a:spcBef>
                <a:spcPts val="0"/>
              </a:spcBef>
              <a:spcAft>
                <a:spcPts val="0"/>
              </a:spcAft>
              <a:buSzPts val="1100"/>
              <a:buNone/>
              <a:defRPr>
                <a:solidFill>
                  <a:schemeClr val="lt1"/>
                </a:solidFill>
              </a:defRPr>
            </a:lvl2pPr>
            <a:lvl3pPr lvl="2" algn="l">
              <a:lnSpc>
                <a:spcPct val="125000"/>
              </a:lnSpc>
              <a:spcBef>
                <a:spcPts val="0"/>
              </a:spcBef>
              <a:spcAft>
                <a:spcPts val="0"/>
              </a:spcAft>
              <a:buSzPts val="1100"/>
              <a:buNone/>
              <a:defRPr>
                <a:solidFill>
                  <a:schemeClr val="lt1"/>
                </a:solidFill>
              </a:defRPr>
            </a:lvl3pPr>
            <a:lvl4pPr lvl="3" algn="l">
              <a:lnSpc>
                <a:spcPct val="125000"/>
              </a:lnSpc>
              <a:spcBef>
                <a:spcPts val="0"/>
              </a:spcBef>
              <a:spcAft>
                <a:spcPts val="0"/>
              </a:spcAft>
              <a:buSzPts val="1100"/>
              <a:buNone/>
              <a:defRPr>
                <a:solidFill>
                  <a:schemeClr val="lt1"/>
                </a:solidFill>
              </a:defRPr>
            </a:lvl4pPr>
            <a:lvl5pPr lvl="4" algn="l">
              <a:lnSpc>
                <a:spcPct val="125000"/>
              </a:lnSpc>
              <a:spcBef>
                <a:spcPts val="0"/>
              </a:spcBef>
              <a:spcAft>
                <a:spcPts val="0"/>
              </a:spcAft>
              <a:buSzPts val="1100"/>
              <a:buNone/>
              <a:defRPr>
                <a:solidFill>
                  <a:schemeClr val="lt1"/>
                </a:solidFill>
              </a:defRPr>
            </a:lvl5pPr>
            <a:lvl6pPr lvl="5" algn="l">
              <a:lnSpc>
                <a:spcPct val="125000"/>
              </a:lnSpc>
              <a:spcBef>
                <a:spcPts val="0"/>
              </a:spcBef>
              <a:spcAft>
                <a:spcPts val="0"/>
              </a:spcAft>
              <a:buSzPts val="1100"/>
              <a:buNone/>
              <a:defRPr>
                <a:solidFill>
                  <a:schemeClr val="lt1"/>
                </a:solidFill>
              </a:defRPr>
            </a:lvl6pPr>
            <a:lvl7pPr lvl="6" algn="l">
              <a:lnSpc>
                <a:spcPct val="125000"/>
              </a:lnSpc>
              <a:spcBef>
                <a:spcPts val="0"/>
              </a:spcBef>
              <a:spcAft>
                <a:spcPts val="0"/>
              </a:spcAft>
              <a:buSzPts val="1100"/>
              <a:buNone/>
              <a:defRPr>
                <a:solidFill>
                  <a:schemeClr val="lt1"/>
                </a:solidFill>
              </a:defRPr>
            </a:lvl7pPr>
            <a:lvl8pPr lvl="7" algn="l">
              <a:lnSpc>
                <a:spcPct val="125000"/>
              </a:lnSpc>
              <a:spcBef>
                <a:spcPts val="0"/>
              </a:spcBef>
              <a:spcAft>
                <a:spcPts val="0"/>
              </a:spcAft>
              <a:buSzPts val="1100"/>
              <a:buNone/>
              <a:defRPr>
                <a:solidFill>
                  <a:schemeClr val="lt1"/>
                </a:solidFill>
              </a:defRPr>
            </a:lvl8pPr>
            <a:lvl9pPr lvl="8" algn="l">
              <a:lnSpc>
                <a:spcPct val="125000"/>
              </a:lnSpc>
              <a:spcBef>
                <a:spcPts val="0"/>
              </a:spcBef>
              <a:spcAft>
                <a:spcPts val="0"/>
              </a:spcAft>
              <a:buSzPts val="1100"/>
              <a:buNone/>
              <a:defRPr>
                <a:solidFill>
                  <a:schemeClr val="lt1"/>
                </a:solidFill>
              </a:defRPr>
            </a:lvl9pPr>
          </a:lstStyle>
          <a:p/>
        </p:txBody>
      </p:sp>
      <p:sp>
        <p:nvSpPr>
          <p:cNvPr id="616" name="Google Shape;616;p144"/>
          <p:cNvSpPr txBox="1"/>
          <p:nvPr>
            <p:ph idx="2" type="body"/>
          </p:nvPr>
        </p:nvSpPr>
        <p:spPr>
          <a:xfrm>
            <a:off x="470375" y="1599300"/>
            <a:ext cx="3183300" cy="2958600"/>
          </a:xfrm>
          <a:prstGeom prst="rect">
            <a:avLst/>
          </a:prstGeom>
          <a:noFill/>
          <a:ln>
            <a:noFill/>
          </a:ln>
        </p:spPr>
        <p:txBody>
          <a:bodyPr anchorCtr="0" anchor="t" bIns="91425" lIns="91425" spcFirstLastPara="1" rIns="91425" wrap="square" tIns="91425">
            <a:noAutofit/>
          </a:bodyPr>
          <a:lstStyle>
            <a:lvl1pPr indent="-298450" lvl="0" marL="457200" algn="l">
              <a:lnSpc>
                <a:spcPct val="125000"/>
              </a:lnSpc>
              <a:spcBef>
                <a:spcPts val="0"/>
              </a:spcBef>
              <a:spcAft>
                <a:spcPts val="0"/>
              </a:spcAft>
              <a:buClr>
                <a:schemeClr val="lt1"/>
              </a:buClr>
              <a:buSzPts val="1100"/>
              <a:buChar char="●"/>
              <a:defRPr>
                <a:solidFill>
                  <a:schemeClr val="lt1"/>
                </a:solidFill>
              </a:defRPr>
            </a:lvl1pPr>
            <a:lvl2pPr indent="-298450" lvl="1" marL="914400" algn="l">
              <a:lnSpc>
                <a:spcPct val="125000"/>
              </a:lnSpc>
              <a:spcBef>
                <a:spcPts val="0"/>
              </a:spcBef>
              <a:spcAft>
                <a:spcPts val="0"/>
              </a:spcAft>
              <a:buClr>
                <a:schemeClr val="lt1"/>
              </a:buClr>
              <a:buSzPts val="1100"/>
              <a:buChar char="○"/>
              <a:defRPr>
                <a:solidFill>
                  <a:schemeClr val="lt1"/>
                </a:solidFill>
              </a:defRPr>
            </a:lvl2pPr>
            <a:lvl3pPr indent="-298450" lvl="2" marL="1371600" algn="l">
              <a:lnSpc>
                <a:spcPct val="125000"/>
              </a:lnSpc>
              <a:spcBef>
                <a:spcPts val="0"/>
              </a:spcBef>
              <a:spcAft>
                <a:spcPts val="0"/>
              </a:spcAft>
              <a:buClr>
                <a:schemeClr val="lt1"/>
              </a:buClr>
              <a:buSzPts val="1100"/>
              <a:buChar char="■"/>
              <a:defRPr>
                <a:solidFill>
                  <a:schemeClr val="lt1"/>
                </a:solidFill>
              </a:defRPr>
            </a:lvl3pPr>
            <a:lvl4pPr indent="-298450" lvl="3" marL="1828800" algn="l">
              <a:lnSpc>
                <a:spcPct val="125000"/>
              </a:lnSpc>
              <a:spcBef>
                <a:spcPts val="0"/>
              </a:spcBef>
              <a:spcAft>
                <a:spcPts val="0"/>
              </a:spcAft>
              <a:buClr>
                <a:schemeClr val="lt1"/>
              </a:buClr>
              <a:buSzPts val="1100"/>
              <a:buChar char="●"/>
              <a:defRPr>
                <a:solidFill>
                  <a:schemeClr val="lt1"/>
                </a:solidFill>
              </a:defRPr>
            </a:lvl4pPr>
            <a:lvl5pPr indent="-298450" lvl="4" marL="2286000" algn="l">
              <a:lnSpc>
                <a:spcPct val="125000"/>
              </a:lnSpc>
              <a:spcBef>
                <a:spcPts val="0"/>
              </a:spcBef>
              <a:spcAft>
                <a:spcPts val="0"/>
              </a:spcAft>
              <a:buClr>
                <a:schemeClr val="lt1"/>
              </a:buClr>
              <a:buSzPts val="1100"/>
              <a:buChar char="○"/>
              <a:defRPr>
                <a:solidFill>
                  <a:schemeClr val="lt1"/>
                </a:solidFill>
              </a:defRPr>
            </a:lvl5pPr>
            <a:lvl6pPr indent="-298450" lvl="5" marL="2743200" algn="l">
              <a:lnSpc>
                <a:spcPct val="125000"/>
              </a:lnSpc>
              <a:spcBef>
                <a:spcPts val="0"/>
              </a:spcBef>
              <a:spcAft>
                <a:spcPts val="0"/>
              </a:spcAft>
              <a:buClr>
                <a:schemeClr val="lt1"/>
              </a:buClr>
              <a:buSzPts val="1100"/>
              <a:buChar char="■"/>
              <a:defRPr>
                <a:solidFill>
                  <a:schemeClr val="lt1"/>
                </a:solidFill>
              </a:defRPr>
            </a:lvl6pPr>
            <a:lvl7pPr indent="-298450" lvl="6" marL="3200400" algn="l">
              <a:lnSpc>
                <a:spcPct val="125000"/>
              </a:lnSpc>
              <a:spcBef>
                <a:spcPts val="0"/>
              </a:spcBef>
              <a:spcAft>
                <a:spcPts val="0"/>
              </a:spcAft>
              <a:buClr>
                <a:schemeClr val="lt1"/>
              </a:buClr>
              <a:buSzPts val="1100"/>
              <a:buChar char="●"/>
              <a:defRPr>
                <a:solidFill>
                  <a:schemeClr val="lt1"/>
                </a:solidFill>
              </a:defRPr>
            </a:lvl7pPr>
            <a:lvl8pPr indent="-298450" lvl="7" marL="3657600" algn="l">
              <a:lnSpc>
                <a:spcPct val="125000"/>
              </a:lnSpc>
              <a:spcBef>
                <a:spcPts val="0"/>
              </a:spcBef>
              <a:spcAft>
                <a:spcPts val="0"/>
              </a:spcAft>
              <a:buClr>
                <a:schemeClr val="lt1"/>
              </a:buClr>
              <a:buSzPts val="1100"/>
              <a:buChar char="○"/>
              <a:defRPr>
                <a:solidFill>
                  <a:schemeClr val="lt1"/>
                </a:solidFill>
              </a:defRPr>
            </a:lvl8pPr>
            <a:lvl9pPr indent="-298450" lvl="8" marL="4114800" algn="l">
              <a:lnSpc>
                <a:spcPct val="125000"/>
              </a:lnSpc>
              <a:spcBef>
                <a:spcPts val="0"/>
              </a:spcBef>
              <a:spcAft>
                <a:spcPts val="0"/>
              </a:spcAft>
              <a:buClr>
                <a:schemeClr val="lt1"/>
              </a:buClr>
              <a:buSzPts val="1100"/>
              <a:buChar char="■"/>
              <a:defRPr>
                <a:solidFill>
                  <a:schemeClr val="lt1"/>
                </a:solidFill>
              </a:defRPr>
            </a:lvl9pPr>
          </a:lstStyle>
          <a:p/>
        </p:txBody>
      </p:sp>
      <p:sp>
        <p:nvSpPr>
          <p:cNvPr id="617" name="Google Shape;617;p144"/>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18" name="Google Shape;618;p144"/>
          <p:cNvPicPr preferRelativeResize="0"/>
          <p:nvPr/>
        </p:nvPicPr>
        <p:blipFill rotWithShape="1">
          <a:blip r:embed="rId3">
            <a:alphaModFix/>
          </a:blip>
          <a:srcRect b="0" l="0" r="0" t="0"/>
          <a:stretch/>
        </p:blipFill>
        <p:spPr>
          <a:xfrm>
            <a:off x="8164253" y="4812378"/>
            <a:ext cx="423709" cy="95200"/>
          </a:xfrm>
          <a:prstGeom prst="rect">
            <a:avLst/>
          </a:prstGeom>
          <a:noFill/>
          <a:ln>
            <a:noFill/>
          </a:ln>
        </p:spPr>
      </p:pic>
    </p:spTree>
  </p:cSld>
  <p:clrMapOvr>
    <a:masterClrMapping/>
  </p:clrMapOvr>
  <p:extLst>
    <p:ext uri="{DCECCB84-F9BA-43D5-87BE-67443E8EF086}">
      <p15:sldGuideLst>
        <p15:guide id="1" pos="2880">
          <p15:clr>
            <a:srgbClr val="FA7B17"/>
          </p15:clr>
        </p15:guide>
      </p15:sldGuideLst>
    </p:ext>
  </p:extLst>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07" Type="http://schemas.openxmlformats.org/officeDocument/2006/relationships/slideLayout" Target="../slideLayouts/slideLayout107.xml"/><Relationship Id="rId106" Type="http://schemas.openxmlformats.org/officeDocument/2006/relationships/slideLayout" Target="../slideLayouts/slideLayout106.xml"/><Relationship Id="rId105" Type="http://schemas.openxmlformats.org/officeDocument/2006/relationships/slideLayout" Target="../slideLayouts/slideLayout105.xml"/><Relationship Id="rId104" Type="http://schemas.openxmlformats.org/officeDocument/2006/relationships/slideLayout" Target="../slideLayouts/slideLayout104.xml"/><Relationship Id="rId109" Type="http://schemas.openxmlformats.org/officeDocument/2006/relationships/slideLayout" Target="../slideLayouts/slideLayout109.xml"/><Relationship Id="rId108" Type="http://schemas.openxmlformats.org/officeDocument/2006/relationships/slideLayout" Target="../slideLayouts/slideLayout108.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103" Type="http://schemas.openxmlformats.org/officeDocument/2006/relationships/slideLayout" Target="../slideLayouts/slideLayout103.xml"/><Relationship Id="rId102" Type="http://schemas.openxmlformats.org/officeDocument/2006/relationships/slideLayout" Target="../slideLayouts/slideLayout102.xml"/><Relationship Id="rId101" Type="http://schemas.openxmlformats.org/officeDocument/2006/relationships/slideLayout" Target="../slideLayouts/slideLayout101.xml"/><Relationship Id="rId100" Type="http://schemas.openxmlformats.org/officeDocument/2006/relationships/slideLayout" Target="../slideLayouts/slideLayout100.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29" Type="http://schemas.openxmlformats.org/officeDocument/2006/relationships/slideLayout" Target="../slideLayouts/slideLayout129.xml"/><Relationship Id="rId128" Type="http://schemas.openxmlformats.org/officeDocument/2006/relationships/slideLayout" Target="../slideLayouts/slideLayout128.xml"/><Relationship Id="rId127" Type="http://schemas.openxmlformats.org/officeDocument/2006/relationships/slideLayout" Target="../slideLayouts/slideLayout127.xml"/><Relationship Id="rId126" Type="http://schemas.openxmlformats.org/officeDocument/2006/relationships/slideLayout" Target="../slideLayouts/slideLayout126.xml"/><Relationship Id="rId26" Type="http://schemas.openxmlformats.org/officeDocument/2006/relationships/slideLayout" Target="../slideLayouts/slideLayout26.xml"/><Relationship Id="rId121" Type="http://schemas.openxmlformats.org/officeDocument/2006/relationships/slideLayout" Target="../slideLayouts/slideLayout121.xml"/><Relationship Id="rId25" Type="http://schemas.openxmlformats.org/officeDocument/2006/relationships/slideLayout" Target="../slideLayouts/slideLayout25.xml"/><Relationship Id="rId120" Type="http://schemas.openxmlformats.org/officeDocument/2006/relationships/slideLayout" Target="../slideLayouts/slideLayout120.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125" Type="http://schemas.openxmlformats.org/officeDocument/2006/relationships/slideLayout" Target="../slideLayouts/slideLayout125.xml"/><Relationship Id="rId29" Type="http://schemas.openxmlformats.org/officeDocument/2006/relationships/slideLayout" Target="../slideLayouts/slideLayout29.xml"/><Relationship Id="rId124" Type="http://schemas.openxmlformats.org/officeDocument/2006/relationships/slideLayout" Target="../slideLayouts/slideLayout124.xml"/><Relationship Id="rId123" Type="http://schemas.openxmlformats.org/officeDocument/2006/relationships/slideLayout" Target="../slideLayouts/slideLayout123.xml"/><Relationship Id="rId122" Type="http://schemas.openxmlformats.org/officeDocument/2006/relationships/slideLayout" Target="../slideLayouts/slideLayout122.xml"/><Relationship Id="rId95" Type="http://schemas.openxmlformats.org/officeDocument/2006/relationships/slideLayout" Target="../slideLayouts/slideLayout95.xml"/><Relationship Id="rId94" Type="http://schemas.openxmlformats.org/officeDocument/2006/relationships/slideLayout" Target="../slideLayouts/slideLayout94.xml"/><Relationship Id="rId97" Type="http://schemas.openxmlformats.org/officeDocument/2006/relationships/slideLayout" Target="../slideLayouts/slideLayout97.xml"/><Relationship Id="rId96" Type="http://schemas.openxmlformats.org/officeDocument/2006/relationships/slideLayout" Target="../slideLayouts/slideLayout96.xml"/><Relationship Id="rId11" Type="http://schemas.openxmlformats.org/officeDocument/2006/relationships/slideLayout" Target="../slideLayouts/slideLayout11.xml"/><Relationship Id="rId99" Type="http://schemas.openxmlformats.org/officeDocument/2006/relationships/slideLayout" Target="../slideLayouts/slideLayout99.xml"/><Relationship Id="rId10" Type="http://schemas.openxmlformats.org/officeDocument/2006/relationships/slideLayout" Target="../slideLayouts/slideLayout10.xml"/><Relationship Id="rId98" Type="http://schemas.openxmlformats.org/officeDocument/2006/relationships/slideLayout" Target="../slideLayouts/slideLayout98.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91" Type="http://schemas.openxmlformats.org/officeDocument/2006/relationships/slideLayout" Target="../slideLayouts/slideLayout91.xml"/><Relationship Id="rId90" Type="http://schemas.openxmlformats.org/officeDocument/2006/relationships/slideLayout" Target="../slideLayouts/slideLayout90.xml"/><Relationship Id="rId93" Type="http://schemas.openxmlformats.org/officeDocument/2006/relationships/slideLayout" Target="../slideLayouts/slideLayout93.xml"/><Relationship Id="rId92" Type="http://schemas.openxmlformats.org/officeDocument/2006/relationships/slideLayout" Target="../slideLayouts/slideLayout92.xml"/><Relationship Id="rId118" Type="http://schemas.openxmlformats.org/officeDocument/2006/relationships/slideLayout" Target="../slideLayouts/slideLayout118.xml"/><Relationship Id="rId117" Type="http://schemas.openxmlformats.org/officeDocument/2006/relationships/slideLayout" Target="../slideLayouts/slideLayout117.xml"/><Relationship Id="rId116" Type="http://schemas.openxmlformats.org/officeDocument/2006/relationships/slideLayout" Target="../slideLayouts/slideLayout116.xml"/><Relationship Id="rId115" Type="http://schemas.openxmlformats.org/officeDocument/2006/relationships/slideLayout" Target="../slideLayouts/slideLayout115.xml"/><Relationship Id="rId119" Type="http://schemas.openxmlformats.org/officeDocument/2006/relationships/slideLayout" Target="../slideLayouts/slideLayout119.xml"/><Relationship Id="rId15" Type="http://schemas.openxmlformats.org/officeDocument/2006/relationships/slideLayout" Target="../slideLayouts/slideLayout15.xml"/><Relationship Id="rId110" Type="http://schemas.openxmlformats.org/officeDocument/2006/relationships/slideLayout" Target="../slideLayouts/slideLayout110.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14" Type="http://schemas.openxmlformats.org/officeDocument/2006/relationships/slideLayout" Target="../slideLayouts/slideLayout114.xml"/><Relationship Id="rId18" Type="http://schemas.openxmlformats.org/officeDocument/2006/relationships/slideLayout" Target="../slideLayouts/slideLayout18.xml"/><Relationship Id="rId113" Type="http://schemas.openxmlformats.org/officeDocument/2006/relationships/slideLayout" Target="../slideLayouts/slideLayout113.xml"/><Relationship Id="rId112" Type="http://schemas.openxmlformats.org/officeDocument/2006/relationships/slideLayout" Target="../slideLayouts/slideLayout112.xml"/><Relationship Id="rId111" Type="http://schemas.openxmlformats.org/officeDocument/2006/relationships/slideLayout" Target="../slideLayouts/slideLayout111.xml"/><Relationship Id="rId84" Type="http://schemas.openxmlformats.org/officeDocument/2006/relationships/slideLayout" Target="../slideLayouts/slideLayout84.xml"/><Relationship Id="rId83" Type="http://schemas.openxmlformats.org/officeDocument/2006/relationships/slideLayout" Target="../slideLayouts/slideLayout83.xml"/><Relationship Id="rId86" Type="http://schemas.openxmlformats.org/officeDocument/2006/relationships/slideLayout" Target="../slideLayouts/slideLayout86.xml"/><Relationship Id="rId85" Type="http://schemas.openxmlformats.org/officeDocument/2006/relationships/slideLayout" Target="../slideLayouts/slideLayout85.xml"/><Relationship Id="rId88" Type="http://schemas.openxmlformats.org/officeDocument/2006/relationships/slideLayout" Target="../slideLayouts/slideLayout88.xml"/><Relationship Id="rId87" Type="http://schemas.openxmlformats.org/officeDocument/2006/relationships/slideLayout" Target="../slideLayouts/slideLayout87.xml"/><Relationship Id="rId89" Type="http://schemas.openxmlformats.org/officeDocument/2006/relationships/slideLayout" Target="../slideLayouts/slideLayout89.xml"/><Relationship Id="rId80" Type="http://schemas.openxmlformats.org/officeDocument/2006/relationships/slideLayout" Target="../slideLayouts/slideLayout80.xml"/><Relationship Id="rId82" Type="http://schemas.openxmlformats.org/officeDocument/2006/relationships/slideLayout" Target="../slideLayouts/slideLayout82.xml"/><Relationship Id="rId81" Type="http://schemas.openxmlformats.org/officeDocument/2006/relationships/slideLayout" Target="../slideLayouts/slideLayout8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2" Type="http://schemas.openxmlformats.org/officeDocument/2006/relationships/theme" Target="../theme/theme2.xml"/><Relationship Id="rId141" Type="http://schemas.openxmlformats.org/officeDocument/2006/relationships/slideLayout" Target="../slideLayouts/slideLayout141.xml"/><Relationship Id="rId140" Type="http://schemas.openxmlformats.org/officeDocument/2006/relationships/slideLayout" Target="../slideLayouts/slideLayout140.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75" Type="http://schemas.openxmlformats.org/officeDocument/2006/relationships/slideLayout" Target="../slideLayouts/slideLayout75.xml"/><Relationship Id="rId74" Type="http://schemas.openxmlformats.org/officeDocument/2006/relationships/slideLayout" Target="../slideLayouts/slideLayout74.xml"/><Relationship Id="rId77" Type="http://schemas.openxmlformats.org/officeDocument/2006/relationships/slideLayout" Target="../slideLayouts/slideLayout77.xml"/><Relationship Id="rId76" Type="http://schemas.openxmlformats.org/officeDocument/2006/relationships/slideLayout" Target="../slideLayouts/slideLayout76.xml"/><Relationship Id="rId79" Type="http://schemas.openxmlformats.org/officeDocument/2006/relationships/slideLayout" Target="../slideLayouts/slideLayout79.xml"/><Relationship Id="rId78" Type="http://schemas.openxmlformats.org/officeDocument/2006/relationships/slideLayout" Target="../slideLayouts/slideLayout78.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139" Type="http://schemas.openxmlformats.org/officeDocument/2006/relationships/slideLayout" Target="../slideLayouts/slideLayout139.xml"/><Relationship Id="rId138" Type="http://schemas.openxmlformats.org/officeDocument/2006/relationships/slideLayout" Target="../slideLayouts/slideLayout138.xml"/><Relationship Id="rId137" Type="http://schemas.openxmlformats.org/officeDocument/2006/relationships/slideLayout" Target="../slideLayouts/slideLayout137.xml"/><Relationship Id="rId132" Type="http://schemas.openxmlformats.org/officeDocument/2006/relationships/slideLayout" Target="../slideLayouts/slideLayout132.xml"/><Relationship Id="rId131" Type="http://schemas.openxmlformats.org/officeDocument/2006/relationships/slideLayout" Target="../slideLayouts/slideLayout131.xml"/><Relationship Id="rId130" Type="http://schemas.openxmlformats.org/officeDocument/2006/relationships/slideLayout" Target="../slideLayouts/slideLayout130.xml"/><Relationship Id="rId136" Type="http://schemas.openxmlformats.org/officeDocument/2006/relationships/slideLayout" Target="../slideLayouts/slideLayout136.xml"/><Relationship Id="rId135" Type="http://schemas.openxmlformats.org/officeDocument/2006/relationships/slideLayout" Target="../slideLayouts/slideLayout135.xml"/><Relationship Id="rId134" Type="http://schemas.openxmlformats.org/officeDocument/2006/relationships/slideLayout" Target="../slideLayouts/slideLayout134.xml"/><Relationship Id="rId133" Type="http://schemas.openxmlformats.org/officeDocument/2006/relationships/slideLayout" Target="../slideLayouts/slideLayout133.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66" Type="http://schemas.openxmlformats.org/officeDocument/2006/relationships/slideLayout" Target="../slideLayouts/slideLayout66.xml"/><Relationship Id="rId65" Type="http://schemas.openxmlformats.org/officeDocument/2006/relationships/slideLayout" Target="../slideLayouts/slideLayout65.xml"/><Relationship Id="rId68" Type="http://schemas.openxmlformats.org/officeDocument/2006/relationships/slideLayout" Target="../slideLayouts/slideLayout68.xml"/><Relationship Id="rId67" Type="http://schemas.openxmlformats.org/officeDocument/2006/relationships/slideLayout" Target="../slideLayouts/slideLayout67.xml"/><Relationship Id="rId60" Type="http://schemas.openxmlformats.org/officeDocument/2006/relationships/slideLayout" Target="../slideLayouts/slideLayout60.xml"/><Relationship Id="rId69" Type="http://schemas.openxmlformats.org/officeDocument/2006/relationships/slideLayout" Target="../slideLayouts/slideLayout6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9" Type="http://schemas.openxmlformats.org/officeDocument/2006/relationships/slideLayout" Target="../slideLayouts/slideLayout59.xml"/><Relationship Id="rId58"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45"/>
          <p:cNvSpPr txBox="1"/>
          <p:nvPr>
            <p:ph type="title"/>
          </p:nvPr>
        </p:nvSpPr>
        <p:spPr>
          <a:xfrm>
            <a:off x="457200" y="445025"/>
            <a:ext cx="8375100" cy="39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15372C"/>
              </a:buClr>
              <a:buSzPts val="1800"/>
              <a:buFont typeface="Merriweather"/>
              <a:buNone/>
              <a:defRPr b="0" i="0" sz="1800" u="none" cap="none" strike="noStrike">
                <a:solidFill>
                  <a:srgbClr val="15372C"/>
                </a:solidFill>
                <a:latin typeface="Merriweather"/>
                <a:ea typeface="Merriweather"/>
                <a:cs typeface="Merriweather"/>
                <a:sym typeface="Merriweather"/>
              </a:defRPr>
            </a:lvl1pPr>
            <a:lvl2pPr lvl="1" marR="0" rtl="0" algn="l">
              <a:lnSpc>
                <a:spcPct val="100000"/>
              </a:lnSpc>
              <a:spcBef>
                <a:spcPts val="0"/>
              </a:spcBef>
              <a:spcAft>
                <a:spcPts val="0"/>
              </a:spcAft>
              <a:buClr>
                <a:srgbClr val="15372C"/>
              </a:buClr>
              <a:buSzPts val="2400"/>
              <a:buFont typeface="Merriweather"/>
              <a:buNone/>
              <a:defRPr b="0" i="0" sz="2400" u="none" cap="none" strike="noStrike">
                <a:solidFill>
                  <a:srgbClr val="15372C"/>
                </a:solidFill>
                <a:latin typeface="Merriweather"/>
                <a:ea typeface="Merriweather"/>
                <a:cs typeface="Merriweather"/>
                <a:sym typeface="Merriweather"/>
              </a:defRPr>
            </a:lvl2pPr>
            <a:lvl3pPr lvl="2" marR="0" rtl="0" algn="l">
              <a:lnSpc>
                <a:spcPct val="100000"/>
              </a:lnSpc>
              <a:spcBef>
                <a:spcPts val="0"/>
              </a:spcBef>
              <a:spcAft>
                <a:spcPts val="0"/>
              </a:spcAft>
              <a:buClr>
                <a:srgbClr val="15372C"/>
              </a:buClr>
              <a:buSzPts val="2400"/>
              <a:buFont typeface="Merriweather"/>
              <a:buNone/>
              <a:defRPr b="0" i="0" sz="2400" u="none" cap="none" strike="noStrike">
                <a:solidFill>
                  <a:srgbClr val="15372C"/>
                </a:solidFill>
                <a:latin typeface="Merriweather"/>
                <a:ea typeface="Merriweather"/>
                <a:cs typeface="Merriweather"/>
                <a:sym typeface="Merriweather"/>
              </a:defRPr>
            </a:lvl3pPr>
            <a:lvl4pPr lvl="3" marR="0" rtl="0" algn="l">
              <a:lnSpc>
                <a:spcPct val="100000"/>
              </a:lnSpc>
              <a:spcBef>
                <a:spcPts val="0"/>
              </a:spcBef>
              <a:spcAft>
                <a:spcPts val="0"/>
              </a:spcAft>
              <a:buClr>
                <a:srgbClr val="15372C"/>
              </a:buClr>
              <a:buSzPts val="2400"/>
              <a:buFont typeface="Merriweather"/>
              <a:buNone/>
              <a:defRPr b="0" i="0" sz="2400" u="none" cap="none" strike="noStrike">
                <a:solidFill>
                  <a:srgbClr val="15372C"/>
                </a:solidFill>
                <a:latin typeface="Merriweather"/>
                <a:ea typeface="Merriweather"/>
                <a:cs typeface="Merriweather"/>
                <a:sym typeface="Merriweather"/>
              </a:defRPr>
            </a:lvl4pPr>
            <a:lvl5pPr lvl="4" marR="0" rtl="0" algn="l">
              <a:lnSpc>
                <a:spcPct val="100000"/>
              </a:lnSpc>
              <a:spcBef>
                <a:spcPts val="0"/>
              </a:spcBef>
              <a:spcAft>
                <a:spcPts val="0"/>
              </a:spcAft>
              <a:buClr>
                <a:srgbClr val="15372C"/>
              </a:buClr>
              <a:buSzPts val="2400"/>
              <a:buFont typeface="Merriweather"/>
              <a:buNone/>
              <a:defRPr b="0" i="0" sz="2400" u="none" cap="none" strike="noStrike">
                <a:solidFill>
                  <a:srgbClr val="15372C"/>
                </a:solidFill>
                <a:latin typeface="Merriweather"/>
                <a:ea typeface="Merriweather"/>
                <a:cs typeface="Merriweather"/>
                <a:sym typeface="Merriweather"/>
              </a:defRPr>
            </a:lvl5pPr>
            <a:lvl6pPr lvl="5" marR="0" rtl="0" algn="l">
              <a:lnSpc>
                <a:spcPct val="100000"/>
              </a:lnSpc>
              <a:spcBef>
                <a:spcPts val="0"/>
              </a:spcBef>
              <a:spcAft>
                <a:spcPts val="0"/>
              </a:spcAft>
              <a:buClr>
                <a:srgbClr val="15372C"/>
              </a:buClr>
              <a:buSzPts val="2400"/>
              <a:buFont typeface="Merriweather"/>
              <a:buNone/>
              <a:defRPr b="0" i="0" sz="2400" u="none" cap="none" strike="noStrike">
                <a:solidFill>
                  <a:srgbClr val="15372C"/>
                </a:solidFill>
                <a:latin typeface="Merriweather"/>
                <a:ea typeface="Merriweather"/>
                <a:cs typeface="Merriweather"/>
                <a:sym typeface="Merriweather"/>
              </a:defRPr>
            </a:lvl6pPr>
            <a:lvl7pPr lvl="6" marR="0" rtl="0" algn="l">
              <a:lnSpc>
                <a:spcPct val="100000"/>
              </a:lnSpc>
              <a:spcBef>
                <a:spcPts val="0"/>
              </a:spcBef>
              <a:spcAft>
                <a:spcPts val="0"/>
              </a:spcAft>
              <a:buClr>
                <a:srgbClr val="15372C"/>
              </a:buClr>
              <a:buSzPts val="2400"/>
              <a:buFont typeface="Merriweather"/>
              <a:buNone/>
              <a:defRPr b="0" i="0" sz="2400" u="none" cap="none" strike="noStrike">
                <a:solidFill>
                  <a:srgbClr val="15372C"/>
                </a:solidFill>
                <a:latin typeface="Merriweather"/>
                <a:ea typeface="Merriweather"/>
                <a:cs typeface="Merriweather"/>
                <a:sym typeface="Merriweather"/>
              </a:defRPr>
            </a:lvl7pPr>
            <a:lvl8pPr lvl="7" marR="0" rtl="0" algn="l">
              <a:lnSpc>
                <a:spcPct val="100000"/>
              </a:lnSpc>
              <a:spcBef>
                <a:spcPts val="0"/>
              </a:spcBef>
              <a:spcAft>
                <a:spcPts val="0"/>
              </a:spcAft>
              <a:buClr>
                <a:srgbClr val="15372C"/>
              </a:buClr>
              <a:buSzPts val="2400"/>
              <a:buFont typeface="Merriweather"/>
              <a:buNone/>
              <a:defRPr b="0" i="0" sz="2400" u="none" cap="none" strike="noStrike">
                <a:solidFill>
                  <a:srgbClr val="15372C"/>
                </a:solidFill>
                <a:latin typeface="Merriweather"/>
                <a:ea typeface="Merriweather"/>
                <a:cs typeface="Merriweather"/>
                <a:sym typeface="Merriweather"/>
              </a:defRPr>
            </a:lvl8pPr>
            <a:lvl9pPr lvl="8" marR="0" rtl="0" algn="l">
              <a:lnSpc>
                <a:spcPct val="100000"/>
              </a:lnSpc>
              <a:spcBef>
                <a:spcPts val="0"/>
              </a:spcBef>
              <a:spcAft>
                <a:spcPts val="0"/>
              </a:spcAft>
              <a:buClr>
                <a:srgbClr val="15372C"/>
              </a:buClr>
              <a:buSzPts val="2400"/>
              <a:buFont typeface="Merriweather"/>
              <a:buNone/>
              <a:defRPr b="0" i="0" sz="2400" u="none" cap="none" strike="noStrike">
                <a:solidFill>
                  <a:srgbClr val="15372C"/>
                </a:solidFill>
                <a:latin typeface="Merriweather"/>
                <a:ea typeface="Merriweather"/>
                <a:cs typeface="Merriweather"/>
                <a:sym typeface="Merriweather"/>
              </a:defRPr>
            </a:lvl9pPr>
          </a:lstStyle>
          <a:p/>
        </p:txBody>
      </p:sp>
      <p:sp>
        <p:nvSpPr>
          <p:cNvPr id="7" name="Google Shape;7;p45"/>
          <p:cNvSpPr txBox="1"/>
          <p:nvPr>
            <p:ph idx="1" type="body"/>
          </p:nvPr>
        </p:nvSpPr>
        <p:spPr>
          <a:xfrm>
            <a:off x="457200" y="1023039"/>
            <a:ext cx="4116600" cy="34164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25000"/>
              </a:lnSpc>
              <a:spcBef>
                <a:spcPts val="0"/>
              </a:spcBef>
              <a:spcAft>
                <a:spcPts val="0"/>
              </a:spcAft>
              <a:buClr>
                <a:srgbClr val="15372C"/>
              </a:buClr>
              <a:buSzPts val="1100"/>
              <a:buFont typeface="Nunito Sans"/>
              <a:buChar char="●"/>
              <a:defRPr b="0" i="0" sz="1100" u="none" cap="none" strike="noStrike">
                <a:solidFill>
                  <a:srgbClr val="15372C"/>
                </a:solidFill>
                <a:latin typeface="Nunito Sans"/>
                <a:ea typeface="Nunito Sans"/>
                <a:cs typeface="Nunito Sans"/>
                <a:sym typeface="Nunito Sans"/>
              </a:defRPr>
            </a:lvl1pPr>
            <a:lvl2pPr indent="-298450" lvl="1" marL="914400" marR="0" rtl="0" algn="l">
              <a:lnSpc>
                <a:spcPct val="125000"/>
              </a:lnSpc>
              <a:spcBef>
                <a:spcPts val="0"/>
              </a:spcBef>
              <a:spcAft>
                <a:spcPts val="0"/>
              </a:spcAft>
              <a:buClr>
                <a:srgbClr val="15372C"/>
              </a:buClr>
              <a:buSzPts val="1100"/>
              <a:buFont typeface="Nunito Sans"/>
              <a:buChar char="○"/>
              <a:defRPr b="0" i="0" sz="1100" u="none" cap="none" strike="noStrike">
                <a:solidFill>
                  <a:srgbClr val="15372C"/>
                </a:solidFill>
                <a:latin typeface="Nunito Sans"/>
                <a:ea typeface="Nunito Sans"/>
                <a:cs typeface="Nunito Sans"/>
                <a:sym typeface="Nunito Sans"/>
              </a:defRPr>
            </a:lvl2pPr>
            <a:lvl3pPr indent="-298450" lvl="2" marL="1371600" marR="0" rtl="0" algn="l">
              <a:lnSpc>
                <a:spcPct val="125000"/>
              </a:lnSpc>
              <a:spcBef>
                <a:spcPts val="0"/>
              </a:spcBef>
              <a:spcAft>
                <a:spcPts val="0"/>
              </a:spcAft>
              <a:buClr>
                <a:srgbClr val="15372C"/>
              </a:buClr>
              <a:buSzPts val="1100"/>
              <a:buFont typeface="Nunito Sans"/>
              <a:buChar char="■"/>
              <a:defRPr b="0" i="0" sz="1100" u="none" cap="none" strike="noStrike">
                <a:solidFill>
                  <a:srgbClr val="15372C"/>
                </a:solidFill>
                <a:latin typeface="Nunito Sans"/>
                <a:ea typeface="Nunito Sans"/>
                <a:cs typeface="Nunito Sans"/>
                <a:sym typeface="Nunito Sans"/>
              </a:defRPr>
            </a:lvl3pPr>
            <a:lvl4pPr indent="-298450" lvl="3" marL="1828800" marR="0" rtl="0" algn="l">
              <a:lnSpc>
                <a:spcPct val="125000"/>
              </a:lnSpc>
              <a:spcBef>
                <a:spcPts val="0"/>
              </a:spcBef>
              <a:spcAft>
                <a:spcPts val="0"/>
              </a:spcAft>
              <a:buClr>
                <a:srgbClr val="15372C"/>
              </a:buClr>
              <a:buSzPts val="1100"/>
              <a:buFont typeface="Nunito Sans"/>
              <a:buChar char="●"/>
              <a:defRPr b="0" i="0" sz="1100" u="none" cap="none" strike="noStrike">
                <a:solidFill>
                  <a:srgbClr val="15372C"/>
                </a:solidFill>
                <a:latin typeface="Nunito Sans"/>
                <a:ea typeface="Nunito Sans"/>
                <a:cs typeface="Nunito Sans"/>
                <a:sym typeface="Nunito Sans"/>
              </a:defRPr>
            </a:lvl4pPr>
            <a:lvl5pPr indent="-298450" lvl="4" marL="2286000" marR="0" rtl="0" algn="l">
              <a:lnSpc>
                <a:spcPct val="125000"/>
              </a:lnSpc>
              <a:spcBef>
                <a:spcPts val="0"/>
              </a:spcBef>
              <a:spcAft>
                <a:spcPts val="0"/>
              </a:spcAft>
              <a:buClr>
                <a:srgbClr val="15372C"/>
              </a:buClr>
              <a:buSzPts val="1100"/>
              <a:buFont typeface="Nunito Sans"/>
              <a:buChar char="○"/>
              <a:defRPr b="0" i="0" sz="1100" u="none" cap="none" strike="noStrike">
                <a:solidFill>
                  <a:srgbClr val="15372C"/>
                </a:solidFill>
                <a:latin typeface="Nunito Sans"/>
                <a:ea typeface="Nunito Sans"/>
                <a:cs typeface="Nunito Sans"/>
                <a:sym typeface="Nunito Sans"/>
              </a:defRPr>
            </a:lvl5pPr>
            <a:lvl6pPr indent="-298450" lvl="5" marL="2743200" marR="0" rtl="0" algn="l">
              <a:lnSpc>
                <a:spcPct val="125000"/>
              </a:lnSpc>
              <a:spcBef>
                <a:spcPts val="0"/>
              </a:spcBef>
              <a:spcAft>
                <a:spcPts val="0"/>
              </a:spcAft>
              <a:buClr>
                <a:srgbClr val="15372C"/>
              </a:buClr>
              <a:buSzPts val="1100"/>
              <a:buFont typeface="Nunito Sans"/>
              <a:buChar char="■"/>
              <a:defRPr b="0" i="0" sz="1100" u="none" cap="none" strike="noStrike">
                <a:solidFill>
                  <a:srgbClr val="15372C"/>
                </a:solidFill>
                <a:latin typeface="Nunito Sans"/>
                <a:ea typeface="Nunito Sans"/>
                <a:cs typeface="Nunito Sans"/>
                <a:sym typeface="Nunito Sans"/>
              </a:defRPr>
            </a:lvl6pPr>
            <a:lvl7pPr indent="-298450" lvl="6" marL="3200400" marR="0" rtl="0" algn="l">
              <a:lnSpc>
                <a:spcPct val="125000"/>
              </a:lnSpc>
              <a:spcBef>
                <a:spcPts val="0"/>
              </a:spcBef>
              <a:spcAft>
                <a:spcPts val="0"/>
              </a:spcAft>
              <a:buClr>
                <a:srgbClr val="15372C"/>
              </a:buClr>
              <a:buSzPts val="1100"/>
              <a:buFont typeface="Nunito Sans"/>
              <a:buChar char="●"/>
              <a:defRPr b="0" i="0" sz="1100" u="none" cap="none" strike="noStrike">
                <a:solidFill>
                  <a:srgbClr val="15372C"/>
                </a:solidFill>
                <a:latin typeface="Nunito Sans"/>
                <a:ea typeface="Nunito Sans"/>
                <a:cs typeface="Nunito Sans"/>
                <a:sym typeface="Nunito Sans"/>
              </a:defRPr>
            </a:lvl7pPr>
            <a:lvl8pPr indent="-298450" lvl="7" marL="3657600" marR="0" rtl="0" algn="l">
              <a:lnSpc>
                <a:spcPct val="125000"/>
              </a:lnSpc>
              <a:spcBef>
                <a:spcPts val="0"/>
              </a:spcBef>
              <a:spcAft>
                <a:spcPts val="0"/>
              </a:spcAft>
              <a:buClr>
                <a:srgbClr val="15372C"/>
              </a:buClr>
              <a:buSzPts val="1100"/>
              <a:buFont typeface="Nunito Sans"/>
              <a:buChar char="○"/>
              <a:defRPr b="0" i="0" sz="1100" u="none" cap="none" strike="noStrike">
                <a:solidFill>
                  <a:srgbClr val="15372C"/>
                </a:solidFill>
                <a:latin typeface="Nunito Sans"/>
                <a:ea typeface="Nunito Sans"/>
                <a:cs typeface="Nunito Sans"/>
                <a:sym typeface="Nunito Sans"/>
              </a:defRPr>
            </a:lvl8pPr>
            <a:lvl9pPr indent="-298450" lvl="8" marL="4114800" marR="0" rtl="0" algn="l">
              <a:lnSpc>
                <a:spcPct val="125000"/>
              </a:lnSpc>
              <a:spcBef>
                <a:spcPts val="0"/>
              </a:spcBef>
              <a:spcAft>
                <a:spcPts val="0"/>
              </a:spcAft>
              <a:buClr>
                <a:srgbClr val="15372C"/>
              </a:buClr>
              <a:buSzPts val="1100"/>
              <a:buFont typeface="Nunito Sans"/>
              <a:buChar char="■"/>
              <a:defRPr b="0" i="0" sz="1100" u="none" cap="none" strike="noStrike">
                <a:solidFill>
                  <a:srgbClr val="15372C"/>
                </a:solidFill>
                <a:latin typeface="Nunito Sans"/>
                <a:ea typeface="Nunito Sans"/>
                <a:cs typeface="Nunito Sans"/>
                <a:sym typeface="Nunito Sans"/>
              </a:defRPr>
            </a:lvl9pPr>
          </a:lstStyle>
          <a:p/>
        </p:txBody>
      </p:sp>
      <p:sp>
        <p:nvSpPr>
          <p:cNvPr id="8" name="Google Shape;8;p4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 id="2147483742" r:id="rId94"/>
    <p:sldLayoutId id="2147483743" r:id="rId95"/>
    <p:sldLayoutId id="2147483744" r:id="rId96"/>
    <p:sldLayoutId id="2147483745" r:id="rId97"/>
    <p:sldLayoutId id="2147483746" r:id="rId98"/>
    <p:sldLayoutId id="2147483747" r:id="rId99"/>
    <p:sldLayoutId id="2147483748" r:id="rId100"/>
    <p:sldLayoutId id="2147483749" r:id="rId101"/>
    <p:sldLayoutId id="2147483750" r:id="rId102"/>
    <p:sldLayoutId id="2147483751" r:id="rId103"/>
    <p:sldLayoutId id="2147483752" r:id="rId104"/>
    <p:sldLayoutId id="2147483753" r:id="rId105"/>
    <p:sldLayoutId id="2147483754" r:id="rId106"/>
    <p:sldLayoutId id="2147483755" r:id="rId107"/>
    <p:sldLayoutId id="2147483756" r:id="rId108"/>
    <p:sldLayoutId id="2147483757" r:id="rId109"/>
    <p:sldLayoutId id="2147483758" r:id="rId110"/>
    <p:sldLayoutId id="2147483759" r:id="rId111"/>
    <p:sldLayoutId id="2147483760" r:id="rId112"/>
    <p:sldLayoutId id="2147483761" r:id="rId113"/>
    <p:sldLayoutId id="2147483762" r:id="rId114"/>
    <p:sldLayoutId id="2147483763" r:id="rId115"/>
    <p:sldLayoutId id="2147483764" r:id="rId116"/>
    <p:sldLayoutId id="2147483765" r:id="rId117"/>
    <p:sldLayoutId id="2147483766" r:id="rId118"/>
    <p:sldLayoutId id="2147483767" r:id="rId119"/>
    <p:sldLayoutId id="2147483768" r:id="rId120"/>
    <p:sldLayoutId id="2147483769" r:id="rId121"/>
    <p:sldLayoutId id="2147483770" r:id="rId122"/>
    <p:sldLayoutId id="2147483771" r:id="rId123"/>
    <p:sldLayoutId id="2147483772" r:id="rId124"/>
    <p:sldLayoutId id="2147483773" r:id="rId125"/>
    <p:sldLayoutId id="2147483774" r:id="rId126"/>
    <p:sldLayoutId id="2147483775" r:id="rId127"/>
    <p:sldLayoutId id="2147483776" r:id="rId128"/>
    <p:sldLayoutId id="2147483777" r:id="rId129"/>
    <p:sldLayoutId id="2147483778" r:id="rId130"/>
    <p:sldLayoutId id="2147483779" r:id="rId131"/>
    <p:sldLayoutId id="2147483780" r:id="rId132"/>
    <p:sldLayoutId id="2147483781" r:id="rId133"/>
    <p:sldLayoutId id="2147483782" r:id="rId134"/>
    <p:sldLayoutId id="2147483783" r:id="rId135"/>
    <p:sldLayoutId id="2147483784" r:id="rId136"/>
    <p:sldLayoutId id="2147483785" r:id="rId137"/>
    <p:sldLayoutId id="2147483786" r:id="rId138"/>
    <p:sldLayoutId id="2147483787" r:id="rId139"/>
    <p:sldLayoutId id="2147483788" r:id="rId140"/>
    <p:sldLayoutId id="2147483789" r:id="rId14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88">
          <p15:clr>
            <a:srgbClr val="EA4335"/>
          </p15:clr>
        </p15:guide>
        <p15:guide id="2" orient="horz" pos="280">
          <p15:clr>
            <a:srgbClr val="EA4335"/>
          </p15:clr>
        </p15:guide>
        <p15:guide id="3" orient="horz" pos="648">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10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10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10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101.png"/><Relationship Id="rId4" Type="http://schemas.openxmlformats.org/officeDocument/2006/relationships/image" Target="../media/image10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118.jpg"/><Relationship Id="rId4" Type="http://schemas.openxmlformats.org/officeDocument/2006/relationships/image" Target="../media/image109.jpg"/><Relationship Id="rId5" Type="http://schemas.openxmlformats.org/officeDocument/2006/relationships/image" Target="../media/image10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11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 Id="rId3" Type="http://schemas.openxmlformats.org/officeDocument/2006/relationships/image" Target="../media/image115.jpg"/><Relationship Id="rId4" Type="http://schemas.openxmlformats.org/officeDocument/2006/relationships/image" Target="../media/image13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 Id="rId3" Type="http://schemas.openxmlformats.org/officeDocument/2006/relationships/image" Target="../media/image12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 Id="rId3" Type="http://schemas.openxmlformats.org/officeDocument/2006/relationships/image" Target="../media/image12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 Id="rId3" Type="http://schemas.openxmlformats.org/officeDocument/2006/relationships/image" Target="../media/image11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 Id="rId3" Type="http://schemas.openxmlformats.org/officeDocument/2006/relationships/image" Target="../media/image116.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 Id="rId3" Type="http://schemas.openxmlformats.org/officeDocument/2006/relationships/image" Target="../media/image135.jpg"/><Relationship Id="rId4" Type="http://schemas.openxmlformats.org/officeDocument/2006/relationships/image" Target="../media/image12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 Id="rId3" Type="http://schemas.openxmlformats.org/officeDocument/2006/relationships/image" Target="../media/image11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 Id="rId3" Type="http://schemas.openxmlformats.org/officeDocument/2006/relationships/image" Target="../media/image11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 Id="rId3" Type="http://schemas.openxmlformats.org/officeDocument/2006/relationships/image" Target="../media/image1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0.xml"/><Relationship Id="rId3" Type="http://schemas.openxmlformats.org/officeDocument/2006/relationships/image" Target="../media/image13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 Id="rId3" Type="http://schemas.openxmlformats.org/officeDocument/2006/relationships/image" Target="../media/image11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2.xml"/><Relationship Id="rId3" Type="http://schemas.openxmlformats.org/officeDocument/2006/relationships/image" Target="../media/image12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3.xml"/><Relationship Id="rId3" Type="http://schemas.openxmlformats.org/officeDocument/2006/relationships/image" Target="../media/image13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4.xml"/><Relationship Id="rId3" Type="http://schemas.openxmlformats.org/officeDocument/2006/relationships/image" Target="../media/image12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6.xml"/><Relationship Id="rId3" Type="http://schemas.openxmlformats.org/officeDocument/2006/relationships/image" Target="../media/image12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7.xml"/><Relationship Id="rId3" Type="http://schemas.openxmlformats.org/officeDocument/2006/relationships/image" Target="../media/image13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8.xml"/><Relationship Id="rId3" Type="http://schemas.openxmlformats.org/officeDocument/2006/relationships/image" Target="../media/image12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9.xml"/><Relationship Id="rId3" Type="http://schemas.openxmlformats.org/officeDocument/2006/relationships/image" Target="../media/image1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0.xml"/><Relationship Id="rId3" Type="http://schemas.openxmlformats.org/officeDocument/2006/relationships/image" Target="../media/image130.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1.xml"/><Relationship Id="rId3" Type="http://schemas.openxmlformats.org/officeDocument/2006/relationships/image" Target="../media/image12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1" Type="http://schemas.openxmlformats.org/officeDocument/2006/relationships/hyperlink" Target="https://support.greenhouse.io/hc/en-us" TargetMode="External"/><Relationship Id="rId10" Type="http://schemas.openxmlformats.org/officeDocument/2006/relationships/hyperlink" Target="https://learn.greenhouse.io/calendar" TargetMode="External"/><Relationship Id="rId13" Type="http://schemas.openxmlformats.org/officeDocument/2006/relationships/hyperlink" Target="https://learn.greenhouse.io/" TargetMode="External"/><Relationship Id="rId12" Type="http://schemas.openxmlformats.org/officeDocument/2006/relationships/image" Target="../media/image133.jpg"/><Relationship Id="rId14" Type="http://schemas.openxmlformats.org/officeDocument/2006/relationships/image" Target="../media/image126.jpg"/><Relationship Id="rId1" Type="http://schemas.openxmlformats.org/officeDocument/2006/relationships/slideLayout" Target="../slideLayouts/slideLayout13.xml"/><Relationship Id="rId2" Type="http://schemas.openxmlformats.org/officeDocument/2006/relationships/notesSlide" Target="../notesSlides/notesSlide44.xml"/><Relationship Id="rId3" Type="http://schemas.openxmlformats.org/officeDocument/2006/relationships/hyperlink" Target="https://support.greenhouse.io/hc/en-us" TargetMode="External"/><Relationship Id="rId4" Type="http://schemas.openxmlformats.org/officeDocument/2006/relationships/hyperlink" Target="https://support.greenhouse.io/hc/en-us/articles/201982560-Submit-Referrals" TargetMode="External"/><Relationship Id="rId9" Type="http://schemas.openxmlformats.org/officeDocument/2006/relationships/hyperlink" Target="https://learn.greenhouse.io/page/content-library" TargetMode="External"/><Relationship Id="rId5" Type="http://schemas.openxmlformats.org/officeDocument/2006/relationships/hyperlink" Target="https://support.greenhouse.io/hc/en-us/articles/115002226806-Post-to-Social-Media-Account-from-Greenhouse-Recruiting" TargetMode="External"/><Relationship Id="rId6" Type="http://schemas.openxmlformats.org/officeDocument/2006/relationships/hyperlink" Target="https://support.greenhouse.io/hc/en-us/articles/200668380-Create-a-New-Job" TargetMode="External"/><Relationship Id="rId7" Type="http://schemas.openxmlformats.org/officeDocument/2006/relationships/hyperlink" Target="https://support.greenhouse.io/hc/en-us/articles/206384866-Add-Hiring-Manager-Review-Stage-To-Interview-Plan" TargetMode="External"/><Relationship Id="rId8" Type="http://schemas.openxmlformats.org/officeDocument/2006/relationships/hyperlink" Target="https://learn.greenhouse.io/"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hyperlink" Target="http://greenhouse.io" TargetMode="External"/><Relationship Id="rId4" Type="http://schemas.openxmlformats.org/officeDocument/2006/relationships/image" Target="../media/image1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10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1" name="Shape 841"/>
        <p:cNvGrpSpPr/>
        <p:nvPr/>
      </p:nvGrpSpPr>
      <p:grpSpPr>
        <a:xfrm>
          <a:off x="0" y="0"/>
          <a:ext cx="0" cy="0"/>
          <a:chOff x="0" y="0"/>
          <a:chExt cx="0" cy="0"/>
        </a:xfrm>
      </p:grpSpPr>
      <p:sp>
        <p:nvSpPr>
          <p:cNvPr id="842" name="Google Shape;842;p1"/>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843" name="Google Shape;843;p1"/>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Job Admin training</a:t>
            </a:r>
            <a:endParaRPr/>
          </a:p>
        </p:txBody>
      </p:sp>
      <p:sp>
        <p:nvSpPr>
          <p:cNvPr id="844" name="Google Shape;844;p1"/>
          <p:cNvSpPr txBox="1"/>
          <p:nvPr>
            <p:ph idx="2" type="body"/>
          </p:nvPr>
        </p:nvSpPr>
        <p:spPr>
          <a:xfrm>
            <a:off x="470375" y="1599300"/>
            <a:ext cx="3629100" cy="2958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This deck is intended to help you deliver training for </a:t>
            </a:r>
            <a:r>
              <a:rPr b="1" lang="en">
                <a:solidFill>
                  <a:schemeClr val="accent1"/>
                </a:solidFill>
              </a:rPr>
              <a:t>Job Admins</a:t>
            </a:r>
            <a:r>
              <a:rPr lang="en"/>
              <a:t> in your organization.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rPr lang="en"/>
              <a:t>Job Admins are users who have an active role in the hiring process through the coordination of interview scheduling, the management of application review and through conducting interviews and submitting feedback on candidates.</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sp>
        <p:nvSpPr>
          <p:cNvPr id="845" name="Google Shape;845;p1"/>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Instructions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9" name="Shape 919"/>
        <p:cNvGrpSpPr/>
        <p:nvPr/>
      </p:nvGrpSpPr>
      <p:grpSpPr>
        <a:xfrm>
          <a:off x="0" y="0"/>
          <a:ext cx="0" cy="0"/>
          <a:chOff x="0" y="0"/>
          <a:chExt cx="0" cy="0"/>
        </a:xfrm>
      </p:grpSpPr>
      <p:sp>
        <p:nvSpPr>
          <p:cNvPr id="920" name="Google Shape;920;p10"/>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921" name="Google Shape;921;p10"/>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sz="3000">
                <a:solidFill>
                  <a:srgbClr val="15372C"/>
                </a:solidFill>
              </a:rPr>
              <a:t>How you can help build a talent pipeline</a:t>
            </a:r>
            <a:endParaRPr sz="3000">
              <a:solidFill>
                <a:srgbClr val="15372C"/>
              </a:solidFill>
            </a:endParaRPr>
          </a:p>
          <a:p>
            <a:pPr indent="0" lvl="0" marL="0" rtl="0" algn="l">
              <a:lnSpc>
                <a:spcPct val="100000"/>
              </a:lnSpc>
              <a:spcBef>
                <a:spcPts val="0"/>
              </a:spcBef>
              <a:spcAft>
                <a:spcPts val="0"/>
              </a:spcAft>
              <a:buSzPts val="1800"/>
              <a:buNone/>
            </a:pPr>
            <a:r>
              <a:t/>
            </a:r>
            <a:endParaRPr sz="3000">
              <a:solidFill>
                <a:srgbClr val="15372C"/>
              </a:solidFill>
            </a:endParaRPr>
          </a:p>
          <a:p>
            <a:pPr indent="0" lvl="0" marL="0" rtl="0" algn="l">
              <a:lnSpc>
                <a:spcPct val="100000"/>
              </a:lnSpc>
              <a:spcBef>
                <a:spcPts val="0"/>
              </a:spcBef>
              <a:spcAft>
                <a:spcPts val="0"/>
              </a:spcAft>
              <a:buSzPts val="1800"/>
              <a:buNone/>
            </a:pPr>
            <a:r>
              <a:t/>
            </a:r>
            <a:endParaRPr sz="3000">
              <a:solidFill>
                <a:srgbClr val="15372C"/>
              </a:solidFill>
            </a:endParaRPr>
          </a:p>
        </p:txBody>
      </p:sp>
      <p:sp>
        <p:nvSpPr>
          <p:cNvPr id="922" name="Google Shape;922;p10"/>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Getting started</a:t>
            </a:r>
            <a:endParaRPr/>
          </a:p>
        </p:txBody>
      </p:sp>
      <p:sp>
        <p:nvSpPr>
          <p:cNvPr id="923" name="Google Shape;923;p10"/>
          <p:cNvSpPr txBox="1"/>
          <p:nvPr>
            <p:ph idx="2" type="body"/>
          </p:nvPr>
        </p:nvSpPr>
        <p:spPr>
          <a:xfrm>
            <a:off x="470375" y="2874950"/>
            <a:ext cx="3183300" cy="16830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Employee referrals are the top source of hires for employers, which is a testament to how important you are in finding great talent.</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7" name="Shape 927"/>
        <p:cNvGrpSpPr/>
        <p:nvPr/>
      </p:nvGrpSpPr>
      <p:grpSpPr>
        <a:xfrm>
          <a:off x="0" y="0"/>
          <a:ext cx="0" cy="0"/>
          <a:chOff x="0" y="0"/>
          <a:chExt cx="0" cy="0"/>
        </a:xfrm>
      </p:grpSpPr>
      <p:sp>
        <p:nvSpPr>
          <p:cNvPr id="928" name="Google Shape;928;p11"/>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929" name="Google Shape;929;p11"/>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t/>
            </a:r>
            <a:endParaRPr/>
          </a:p>
        </p:txBody>
      </p:sp>
      <p:sp>
        <p:nvSpPr>
          <p:cNvPr id="930" name="Google Shape;930;p11"/>
          <p:cNvSpPr txBox="1"/>
          <p:nvPr>
            <p:ph type="title"/>
          </p:nvPr>
        </p:nvSpPr>
        <p:spPr>
          <a:xfrm>
            <a:off x="463627" y="1027386"/>
            <a:ext cx="4103400" cy="577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Creating referrals and sharing jobs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4" name="Shape 934"/>
        <p:cNvGrpSpPr/>
        <p:nvPr/>
      </p:nvGrpSpPr>
      <p:grpSpPr>
        <a:xfrm>
          <a:off x="0" y="0"/>
          <a:ext cx="0" cy="0"/>
          <a:chOff x="0" y="0"/>
          <a:chExt cx="0" cy="0"/>
        </a:xfrm>
      </p:grpSpPr>
      <p:sp>
        <p:nvSpPr>
          <p:cNvPr id="935" name="Google Shape;935;p12"/>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936" name="Google Shape;936;p12"/>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sz="3000">
                <a:solidFill>
                  <a:srgbClr val="15372C"/>
                </a:solidFill>
              </a:rPr>
              <a:t>What’s a referral?</a:t>
            </a:r>
            <a:endParaRPr sz="3000">
              <a:solidFill>
                <a:srgbClr val="15372C"/>
              </a:solidFill>
            </a:endParaRPr>
          </a:p>
        </p:txBody>
      </p:sp>
      <p:sp>
        <p:nvSpPr>
          <p:cNvPr id="937" name="Google Shape;937;p12"/>
          <p:cNvSpPr txBox="1"/>
          <p:nvPr>
            <p:ph idx="2" type="body"/>
          </p:nvPr>
        </p:nvSpPr>
        <p:spPr>
          <a:xfrm>
            <a:off x="470375" y="2294750"/>
            <a:ext cx="3183300" cy="22632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Someone in your network who you submit through Greenhouse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rPr lang="en"/>
              <a:t>or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rPr lang="en"/>
              <a:t>Someone who applied through a social media post you created in Greenhouse</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1" name="Shape 941"/>
        <p:cNvGrpSpPr/>
        <p:nvPr/>
      </p:nvGrpSpPr>
      <p:grpSpPr>
        <a:xfrm>
          <a:off x="0" y="0"/>
          <a:ext cx="0" cy="0"/>
          <a:chOff x="0" y="0"/>
          <a:chExt cx="0" cy="0"/>
        </a:xfrm>
      </p:grpSpPr>
      <p:sp>
        <p:nvSpPr>
          <p:cNvPr id="942" name="Google Shape;942;p13"/>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pic>
        <p:nvPicPr>
          <p:cNvPr id="943" name="Google Shape;943;p13"/>
          <p:cNvPicPr preferRelativeResize="0"/>
          <p:nvPr/>
        </p:nvPicPr>
        <p:blipFill rotWithShape="1">
          <a:blip r:embed="rId3">
            <a:alphaModFix/>
          </a:blip>
          <a:srcRect b="2283" l="1581" r="1416" t="2513"/>
          <a:stretch/>
        </p:blipFill>
        <p:spPr>
          <a:xfrm>
            <a:off x="3357575" y="1753125"/>
            <a:ext cx="5519700" cy="2012400"/>
          </a:xfrm>
          <a:prstGeom prst="roundRect">
            <a:avLst>
              <a:gd fmla="val 1601" name="adj"/>
            </a:avLst>
          </a:prstGeom>
          <a:noFill/>
          <a:ln cap="flat" cmpd="sng" w="9525">
            <a:solidFill>
              <a:schemeClr val="dk2"/>
            </a:solidFill>
            <a:prstDash val="solid"/>
            <a:round/>
            <a:headEnd len="sm" w="sm" type="none"/>
            <a:tailEnd len="sm" w="sm" type="none"/>
          </a:ln>
        </p:spPr>
      </p:pic>
      <p:sp>
        <p:nvSpPr>
          <p:cNvPr id="944" name="Google Shape;944;p13"/>
          <p:cNvSpPr/>
          <p:nvPr/>
        </p:nvSpPr>
        <p:spPr>
          <a:xfrm>
            <a:off x="6955725" y="2304575"/>
            <a:ext cx="1850100" cy="4032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accent2"/>
              </a:solidFill>
              <a:latin typeface="Arial"/>
              <a:ea typeface="Arial"/>
              <a:cs typeface="Arial"/>
              <a:sym typeface="Arial"/>
            </a:endParaRPr>
          </a:p>
        </p:txBody>
      </p:sp>
      <p:sp>
        <p:nvSpPr>
          <p:cNvPr id="945" name="Google Shape;945;p13"/>
          <p:cNvSpPr/>
          <p:nvPr/>
        </p:nvSpPr>
        <p:spPr>
          <a:xfrm>
            <a:off x="6955700" y="3014200"/>
            <a:ext cx="1850100" cy="6600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6" name="Google Shape;946;p13"/>
          <p:cNvSpPr txBox="1"/>
          <p:nvPr>
            <p:ph type="title"/>
          </p:nvPr>
        </p:nvSpPr>
        <p:spPr>
          <a:xfrm>
            <a:off x="468625" y="1021650"/>
            <a:ext cx="21741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 Add a referral</a:t>
            </a:r>
            <a:endParaRPr/>
          </a:p>
        </p:txBody>
      </p:sp>
      <p:sp>
        <p:nvSpPr>
          <p:cNvPr id="947" name="Google Shape;947;p13"/>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Creating referrals and sharing jobs</a:t>
            </a:r>
            <a:endParaRPr/>
          </a:p>
        </p:txBody>
      </p:sp>
      <p:sp>
        <p:nvSpPr>
          <p:cNvPr id="948" name="Google Shape;948;p13"/>
          <p:cNvSpPr txBox="1"/>
          <p:nvPr>
            <p:ph idx="2" type="body"/>
          </p:nvPr>
        </p:nvSpPr>
        <p:spPr>
          <a:xfrm>
            <a:off x="453150" y="1604125"/>
            <a:ext cx="2318400" cy="32319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From this pane, you can:</a:t>
            </a:r>
            <a:endParaRPr/>
          </a:p>
          <a:p>
            <a:pPr indent="0" lvl="0" marL="0" rtl="0" algn="l">
              <a:lnSpc>
                <a:spcPct val="125000"/>
              </a:lnSpc>
              <a:spcBef>
                <a:spcPts val="0"/>
              </a:spcBef>
              <a:spcAft>
                <a:spcPts val="0"/>
              </a:spcAft>
              <a:buSzPts val="1100"/>
              <a:buNone/>
            </a:pPr>
            <a:r>
              <a:t/>
            </a:r>
            <a:endParaRPr/>
          </a:p>
          <a:p>
            <a:pPr indent="-298450" lvl="0" marL="457200" rtl="0" algn="l">
              <a:lnSpc>
                <a:spcPct val="125000"/>
              </a:lnSpc>
              <a:spcBef>
                <a:spcPts val="0"/>
              </a:spcBef>
              <a:spcAft>
                <a:spcPts val="0"/>
              </a:spcAft>
              <a:buSzPts val="1100"/>
              <a:buAutoNum type="arabicPeriod"/>
            </a:pPr>
            <a:r>
              <a:rPr lang="en"/>
              <a:t>Add a new referral in Greenhouse</a:t>
            </a:r>
            <a:endParaRPr/>
          </a:p>
          <a:p>
            <a:pPr indent="0" lvl="0" marL="0" rtl="0" algn="l">
              <a:lnSpc>
                <a:spcPct val="125000"/>
              </a:lnSpc>
              <a:spcBef>
                <a:spcPts val="0"/>
              </a:spcBef>
              <a:spcAft>
                <a:spcPts val="0"/>
              </a:spcAft>
              <a:buSzPts val="1100"/>
              <a:buNone/>
            </a:pPr>
            <a:r>
              <a:t/>
            </a:r>
            <a:endParaRPr/>
          </a:p>
          <a:p>
            <a:pPr indent="-298450" lvl="0" marL="457200" rtl="0" algn="l">
              <a:lnSpc>
                <a:spcPct val="125000"/>
              </a:lnSpc>
              <a:spcBef>
                <a:spcPts val="0"/>
              </a:spcBef>
              <a:spcAft>
                <a:spcPts val="0"/>
              </a:spcAft>
              <a:buSzPts val="1100"/>
              <a:buAutoNum type="arabicPeriod"/>
            </a:pPr>
            <a:r>
              <a:rPr lang="en"/>
              <a:t>Generate tracking links for jobs to share online: Every time someone clicks on your link and applies for a job, your hiring team can track you as the source!</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2" name="Shape 952"/>
        <p:cNvGrpSpPr/>
        <p:nvPr/>
      </p:nvGrpSpPr>
      <p:grpSpPr>
        <a:xfrm>
          <a:off x="0" y="0"/>
          <a:ext cx="0" cy="0"/>
          <a:chOff x="0" y="0"/>
          <a:chExt cx="0" cy="0"/>
        </a:xfrm>
      </p:grpSpPr>
      <p:sp>
        <p:nvSpPr>
          <p:cNvPr id="953" name="Google Shape;953;p14"/>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954" name="Google Shape;954;p14"/>
          <p:cNvSpPr txBox="1"/>
          <p:nvPr>
            <p:ph type="title"/>
          </p:nvPr>
        </p:nvSpPr>
        <p:spPr>
          <a:xfrm>
            <a:off x="468625" y="1021650"/>
            <a:ext cx="21741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solidFill>
                  <a:schemeClr val="dk1"/>
                </a:solidFill>
              </a:rPr>
              <a:t>+ Add a referral (continued)</a:t>
            </a:r>
            <a:endParaRPr>
              <a:solidFill>
                <a:schemeClr val="dk1"/>
              </a:solidFill>
            </a:endParaRPr>
          </a:p>
          <a:p>
            <a:pPr indent="0" lvl="0" marL="0" rtl="0" algn="l">
              <a:lnSpc>
                <a:spcPct val="100000"/>
              </a:lnSpc>
              <a:spcBef>
                <a:spcPts val="0"/>
              </a:spcBef>
              <a:spcAft>
                <a:spcPts val="0"/>
              </a:spcAft>
              <a:buSzPts val="1800"/>
              <a:buNone/>
            </a:pPr>
            <a:r>
              <a:t/>
            </a:r>
            <a:endParaRPr>
              <a:solidFill>
                <a:schemeClr val="dk1"/>
              </a:solidFill>
            </a:endParaRPr>
          </a:p>
        </p:txBody>
      </p:sp>
      <p:sp>
        <p:nvSpPr>
          <p:cNvPr id="955" name="Google Shape;955;p14"/>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Creating referrals and sharing jobs</a:t>
            </a:r>
            <a:endParaRPr/>
          </a:p>
        </p:txBody>
      </p:sp>
      <p:sp>
        <p:nvSpPr>
          <p:cNvPr id="956" name="Google Shape;956;p14"/>
          <p:cNvSpPr txBox="1"/>
          <p:nvPr>
            <p:ph idx="2" type="body"/>
          </p:nvPr>
        </p:nvSpPr>
        <p:spPr>
          <a:xfrm>
            <a:off x="453150" y="1827075"/>
            <a:ext cx="2432100" cy="32121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When you click the </a:t>
            </a:r>
            <a:r>
              <a:rPr b="1" lang="en"/>
              <a:t>+ Add a Referral </a:t>
            </a:r>
            <a:r>
              <a:rPr lang="en"/>
              <a:t>button, you’ll be prompted to upload a resume and fill in information about your referral. </a:t>
            </a:r>
            <a:br>
              <a:rPr lang="en"/>
            </a:br>
            <a:endParaRPr/>
          </a:p>
          <a:p>
            <a:pPr indent="0" lvl="0" marL="0" rtl="0" algn="l">
              <a:lnSpc>
                <a:spcPct val="125000"/>
              </a:lnSpc>
              <a:spcBef>
                <a:spcPts val="0"/>
              </a:spcBef>
              <a:spcAft>
                <a:spcPts val="0"/>
              </a:spcAft>
              <a:buSzPts val="1100"/>
              <a:buNone/>
            </a:pPr>
            <a:r>
              <a:rPr lang="en"/>
              <a:t>After you click </a:t>
            </a:r>
            <a:r>
              <a:rPr b="1" lang="en"/>
              <a:t>Submit</a:t>
            </a:r>
            <a:r>
              <a:rPr lang="en"/>
              <a:t>, you can follow your referral’s progress in the “My Referrals” pane.</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pic>
        <p:nvPicPr>
          <p:cNvPr id="957" name="Google Shape;957;p14"/>
          <p:cNvPicPr preferRelativeResize="0"/>
          <p:nvPr/>
        </p:nvPicPr>
        <p:blipFill rotWithShape="1">
          <a:blip r:embed="rId3">
            <a:alphaModFix/>
          </a:blip>
          <a:srcRect b="35808" l="-1448" r="13108" t="-3179"/>
          <a:stretch/>
        </p:blipFill>
        <p:spPr>
          <a:xfrm>
            <a:off x="3790950" y="1708550"/>
            <a:ext cx="4611300" cy="2296800"/>
          </a:xfrm>
          <a:prstGeom prst="roundRect">
            <a:avLst>
              <a:gd fmla="val 710" name="adj"/>
            </a:avLst>
          </a:prstGeom>
          <a:noFill/>
          <a:ln cap="flat" cmpd="sng" w="9525">
            <a:solidFill>
              <a:schemeClr val="dk2"/>
            </a:solidFill>
            <a:prstDash val="solid"/>
            <a:round/>
            <a:headEnd len="sm" w="sm" type="none"/>
            <a:tailEnd len="sm" w="sm" type="none"/>
          </a:ln>
        </p:spPr>
      </p:pic>
      <p:sp>
        <p:nvSpPr>
          <p:cNvPr id="958" name="Google Shape;958;p14"/>
          <p:cNvSpPr/>
          <p:nvPr/>
        </p:nvSpPr>
        <p:spPr>
          <a:xfrm>
            <a:off x="4908175" y="1752025"/>
            <a:ext cx="953100" cy="3210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accent2"/>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2" name="Shape 962"/>
        <p:cNvGrpSpPr/>
        <p:nvPr/>
      </p:nvGrpSpPr>
      <p:grpSpPr>
        <a:xfrm>
          <a:off x="0" y="0"/>
          <a:ext cx="0" cy="0"/>
          <a:chOff x="0" y="0"/>
          <a:chExt cx="0" cy="0"/>
        </a:xfrm>
      </p:grpSpPr>
      <p:sp>
        <p:nvSpPr>
          <p:cNvPr id="963" name="Google Shape;963;p15"/>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964" name="Google Shape;964;p15"/>
          <p:cNvSpPr txBox="1"/>
          <p:nvPr>
            <p:ph type="title"/>
          </p:nvPr>
        </p:nvSpPr>
        <p:spPr>
          <a:xfrm>
            <a:off x="468625" y="1021650"/>
            <a:ext cx="21741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solidFill>
                  <a:schemeClr val="dk1"/>
                </a:solidFill>
              </a:rPr>
              <a:t>Check your referrals status</a:t>
            </a:r>
            <a:endParaRPr/>
          </a:p>
        </p:txBody>
      </p:sp>
      <p:sp>
        <p:nvSpPr>
          <p:cNvPr id="965" name="Google Shape;965;p15"/>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solidFill>
                  <a:schemeClr val="dk1"/>
                </a:solidFill>
              </a:rPr>
              <a:t>Creating referrals and sharing jobs</a:t>
            </a:r>
            <a:r>
              <a:rPr lang="en"/>
              <a:t> </a:t>
            </a:r>
            <a:endParaRPr/>
          </a:p>
        </p:txBody>
      </p:sp>
      <p:sp>
        <p:nvSpPr>
          <p:cNvPr id="966" name="Google Shape;966;p15"/>
          <p:cNvSpPr txBox="1"/>
          <p:nvPr>
            <p:ph idx="2" type="body"/>
          </p:nvPr>
        </p:nvSpPr>
        <p:spPr>
          <a:xfrm>
            <a:off x="453150" y="1893000"/>
            <a:ext cx="2532600" cy="29430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b="1" lang="en" sz="1000"/>
              <a:t>My referrals</a:t>
            </a:r>
            <a:br>
              <a:rPr lang="en" sz="1000"/>
            </a:br>
            <a:r>
              <a:rPr lang="en" sz="1000"/>
              <a:t>Stay updated on the status of your referrals</a:t>
            </a:r>
            <a:endParaRPr sz="1000"/>
          </a:p>
          <a:p>
            <a:pPr indent="0" lvl="0" marL="0" rtl="0" algn="l">
              <a:lnSpc>
                <a:spcPct val="125000"/>
              </a:lnSpc>
              <a:spcBef>
                <a:spcPts val="0"/>
              </a:spcBef>
              <a:spcAft>
                <a:spcPts val="0"/>
              </a:spcAft>
              <a:buSzPts val="1100"/>
              <a:buNone/>
            </a:pPr>
            <a:br>
              <a:rPr b="1" lang="en" sz="1000"/>
            </a:br>
            <a:r>
              <a:rPr b="1" lang="en" sz="1000"/>
              <a:t>Share jobs with your social network</a:t>
            </a:r>
            <a:endParaRPr b="1" sz="1000"/>
          </a:p>
          <a:p>
            <a:pPr indent="0" lvl="0" marL="0" rtl="0" algn="l">
              <a:lnSpc>
                <a:spcPct val="125000"/>
              </a:lnSpc>
              <a:spcBef>
                <a:spcPts val="0"/>
              </a:spcBef>
              <a:spcAft>
                <a:spcPts val="0"/>
              </a:spcAft>
              <a:buSzPts val="1100"/>
              <a:buNone/>
            </a:pPr>
            <a:r>
              <a:rPr lang="en" sz="1000"/>
              <a:t>Share selected jobs on the networks of your choice</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rPr b="1" lang="en" sz="1000">
                <a:solidFill>
                  <a:schemeClr val="dk1"/>
                </a:solidFill>
              </a:rPr>
              <a:t>💡Tip</a:t>
            </a:r>
            <a:br>
              <a:rPr b="1" lang="en" sz="1000">
                <a:solidFill>
                  <a:schemeClr val="dk1"/>
                </a:solidFill>
              </a:rPr>
            </a:br>
            <a:r>
              <a:rPr lang="en" sz="1000">
                <a:solidFill>
                  <a:schemeClr val="dk1"/>
                </a:solidFill>
              </a:rPr>
              <a:t>Connect your personal social accounts on Greenhouse to post links to jobs. When people apply, the source will track your credit. You can also schedule posts to recur on a selected cadence.</a:t>
            </a:r>
            <a:endParaRPr sz="1000">
              <a:solidFill>
                <a:schemeClr val="dk1"/>
              </a:solidFill>
            </a:endParaRPr>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p:txBody>
      </p:sp>
      <p:pic>
        <p:nvPicPr>
          <p:cNvPr id="967" name="Google Shape;967;p15"/>
          <p:cNvPicPr preferRelativeResize="0"/>
          <p:nvPr/>
        </p:nvPicPr>
        <p:blipFill rotWithShape="1">
          <a:blip r:embed="rId3">
            <a:alphaModFix/>
          </a:blip>
          <a:srcRect b="18513" l="807" r="10404" t="1132"/>
          <a:stretch/>
        </p:blipFill>
        <p:spPr>
          <a:xfrm>
            <a:off x="3772450" y="1075650"/>
            <a:ext cx="4719300" cy="2432100"/>
          </a:xfrm>
          <a:prstGeom prst="roundRect">
            <a:avLst>
              <a:gd fmla="val 1213" name="adj"/>
            </a:avLst>
          </a:prstGeom>
          <a:noFill/>
          <a:ln cap="flat" cmpd="sng" w="9525">
            <a:solidFill>
              <a:schemeClr val="dk2"/>
            </a:solidFill>
            <a:prstDash val="solid"/>
            <a:round/>
            <a:headEnd len="sm" w="sm" type="none"/>
            <a:tailEnd len="sm" w="sm" type="none"/>
          </a:ln>
        </p:spPr>
      </p:pic>
      <p:sp>
        <p:nvSpPr>
          <p:cNvPr id="968" name="Google Shape;968;p15"/>
          <p:cNvSpPr/>
          <p:nvPr/>
        </p:nvSpPr>
        <p:spPr>
          <a:xfrm>
            <a:off x="3772450" y="1082700"/>
            <a:ext cx="869700" cy="2928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accent2"/>
              </a:solidFill>
              <a:latin typeface="Arial"/>
              <a:ea typeface="Arial"/>
              <a:cs typeface="Arial"/>
              <a:sym typeface="Arial"/>
            </a:endParaRPr>
          </a:p>
        </p:txBody>
      </p:sp>
      <p:sp>
        <p:nvSpPr>
          <p:cNvPr id="969" name="Google Shape;969;p15"/>
          <p:cNvSpPr/>
          <p:nvPr/>
        </p:nvSpPr>
        <p:spPr>
          <a:xfrm>
            <a:off x="3772450" y="2227300"/>
            <a:ext cx="2003700" cy="2928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accent2"/>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3" name="Shape 973"/>
        <p:cNvGrpSpPr/>
        <p:nvPr/>
      </p:nvGrpSpPr>
      <p:grpSpPr>
        <a:xfrm>
          <a:off x="0" y="0"/>
          <a:ext cx="0" cy="0"/>
          <a:chOff x="0" y="0"/>
          <a:chExt cx="0" cy="0"/>
        </a:xfrm>
      </p:grpSpPr>
      <p:sp>
        <p:nvSpPr>
          <p:cNvPr id="974" name="Google Shape;974;p16"/>
          <p:cNvSpPr/>
          <p:nvPr/>
        </p:nvSpPr>
        <p:spPr>
          <a:xfrm>
            <a:off x="6120350" y="767425"/>
            <a:ext cx="2678100" cy="2820900"/>
          </a:xfrm>
          <a:prstGeom prst="roundRect">
            <a:avLst>
              <a:gd fmla="val 2952" name="adj"/>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Nunito Sans"/>
              <a:ea typeface="Nunito Sans"/>
              <a:cs typeface="Nunito Sans"/>
              <a:sym typeface="Nunito Sans"/>
            </a:endParaRPr>
          </a:p>
        </p:txBody>
      </p:sp>
      <p:sp>
        <p:nvSpPr>
          <p:cNvPr id="975" name="Google Shape;975;p16"/>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976" name="Google Shape;976;p16"/>
          <p:cNvSpPr txBox="1"/>
          <p:nvPr>
            <p:ph type="title"/>
          </p:nvPr>
        </p:nvSpPr>
        <p:spPr>
          <a:xfrm>
            <a:off x="468625" y="1021650"/>
            <a:ext cx="21741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solidFill>
                  <a:schemeClr val="dk1"/>
                </a:solidFill>
              </a:rPr>
              <a:t>Share to your networks</a:t>
            </a:r>
            <a:endParaRPr/>
          </a:p>
        </p:txBody>
      </p:sp>
      <p:sp>
        <p:nvSpPr>
          <p:cNvPr id="977" name="Google Shape;977;p16"/>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solidFill>
                  <a:schemeClr val="dk1"/>
                </a:solidFill>
              </a:rPr>
              <a:t>Creating referrals and sharing jobs</a:t>
            </a:r>
            <a:endParaRPr/>
          </a:p>
        </p:txBody>
      </p:sp>
      <p:sp>
        <p:nvSpPr>
          <p:cNvPr id="978" name="Google Shape;978;p16"/>
          <p:cNvSpPr txBox="1"/>
          <p:nvPr>
            <p:ph idx="2" type="body"/>
          </p:nvPr>
        </p:nvSpPr>
        <p:spPr>
          <a:xfrm>
            <a:off x="457200" y="1904275"/>
            <a:ext cx="2532600" cy="2697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After connecting to Twitter or LinkedIn, click </a:t>
            </a:r>
            <a:r>
              <a:rPr b="1" lang="en"/>
              <a:t>Post</a:t>
            </a:r>
            <a:r>
              <a:rPr lang="en"/>
              <a:t> to link a job to your social media. </a:t>
            </a:r>
            <a:endParaRPr/>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p:txBody>
      </p:sp>
      <p:pic>
        <p:nvPicPr>
          <p:cNvPr id="979" name="Google Shape;979;p16"/>
          <p:cNvPicPr preferRelativeResize="0"/>
          <p:nvPr/>
        </p:nvPicPr>
        <p:blipFill rotWithShape="1">
          <a:blip r:embed="rId3">
            <a:alphaModFix/>
          </a:blip>
          <a:srcRect b="630" l="1218" r="1335" t="631"/>
          <a:stretch/>
        </p:blipFill>
        <p:spPr>
          <a:xfrm>
            <a:off x="3515350" y="779775"/>
            <a:ext cx="2398500" cy="2820900"/>
          </a:xfrm>
          <a:prstGeom prst="roundRect">
            <a:avLst>
              <a:gd fmla="val 1510" name="adj"/>
            </a:avLst>
          </a:prstGeom>
          <a:noFill/>
          <a:ln cap="flat" cmpd="sng" w="9525">
            <a:solidFill>
              <a:schemeClr val="dk2"/>
            </a:solidFill>
            <a:prstDash val="solid"/>
            <a:round/>
            <a:headEnd len="sm" w="sm" type="none"/>
            <a:tailEnd len="sm" w="sm" type="none"/>
          </a:ln>
        </p:spPr>
      </p:pic>
      <p:pic>
        <p:nvPicPr>
          <p:cNvPr id="980" name="Google Shape;980;p16"/>
          <p:cNvPicPr preferRelativeResize="0"/>
          <p:nvPr/>
        </p:nvPicPr>
        <p:blipFill rotWithShape="1">
          <a:blip r:embed="rId4">
            <a:alphaModFix/>
          </a:blip>
          <a:srcRect b="-2112" l="-1156" r="-1217" t="0"/>
          <a:stretch/>
        </p:blipFill>
        <p:spPr>
          <a:xfrm>
            <a:off x="6120350" y="758775"/>
            <a:ext cx="2678100" cy="2862900"/>
          </a:xfrm>
          <a:prstGeom prst="roundRect">
            <a:avLst>
              <a:gd fmla="val 3902" name="adj"/>
            </a:avLst>
          </a:prstGeom>
          <a:noFill/>
          <a:ln>
            <a:noFill/>
          </a:ln>
        </p:spPr>
      </p:pic>
      <p:sp>
        <p:nvSpPr>
          <p:cNvPr id="981" name="Google Shape;981;p16"/>
          <p:cNvSpPr/>
          <p:nvPr/>
        </p:nvSpPr>
        <p:spPr>
          <a:xfrm>
            <a:off x="6196925" y="1347650"/>
            <a:ext cx="2518500" cy="13242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lt1"/>
                </a:solidFill>
                <a:latin typeface="Merriweather"/>
                <a:ea typeface="Merriweather"/>
                <a:cs typeface="Merriweather"/>
                <a:sym typeface="Merriweather"/>
              </a:rPr>
              <a:t>Now hiring 🎉</a:t>
            </a:r>
            <a:endParaRPr b="1" i="0" sz="1400" u="none" cap="none" strike="noStrike">
              <a:solidFill>
                <a:schemeClr val="lt1"/>
              </a:solidFill>
              <a:latin typeface="Merriweather"/>
              <a:ea typeface="Merriweather"/>
              <a:cs typeface="Merriweather"/>
              <a:sym typeface="Merriweathe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5" name="Shape 985"/>
        <p:cNvGrpSpPr/>
        <p:nvPr/>
      </p:nvGrpSpPr>
      <p:grpSpPr>
        <a:xfrm>
          <a:off x="0" y="0"/>
          <a:ext cx="0" cy="0"/>
          <a:chOff x="0" y="0"/>
          <a:chExt cx="0" cy="0"/>
        </a:xfrm>
      </p:grpSpPr>
      <p:sp>
        <p:nvSpPr>
          <p:cNvPr id="986" name="Google Shape;986;p17"/>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987" name="Google Shape;987;p17"/>
          <p:cNvSpPr txBox="1"/>
          <p:nvPr>
            <p:ph type="title"/>
          </p:nvPr>
        </p:nvSpPr>
        <p:spPr>
          <a:xfrm>
            <a:off x="468625" y="1021650"/>
            <a:ext cx="21741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solidFill>
                  <a:schemeClr val="dk1"/>
                </a:solidFill>
              </a:rPr>
              <a:t>Schedule your job posts</a:t>
            </a:r>
            <a:endParaRPr/>
          </a:p>
        </p:txBody>
      </p:sp>
      <p:sp>
        <p:nvSpPr>
          <p:cNvPr id="988" name="Google Shape;988;p17"/>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solidFill>
                  <a:schemeClr val="dk1"/>
                </a:solidFill>
              </a:rPr>
              <a:t>Creating referrals and sharing jobs</a:t>
            </a:r>
            <a:r>
              <a:rPr lang="en"/>
              <a:t> </a:t>
            </a:r>
            <a:endParaRPr/>
          </a:p>
        </p:txBody>
      </p:sp>
      <p:sp>
        <p:nvSpPr>
          <p:cNvPr id="989" name="Google Shape;989;p17"/>
          <p:cNvSpPr txBox="1"/>
          <p:nvPr>
            <p:ph idx="2" type="body"/>
          </p:nvPr>
        </p:nvSpPr>
        <p:spPr>
          <a:xfrm>
            <a:off x="453150" y="1877525"/>
            <a:ext cx="2532600" cy="2958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Click </a:t>
            </a:r>
            <a:r>
              <a:rPr b="1" lang="en"/>
              <a:t>Schedule Posts</a:t>
            </a:r>
            <a:r>
              <a:rPr lang="en"/>
              <a:t> to schedule recurring posts to your social media account. Choose the job, the time to post, and configure the post content </a:t>
            </a:r>
            <a:r>
              <a:rPr b="1" lang="en"/>
              <a:t>Schedule</a:t>
            </a:r>
            <a:r>
              <a:rPr lang="en"/>
              <a:t>.</a:t>
            </a:r>
            <a:endParaRPr/>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p:txBody>
      </p:sp>
      <p:pic>
        <p:nvPicPr>
          <p:cNvPr id="990" name="Google Shape;990;p17"/>
          <p:cNvPicPr preferRelativeResize="0"/>
          <p:nvPr/>
        </p:nvPicPr>
        <p:blipFill rotWithShape="1">
          <a:blip r:embed="rId3">
            <a:alphaModFix/>
          </a:blip>
          <a:srcRect b="2286" l="1800" r="362" t="0"/>
          <a:stretch/>
        </p:blipFill>
        <p:spPr>
          <a:xfrm>
            <a:off x="3755675" y="290575"/>
            <a:ext cx="2492700" cy="2958600"/>
          </a:xfrm>
          <a:prstGeom prst="roundRect">
            <a:avLst>
              <a:gd fmla="val 1291" name="adj"/>
            </a:avLst>
          </a:prstGeom>
          <a:noFill/>
          <a:ln cap="flat" cmpd="sng" w="9525">
            <a:solidFill>
              <a:schemeClr val="dk2"/>
            </a:solidFill>
            <a:prstDash val="solid"/>
            <a:round/>
            <a:headEnd len="sm" w="sm" type="none"/>
            <a:tailEnd len="sm" w="sm" type="none"/>
          </a:ln>
        </p:spPr>
      </p:pic>
      <p:pic>
        <p:nvPicPr>
          <p:cNvPr id="991" name="Google Shape;991;p17"/>
          <p:cNvPicPr preferRelativeResize="0"/>
          <p:nvPr/>
        </p:nvPicPr>
        <p:blipFill rotWithShape="1">
          <a:blip r:embed="rId4">
            <a:alphaModFix/>
          </a:blip>
          <a:srcRect b="2075" l="186" r="1821" t="0"/>
          <a:stretch/>
        </p:blipFill>
        <p:spPr>
          <a:xfrm>
            <a:off x="4708625" y="874250"/>
            <a:ext cx="2580300" cy="3027900"/>
          </a:xfrm>
          <a:prstGeom prst="roundRect">
            <a:avLst>
              <a:gd fmla="val 1455" name="adj"/>
            </a:avLst>
          </a:prstGeom>
          <a:noFill/>
          <a:ln cap="flat" cmpd="sng" w="9525">
            <a:solidFill>
              <a:schemeClr val="dk2"/>
            </a:solidFill>
            <a:prstDash val="solid"/>
            <a:round/>
            <a:headEnd len="sm" w="sm" type="none"/>
            <a:tailEnd len="sm" w="sm" type="none"/>
          </a:ln>
        </p:spPr>
      </p:pic>
      <p:pic>
        <p:nvPicPr>
          <p:cNvPr id="992" name="Google Shape;992;p17"/>
          <p:cNvPicPr preferRelativeResize="0"/>
          <p:nvPr/>
        </p:nvPicPr>
        <p:blipFill rotWithShape="1">
          <a:blip r:embed="rId5">
            <a:alphaModFix/>
          </a:blip>
          <a:srcRect b="227" l="0" r="1641" t="219"/>
          <a:stretch/>
        </p:blipFill>
        <p:spPr>
          <a:xfrm>
            <a:off x="6128250" y="1357525"/>
            <a:ext cx="2364300" cy="3210600"/>
          </a:xfrm>
          <a:prstGeom prst="roundRect">
            <a:avLst>
              <a:gd fmla="val 1183" name="adj"/>
            </a:avLst>
          </a:prstGeom>
          <a:noFill/>
          <a:ln cap="flat" cmpd="sng" w="9525">
            <a:solidFill>
              <a:schemeClr val="dk2"/>
            </a:solidFill>
            <a:prstDash val="solid"/>
            <a:round/>
            <a:headEnd len="sm" w="sm" type="none"/>
            <a:tailEnd len="sm" w="sm" type="none"/>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6" name="Shape 996"/>
        <p:cNvGrpSpPr/>
        <p:nvPr/>
      </p:nvGrpSpPr>
      <p:grpSpPr>
        <a:xfrm>
          <a:off x="0" y="0"/>
          <a:ext cx="0" cy="0"/>
          <a:chOff x="0" y="0"/>
          <a:chExt cx="0" cy="0"/>
        </a:xfrm>
      </p:grpSpPr>
      <p:sp>
        <p:nvSpPr>
          <p:cNvPr id="997" name="Google Shape;997;p18"/>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998" name="Google Shape;998;p18"/>
          <p:cNvSpPr txBox="1"/>
          <p:nvPr>
            <p:ph type="title"/>
          </p:nvPr>
        </p:nvSpPr>
        <p:spPr>
          <a:xfrm>
            <a:off x="468625" y="1021650"/>
            <a:ext cx="21741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Personalize your dashboard</a:t>
            </a:r>
            <a:endParaRPr/>
          </a:p>
        </p:txBody>
      </p:sp>
      <p:sp>
        <p:nvSpPr>
          <p:cNvPr id="999" name="Google Shape;999;p18"/>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solidFill>
                  <a:schemeClr val="dk1"/>
                </a:solidFill>
              </a:rPr>
              <a:t>Creating referrals and sharing jobs</a:t>
            </a:r>
            <a:endParaRPr/>
          </a:p>
        </p:txBody>
      </p:sp>
      <p:sp>
        <p:nvSpPr>
          <p:cNvPr id="1000" name="Google Shape;1000;p18"/>
          <p:cNvSpPr txBox="1"/>
          <p:nvPr>
            <p:ph idx="2" type="body"/>
          </p:nvPr>
        </p:nvSpPr>
        <p:spPr>
          <a:xfrm>
            <a:off x="453150" y="1877525"/>
            <a:ext cx="2532600" cy="2958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Select </a:t>
            </a:r>
            <a:r>
              <a:rPr b="1" lang="en"/>
              <a:t>Personalize Dashboard</a:t>
            </a:r>
            <a:r>
              <a:rPr lang="en"/>
              <a:t> to customize the order and appearance of task panes to better streamline your workflows.</a:t>
            </a:r>
            <a:endParaRPr/>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p:txBody>
      </p:sp>
      <p:pic>
        <p:nvPicPr>
          <p:cNvPr id="1001" name="Google Shape;1001;p18"/>
          <p:cNvPicPr preferRelativeResize="0"/>
          <p:nvPr/>
        </p:nvPicPr>
        <p:blipFill rotWithShape="1">
          <a:blip r:embed="rId3">
            <a:alphaModFix/>
          </a:blip>
          <a:srcRect b="-6682" l="-2986" r="-2564" t="-6387"/>
          <a:stretch/>
        </p:blipFill>
        <p:spPr>
          <a:xfrm>
            <a:off x="3478825" y="1464750"/>
            <a:ext cx="5357400" cy="2661600"/>
          </a:xfrm>
          <a:prstGeom prst="roundRect">
            <a:avLst>
              <a:gd fmla="val 1130" name="adj"/>
            </a:avLst>
          </a:prstGeom>
          <a:noFill/>
          <a:ln cap="flat" cmpd="sng" w="9525">
            <a:solidFill>
              <a:schemeClr val="dk2"/>
            </a:solidFill>
            <a:prstDash val="solid"/>
            <a:round/>
            <a:headEnd len="sm" w="sm" type="none"/>
            <a:tailEnd len="sm" w="sm" type="none"/>
          </a:ln>
        </p:spPr>
      </p:pic>
      <p:sp>
        <p:nvSpPr>
          <p:cNvPr id="1002" name="Google Shape;1002;p18"/>
          <p:cNvSpPr/>
          <p:nvPr/>
        </p:nvSpPr>
        <p:spPr>
          <a:xfrm>
            <a:off x="3588788" y="1606226"/>
            <a:ext cx="1040700" cy="1452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accent2"/>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6" name="Shape 1006"/>
        <p:cNvGrpSpPr/>
        <p:nvPr/>
      </p:nvGrpSpPr>
      <p:grpSpPr>
        <a:xfrm>
          <a:off x="0" y="0"/>
          <a:ext cx="0" cy="0"/>
          <a:chOff x="0" y="0"/>
          <a:chExt cx="0" cy="0"/>
        </a:xfrm>
      </p:grpSpPr>
      <p:sp>
        <p:nvSpPr>
          <p:cNvPr id="1007" name="Google Shape;1007;p19"/>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1008" name="Google Shape;1008;p19"/>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t/>
            </a:r>
            <a:endParaRPr/>
          </a:p>
        </p:txBody>
      </p:sp>
      <p:sp>
        <p:nvSpPr>
          <p:cNvPr id="1009" name="Google Shape;1009;p19"/>
          <p:cNvSpPr txBox="1"/>
          <p:nvPr>
            <p:ph type="title"/>
          </p:nvPr>
        </p:nvSpPr>
        <p:spPr>
          <a:xfrm>
            <a:off x="463627" y="1027386"/>
            <a:ext cx="4103400" cy="577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Creating a job</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9" name="Shape 849"/>
        <p:cNvGrpSpPr/>
        <p:nvPr/>
      </p:nvGrpSpPr>
      <p:grpSpPr>
        <a:xfrm>
          <a:off x="0" y="0"/>
          <a:ext cx="0" cy="0"/>
          <a:chOff x="0" y="0"/>
          <a:chExt cx="0" cy="0"/>
        </a:xfrm>
      </p:grpSpPr>
      <p:sp>
        <p:nvSpPr>
          <p:cNvPr id="850" name="Google Shape;850;p2"/>
          <p:cNvSpPr txBox="1"/>
          <p:nvPr>
            <p:ph idx="4294967295" type="subTitle"/>
          </p:nvPr>
        </p:nvSpPr>
        <p:spPr>
          <a:xfrm>
            <a:off x="457200" y="3053652"/>
            <a:ext cx="3500400" cy="364500"/>
          </a:xfrm>
          <a:prstGeom prst="rect">
            <a:avLst/>
          </a:prstGeom>
          <a:noFill/>
          <a:ln>
            <a:noFill/>
          </a:ln>
        </p:spPr>
        <p:txBody>
          <a:bodyPr anchorCtr="0" anchor="t" bIns="91425" lIns="91425" spcFirstLastPara="1" rIns="91425" wrap="square" tIns="91425">
            <a:noAutofit/>
          </a:bodyPr>
          <a:lstStyle/>
          <a:p>
            <a:pPr indent="0" lvl="0" marL="0" marR="0" rtl="0" algn="l">
              <a:lnSpc>
                <a:spcPct val="125000"/>
              </a:lnSpc>
              <a:spcBef>
                <a:spcPts val="0"/>
              </a:spcBef>
              <a:spcAft>
                <a:spcPts val="0"/>
              </a:spcAft>
              <a:buClr>
                <a:srgbClr val="15372C"/>
              </a:buClr>
              <a:buSzPts val="1100"/>
              <a:buFont typeface="Nunito Sans"/>
              <a:buNone/>
            </a:pPr>
            <a:r>
              <a:rPr b="0" i="0" lang="en" sz="1100" u="none" cap="none" strike="noStrike">
                <a:solidFill>
                  <a:srgbClr val="15372C"/>
                </a:solidFill>
                <a:latin typeface="Nunito Sans"/>
                <a:ea typeface="Nunito Sans"/>
                <a:cs typeface="Nunito Sans"/>
                <a:sym typeface="Nunito Sans"/>
              </a:rPr>
              <a:t>An introduction to Greenhouse  </a:t>
            </a:r>
            <a:endParaRPr b="0" i="0" sz="11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15372C"/>
              </a:buClr>
              <a:buSzPts val="1100"/>
              <a:buFont typeface="Nunito Sans"/>
              <a:buNone/>
            </a:pPr>
            <a:r>
              <a:t/>
            </a:r>
            <a:endParaRPr b="0" i="0" sz="11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15372C"/>
              </a:buClr>
              <a:buSzPts val="1100"/>
              <a:buFont typeface="Nunito Sans"/>
              <a:buNone/>
            </a:pPr>
            <a:r>
              <a:t/>
            </a:r>
            <a:endParaRPr b="0" i="0" sz="1100" u="none" cap="none" strike="noStrike">
              <a:solidFill>
                <a:srgbClr val="15372C"/>
              </a:solidFill>
              <a:latin typeface="Nunito Sans"/>
              <a:ea typeface="Nunito Sans"/>
              <a:cs typeface="Nunito Sans"/>
              <a:sym typeface="Nunito Sans"/>
            </a:endParaRPr>
          </a:p>
        </p:txBody>
      </p:sp>
      <p:sp>
        <p:nvSpPr>
          <p:cNvPr id="851" name="Google Shape;851;p2"/>
          <p:cNvSpPr txBox="1"/>
          <p:nvPr>
            <p:ph type="title"/>
          </p:nvPr>
        </p:nvSpPr>
        <p:spPr>
          <a:xfrm>
            <a:off x="502749" y="1000127"/>
            <a:ext cx="3595721" cy="1697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sz="3000">
                <a:solidFill>
                  <a:schemeClr val="lt1"/>
                </a:solidFill>
              </a:rPr>
              <a:t>Your</a:t>
            </a:r>
            <a:r>
              <a:rPr i="1" lang="en" sz="3000">
                <a:solidFill>
                  <a:schemeClr val="lt1"/>
                </a:solidFill>
              </a:rPr>
              <a:t> all-together</a:t>
            </a:r>
            <a:endParaRPr i="1" sz="3000">
              <a:solidFill>
                <a:schemeClr val="lt1"/>
              </a:solidFill>
            </a:endParaRPr>
          </a:p>
          <a:p>
            <a:pPr indent="0" lvl="0" marL="0" rtl="0" algn="l">
              <a:lnSpc>
                <a:spcPct val="100000"/>
              </a:lnSpc>
              <a:spcBef>
                <a:spcPts val="0"/>
              </a:spcBef>
              <a:spcAft>
                <a:spcPts val="0"/>
              </a:spcAft>
              <a:buSzPts val="1800"/>
              <a:buNone/>
            </a:pPr>
            <a:r>
              <a:rPr lang="en" sz="3000">
                <a:solidFill>
                  <a:schemeClr val="lt1"/>
                </a:solidFill>
              </a:rPr>
              <a:t>hiring platform</a:t>
            </a:r>
            <a:endParaRPr>
              <a:solidFill>
                <a:schemeClr val="lt1"/>
              </a:solidFill>
            </a:endParaRPr>
          </a:p>
        </p:txBody>
      </p:sp>
      <p:sp>
        <p:nvSpPr>
          <p:cNvPr id="852" name="Google Shape;852;p2"/>
          <p:cNvSpPr/>
          <p:nvPr/>
        </p:nvSpPr>
        <p:spPr>
          <a:xfrm>
            <a:off x="528700" y="3608725"/>
            <a:ext cx="1053300" cy="285900"/>
          </a:xfrm>
          <a:prstGeom prst="roundRect">
            <a:avLst>
              <a:gd fmla="val 50000" name="adj"/>
            </a:avLst>
          </a:prstGeom>
          <a:solidFill>
            <a:srgbClr val="031C1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chemeClr val="lt1"/>
                </a:solidFill>
                <a:latin typeface="Nunito Sans"/>
                <a:ea typeface="Nunito Sans"/>
                <a:cs typeface="Nunito Sans"/>
                <a:sym typeface="Nunito Sans"/>
              </a:rPr>
              <a:t>Job Admins</a:t>
            </a:r>
            <a:endParaRPr b="0" i="0" sz="900" u="none" cap="none" strike="noStrike">
              <a:solidFill>
                <a:schemeClr val="lt1"/>
              </a:solidFill>
              <a:latin typeface="Nunito Sans"/>
              <a:ea typeface="Nunito Sans"/>
              <a:cs typeface="Nunito Sans"/>
              <a:sym typeface="Nunito Sans"/>
            </a:endParaRPr>
          </a:p>
        </p:txBody>
      </p:sp>
      <p:sp>
        <p:nvSpPr>
          <p:cNvPr id="853" name="Google Shape;853;p2"/>
          <p:cNvSpPr txBox="1"/>
          <p:nvPr>
            <p:ph idx="1" type="subTitle"/>
          </p:nvPr>
        </p:nvSpPr>
        <p:spPr>
          <a:xfrm>
            <a:off x="502741" y="3062459"/>
            <a:ext cx="3184500" cy="4929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An introduction to Greenhouse</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3" name="Shape 1013"/>
        <p:cNvGrpSpPr/>
        <p:nvPr/>
      </p:nvGrpSpPr>
      <p:grpSpPr>
        <a:xfrm>
          <a:off x="0" y="0"/>
          <a:ext cx="0" cy="0"/>
          <a:chOff x="0" y="0"/>
          <a:chExt cx="0" cy="0"/>
        </a:xfrm>
      </p:grpSpPr>
      <p:sp>
        <p:nvSpPr>
          <p:cNvPr id="1014" name="Google Shape;1014;p20"/>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1015" name="Google Shape;1015;p20"/>
          <p:cNvSpPr txBox="1"/>
          <p:nvPr>
            <p:ph type="title"/>
          </p:nvPr>
        </p:nvSpPr>
        <p:spPr>
          <a:xfrm>
            <a:off x="468625" y="1021650"/>
            <a:ext cx="22644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Opening a job</a:t>
            </a:r>
            <a:endParaRPr/>
          </a:p>
        </p:txBody>
      </p:sp>
      <p:sp>
        <p:nvSpPr>
          <p:cNvPr id="1016" name="Google Shape;1016;p20"/>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solidFill>
                  <a:schemeClr val="dk1"/>
                </a:solidFill>
              </a:rPr>
              <a:t>Creating a job</a:t>
            </a:r>
            <a:endParaRPr/>
          </a:p>
        </p:txBody>
      </p:sp>
      <p:sp>
        <p:nvSpPr>
          <p:cNvPr id="1017" name="Google Shape;1017;p20"/>
          <p:cNvSpPr txBox="1"/>
          <p:nvPr>
            <p:ph idx="2" type="body"/>
          </p:nvPr>
        </p:nvSpPr>
        <p:spPr>
          <a:xfrm>
            <a:off x="453150" y="1606225"/>
            <a:ext cx="2532600" cy="2958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To open a new job, </a:t>
            </a:r>
            <a:endParaRPr/>
          </a:p>
          <a:p>
            <a:pPr indent="0" lvl="0" marL="0" rtl="0" algn="l">
              <a:lnSpc>
                <a:spcPct val="125000"/>
              </a:lnSpc>
              <a:spcBef>
                <a:spcPts val="0"/>
              </a:spcBef>
              <a:spcAft>
                <a:spcPts val="0"/>
              </a:spcAft>
              <a:buSzPts val="1100"/>
              <a:buNone/>
            </a:pPr>
            <a:r>
              <a:rPr lang="en"/>
              <a:t>click </a:t>
            </a:r>
            <a:r>
              <a:rPr b="1" lang="en"/>
              <a:t>Add &gt; Create a job</a:t>
            </a:r>
            <a:r>
              <a:rPr lang="en"/>
              <a:t>.</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rPr lang="en"/>
              <a:t>Next, select a starting point to determine how you want to create the job.</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p:txBody>
      </p:sp>
      <p:pic>
        <p:nvPicPr>
          <p:cNvPr id="1018" name="Google Shape;1018;p20"/>
          <p:cNvPicPr preferRelativeResize="0"/>
          <p:nvPr/>
        </p:nvPicPr>
        <p:blipFill rotWithShape="1">
          <a:blip r:embed="rId3">
            <a:alphaModFix/>
          </a:blip>
          <a:srcRect b="-4596" l="-2678" r="-2374" t="-4871"/>
          <a:stretch/>
        </p:blipFill>
        <p:spPr>
          <a:xfrm>
            <a:off x="3646750" y="394625"/>
            <a:ext cx="2388900" cy="1687200"/>
          </a:xfrm>
          <a:prstGeom prst="roundRect">
            <a:avLst>
              <a:gd fmla="val 1594" name="adj"/>
            </a:avLst>
          </a:prstGeom>
          <a:noFill/>
          <a:ln cap="flat" cmpd="sng" w="9525">
            <a:solidFill>
              <a:schemeClr val="dk2"/>
            </a:solidFill>
            <a:prstDash val="solid"/>
            <a:round/>
            <a:headEnd len="sm" w="sm" type="none"/>
            <a:tailEnd len="sm" w="sm" type="none"/>
          </a:ln>
        </p:spPr>
      </p:pic>
      <p:pic>
        <p:nvPicPr>
          <p:cNvPr id="1019" name="Google Shape;1019;p20"/>
          <p:cNvPicPr preferRelativeResize="0"/>
          <p:nvPr/>
        </p:nvPicPr>
        <p:blipFill rotWithShape="1">
          <a:blip r:embed="rId4">
            <a:alphaModFix/>
          </a:blip>
          <a:srcRect b="-7859" l="-4155" r="-4350" t="-8405"/>
          <a:stretch/>
        </p:blipFill>
        <p:spPr>
          <a:xfrm>
            <a:off x="3646750" y="2327425"/>
            <a:ext cx="4242600" cy="2237400"/>
          </a:xfrm>
          <a:prstGeom prst="roundRect">
            <a:avLst>
              <a:gd fmla="val 1384" name="adj"/>
            </a:avLst>
          </a:prstGeom>
          <a:noFill/>
          <a:ln cap="flat" cmpd="sng" w="9525">
            <a:solidFill>
              <a:schemeClr val="dk2"/>
            </a:solidFill>
            <a:prstDash val="solid"/>
            <a:round/>
            <a:headEnd len="sm" w="sm" type="none"/>
            <a:tailEnd len="sm" w="sm" type="none"/>
          </a:ln>
        </p:spPr>
      </p:pic>
      <p:sp>
        <p:nvSpPr>
          <p:cNvPr id="1020" name="Google Shape;1020;p20"/>
          <p:cNvSpPr/>
          <p:nvPr/>
        </p:nvSpPr>
        <p:spPr>
          <a:xfrm>
            <a:off x="3810353" y="1567621"/>
            <a:ext cx="903900" cy="3456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accent2"/>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4" name="Shape 1024"/>
        <p:cNvGrpSpPr/>
        <p:nvPr/>
      </p:nvGrpSpPr>
      <p:grpSpPr>
        <a:xfrm>
          <a:off x="0" y="0"/>
          <a:ext cx="0" cy="0"/>
          <a:chOff x="0" y="0"/>
          <a:chExt cx="0" cy="0"/>
        </a:xfrm>
      </p:grpSpPr>
      <p:sp>
        <p:nvSpPr>
          <p:cNvPr id="1025" name="Google Shape;1025;p21"/>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1026" name="Google Shape;1026;p21"/>
          <p:cNvSpPr txBox="1"/>
          <p:nvPr>
            <p:ph type="title"/>
          </p:nvPr>
        </p:nvSpPr>
        <p:spPr>
          <a:xfrm>
            <a:off x="468625" y="1021650"/>
            <a:ext cx="22644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Job info</a:t>
            </a:r>
            <a:endParaRPr/>
          </a:p>
        </p:txBody>
      </p:sp>
      <p:sp>
        <p:nvSpPr>
          <p:cNvPr id="1027" name="Google Shape;1027;p21"/>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solidFill>
                  <a:schemeClr val="dk1"/>
                </a:solidFill>
              </a:rPr>
              <a:t>Creating a job</a:t>
            </a:r>
            <a:endParaRPr>
              <a:solidFill>
                <a:schemeClr val="dk1"/>
              </a:solidFill>
            </a:endParaRPr>
          </a:p>
        </p:txBody>
      </p:sp>
      <p:sp>
        <p:nvSpPr>
          <p:cNvPr id="1028" name="Google Shape;1028;p21"/>
          <p:cNvSpPr txBox="1"/>
          <p:nvPr>
            <p:ph idx="2" type="body"/>
          </p:nvPr>
        </p:nvSpPr>
        <p:spPr>
          <a:xfrm>
            <a:off x="453150" y="1606225"/>
            <a:ext cx="2532600" cy="2958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Fill the job detail fields and </a:t>
            </a:r>
            <a:endParaRPr/>
          </a:p>
          <a:p>
            <a:pPr indent="0" lvl="0" marL="0" rtl="0" algn="l">
              <a:lnSpc>
                <a:spcPct val="125000"/>
              </a:lnSpc>
              <a:spcBef>
                <a:spcPts val="0"/>
              </a:spcBef>
              <a:spcAft>
                <a:spcPts val="0"/>
              </a:spcAft>
              <a:buSzPts val="1100"/>
              <a:buNone/>
            </a:pPr>
            <a:r>
              <a:rPr lang="en"/>
              <a:t>select </a:t>
            </a:r>
            <a:r>
              <a:rPr b="1" lang="en"/>
              <a:t>Finish</a:t>
            </a:r>
            <a:r>
              <a:rPr lang="en"/>
              <a:t>.</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p:txBody>
      </p:sp>
      <p:pic>
        <p:nvPicPr>
          <p:cNvPr id="1029" name="Google Shape;1029;p21"/>
          <p:cNvPicPr preferRelativeResize="0"/>
          <p:nvPr/>
        </p:nvPicPr>
        <p:blipFill rotWithShape="1">
          <a:blip r:embed="rId3">
            <a:alphaModFix/>
          </a:blip>
          <a:srcRect b="0" l="0" r="49198" t="-2113"/>
          <a:stretch/>
        </p:blipFill>
        <p:spPr>
          <a:xfrm>
            <a:off x="3685550" y="702775"/>
            <a:ext cx="3093600" cy="3662100"/>
          </a:xfrm>
          <a:prstGeom prst="roundRect">
            <a:avLst>
              <a:gd fmla="val 1092" name="adj"/>
            </a:avLst>
          </a:prstGeom>
          <a:noFill/>
          <a:ln cap="flat" cmpd="sng" w="9525">
            <a:solidFill>
              <a:schemeClr val="dk2"/>
            </a:solidFill>
            <a:prstDash val="solid"/>
            <a:round/>
            <a:headEnd len="sm" w="sm" type="none"/>
            <a:tailEnd len="sm" w="sm" type="none"/>
          </a:ln>
        </p:spPr>
      </p:pic>
      <p:cxnSp>
        <p:nvCxnSpPr>
          <p:cNvPr id="1030" name="Google Shape;1030;p21"/>
          <p:cNvCxnSpPr/>
          <p:nvPr/>
        </p:nvCxnSpPr>
        <p:spPr>
          <a:xfrm>
            <a:off x="4656500" y="1791250"/>
            <a:ext cx="2555100" cy="0"/>
          </a:xfrm>
          <a:prstGeom prst="straightConnector1">
            <a:avLst/>
          </a:prstGeom>
          <a:noFill/>
          <a:ln cap="flat" cmpd="sng" w="9525">
            <a:solidFill>
              <a:schemeClr val="accent2"/>
            </a:solidFill>
            <a:prstDash val="solid"/>
            <a:round/>
            <a:headEnd len="sm" w="sm" type="none"/>
            <a:tailEnd len="med" w="med" type="oval"/>
          </a:ln>
        </p:spPr>
      </p:cxnSp>
      <p:cxnSp>
        <p:nvCxnSpPr>
          <p:cNvPr id="1031" name="Google Shape;1031;p21"/>
          <p:cNvCxnSpPr/>
          <p:nvPr/>
        </p:nvCxnSpPr>
        <p:spPr>
          <a:xfrm>
            <a:off x="5513975" y="3464200"/>
            <a:ext cx="1697700" cy="0"/>
          </a:xfrm>
          <a:prstGeom prst="straightConnector1">
            <a:avLst/>
          </a:prstGeom>
          <a:noFill/>
          <a:ln cap="flat" cmpd="sng" w="9525">
            <a:solidFill>
              <a:schemeClr val="accent2"/>
            </a:solidFill>
            <a:prstDash val="solid"/>
            <a:round/>
            <a:headEnd len="sm" w="sm" type="none"/>
            <a:tailEnd len="med" w="med" type="oval"/>
          </a:ln>
        </p:spPr>
      </p:cxnSp>
      <p:cxnSp>
        <p:nvCxnSpPr>
          <p:cNvPr id="1032" name="Google Shape;1032;p21"/>
          <p:cNvCxnSpPr/>
          <p:nvPr/>
        </p:nvCxnSpPr>
        <p:spPr>
          <a:xfrm>
            <a:off x="4609600" y="3847950"/>
            <a:ext cx="2602200" cy="0"/>
          </a:xfrm>
          <a:prstGeom prst="straightConnector1">
            <a:avLst/>
          </a:prstGeom>
          <a:noFill/>
          <a:ln cap="flat" cmpd="sng" w="9525">
            <a:solidFill>
              <a:schemeClr val="accent2"/>
            </a:solidFill>
            <a:prstDash val="solid"/>
            <a:round/>
            <a:headEnd len="sm" w="sm" type="none"/>
            <a:tailEnd len="med" w="med" type="oval"/>
          </a:ln>
        </p:spPr>
      </p:cxnSp>
      <p:sp>
        <p:nvSpPr>
          <p:cNvPr id="1033" name="Google Shape;1033;p21"/>
          <p:cNvSpPr txBox="1"/>
          <p:nvPr/>
        </p:nvSpPr>
        <p:spPr>
          <a:xfrm>
            <a:off x="7218372" y="1671301"/>
            <a:ext cx="1309200" cy="3645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How the job appears to Greenhouse users</a:t>
            </a:r>
            <a:endParaRPr b="0" i="0" sz="900" u="none" cap="none" strike="noStrike">
              <a:solidFill>
                <a:schemeClr val="dk1"/>
              </a:solidFill>
              <a:latin typeface="Nunito Sans"/>
              <a:ea typeface="Nunito Sans"/>
              <a:cs typeface="Nunito Sans"/>
              <a:sym typeface="Nunito Sans"/>
            </a:endParaRPr>
          </a:p>
        </p:txBody>
      </p:sp>
      <p:sp>
        <p:nvSpPr>
          <p:cNvPr id="1034" name="Google Shape;1034;p21"/>
          <p:cNvSpPr txBox="1"/>
          <p:nvPr/>
        </p:nvSpPr>
        <p:spPr>
          <a:xfrm>
            <a:off x="7218372" y="3282834"/>
            <a:ext cx="2162400" cy="3645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Job’s identification #</a:t>
            </a:r>
            <a:endParaRPr b="0" i="0" sz="900" u="none" cap="none" strike="noStrike">
              <a:solidFill>
                <a:schemeClr val="dk1"/>
              </a:solidFill>
              <a:latin typeface="Nunito Sans"/>
              <a:ea typeface="Nunito Sans"/>
              <a:cs typeface="Nunito Sans"/>
              <a:sym typeface="Nunito Sans"/>
            </a:endParaRPr>
          </a:p>
        </p:txBody>
      </p:sp>
      <p:sp>
        <p:nvSpPr>
          <p:cNvPr id="1035" name="Google Shape;1035;p21"/>
          <p:cNvSpPr txBox="1"/>
          <p:nvPr/>
        </p:nvSpPr>
        <p:spPr>
          <a:xfrm>
            <a:off x="7218372" y="3665700"/>
            <a:ext cx="2162400" cy="3645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Full, part, contract</a:t>
            </a:r>
            <a:endParaRPr b="0" i="0" sz="900" u="none" cap="none" strike="noStrike">
              <a:solidFill>
                <a:schemeClr val="dk1"/>
              </a:solidFill>
              <a:latin typeface="Nunito Sans"/>
              <a:ea typeface="Nunito Sans"/>
              <a:cs typeface="Nunito Sans"/>
              <a:sym typeface="Nunito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9" name="Shape 1039"/>
        <p:cNvGrpSpPr/>
        <p:nvPr/>
      </p:nvGrpSpPr>
      <p:grpSpPr>
        <a:xfrm>
          <a:off x="0" y="0"/>
          <a:ext cx="0" cy="0"/>
          <a:chOff x="0" y="0"/>
          <a:chExt cx="0" cy="0"/>
        </a:xfrm>
      </p:grpSpPr>
      <p:sp>
        <p:nvSpPr>
          <p:cNvPr id="1040" name="Google Shape;1040;p22"/>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1041" name="Google Shape;1041;p22"/>
          <p:cNvSpPr txBox="1"/>
          <p:nvPr>
            <p:ph type="title"/>
          </p:nvPr>
        </p:nvSpPr>
        <p:spPr>
          <a:xfrm>
            <a:off x="468625" y="1021650"/>
            <a:ext cx="22644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Job info</a:t>
            </a:r>
            <a:endParaRPr/>
          </a:p>
        </p:txBody>
      </p:sp>
      <p:sp>
        <p:nvSpPr>
          <p:cNvPr id="1042" name="Google Shape;1042;p22"/>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solidFill>
                  <a:schemeClr val="dk1"/>
                </a:solidFill>
              </a:rPr>
              <a:t>Creating a job</a:t>
            </a:r>
            <a:endParaRPr>
              <a:solidFill>
                <a:schemeClr val="dk1"/>
              </a:solidFill>
            </a:endParaRPr>
          </a:p>
        </p:txBody>
      </p:sp>
      <p:sp>
        <p:nvSpPr>
          <p:cNvPr id="1043" name="Google Shape;1043;p22"/>
          <p:cNvSpPr txBox="1"/>
          <p:nvPr>
            <p:ph idx="2" type="body"/>
          </p:nvPr>
        </p:nvSpPr>
        <p:spPr>
          <a:xfrm>
            <a:off x="453150" y="1606225"/>
            <a:ext cx="2532600" cy="2958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Fill the job detail fields and </a:t>
            </a:r>
            <a:endParaRPr/>
          </a:p>
          <a:p>
            <a:pPr indent="0" lvl="0" marL="0" rtl="0" algn="l">
              <a:lnSpc>
                <a:spcPct val="125000"/>
              </a:lnSpc>
              <a:spcBef>
                <a:spcPts val="0"/>
              </a:spcBef>
              <a:spcAft>
                <a:spcPts val="0"/>
              </a:spcAft>
              <a:buSzPts val="1100"/>
              <a:buNone/>
            </a:pPr>
            <a:r>
              <a:rPr lang="en"/>
              <a:t>select </a:t>
            </a:r>
            <a:r>
              <a:rPr b="1" lang="en"/>
              <a:t>Finish</a:t>
            </a:r>
            <a:r>
              <a:rPr lang="en"/>
              <a:t>.</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p:txBody>
      </p:sp>
      <p:pic>
        <p:nvPicPr>
          <p:cNvPr id="1044" name="Google Shape;1044;p22"/>
          <p:cNvPicPr preferRelativeResize="0"/>
          <p:nvPr/>
        </p:nvPicPr>
        <p:blipFill rotWithShape="1">
          <a:blip r:embed="rId3">
            <a:alphaModFix/>
          </a:blip>
          <a:srcRect b="0" l="0" r="49198" t="-2113"/>
          <a:stretch/>
        </p:blipFill>
        <p:spPr>
          <a:xfrm>
            <a:off x="3685550" y="702775"/>
            <a:ext cx="3093600" cy="3662100"/>
          </a:xfrm>
          <a:prstGeom prst="roundRect">
            <a:avLst>
              <a:gd fmla="val 1092" name="adj"/>
            </a:avLst>
          </a:prstGeom>
          <a:noFill/>
          <a:ln cap="flat" cmpd="sng" w="9525">
            <a:solidFill>
              <a:schemeClr val="dk2"/>
            </a:solidFill>
            <a:prstDash val="solid"/>
            <a:round/>
            <a:headEnd len="sm" w="sm" type="none"/>
            <a:tailEnd len="sm" w="sm" type="none"/>
          </a:ln>
        </p:spPr>
      </p:pic>
      <p:cxnSp>
        <p:nvCxnSpPr>
          <p:cNvPr id="1045" name="Google Shape;1045;p22"/>
          <p:cNvCxnSpPr/>
          <p:nvPr/>
        </p:nvCxnSpPr>
        <p:spPr>
          <a:xfrm>
            <a:off x="4656500" y="1791250"/>
            <a:ext cx="2555100" cy="0"/>
          </a:xfrm>
          <a:prstGeom prst="straightConnector1">
            <a:avLst/>
          </a:prstGeom>
          <a:noFill/>
          <a:ln cap="flat" cmpd="sng" w="9525">
            <a:solidFill>
              <a:schemeClr val="accent2"/>
            </a:solidFill>
            <a:prstDash val="solid"/>
            <a:round/>
            <a:headEnd len="sm" w="sm" type="none"/>
            <a:tailEnd len="med" w="med" type="oval"/>
          </a:ln>
        </p:spPr>
      </p:cxnSp>
      <p:cxnSp>
        <p:nvCxnSpPr>
          <p:cNvPr id="1046" name="Google Shape;1046;p22"/>
          <p:cNvCxnSpPr/>
          <p:nvPr/>
        </p:nvCxnSpPr>
        <p:spPr>
          <a:xfrm>
            <a:off x="5513975" y="3464200"/>
            <a:ext cx="1697700" cy="0"/>
          </a:xfrm>
          <a:prstGeom prst="straightConnector1">
            <a:avLst/>
          </a:prstGeom>
          <a:noFill/>
          <a:ln cap="flat" cmpd="sng" w="9525">
            <a:solidFill>
              <a:schemeClr val="accent2"/>
            </a:solidFill>
            <a:prstDash val="solid"/>
            <a:round/>
            <a:headEnd len="sm" w="sm" type="none"/>
            <a:tailEnd len="med" w="med" type="oval"/>
          </a:ln>
        </p:spPr>
      </p:cxnSp>
      <p:cxnSp>
        <p:nvCxnSpPr>
          <p:cNvPr id="1047" name="Google Shape;1047;p22"/>
          <p:cNvCxnSpPr/>
          <p:nvPr/>
        </p:nvCxnSpPr>
        <p:spPr>
          <a:xfrm>
            <a:off x="4609600" y="3847950"/>
            <a:ext cx="2602200" cy="0"/>
          </a:xfrm>
          <a:prstGeom prst="straightConnector1">
            <a:avLst/>
          </a:prstGeom>
          <a:noFill/>
          <a:ln cap="flat" cmpd="sng" w="9525">
            <a:solidFill>
              <a:schemeClr val="accent2"/>
            </a:solidFill>
            <a:prstDash val="solid"/>
            <a:round/>
            <a:headEnd len="sm" w="sm" type="none"/>
            <a:tailEnd len="med" w="med" type="oval"/>
          </a:ln>
        </p:spPr>
      </p:cxnSp>
      <p:sp>
        <p:nvSpPr>
          <p:cNvPr id="1048" name="Google Shape;1048;p22"/>
          <p:cNvSpPr txBox="1"/>
          <p:nvPr/>
        </p:nvSpPr>
        <p:spPr>
          <a:xfrm>
            <a:off x="7218372" y="1671301"/>
            <a:ext cx="1309200" cy="3645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How the job appears to Greenhouse users</a:t>
            </a:r>
            <a:endParaRPr b="0" i="0" sz="900" u="none" cap="none" strike="noStrike">
              <a:solidFill>
                <a:schemeClr val="dk1"/>
              </a:solidFill>
              <a:latin typeface="Nunito Sans"/>
              <a:ea typeface="Nunito Sans"/>
              <a:cs typeface="Nunito Sans"/>
              <a:sym typeface="Nunito Sans"/>
            </a:endParaRPr>
          </a:p>
        </p:txBody>
      </p:sp>
      <p:sp>
        <p:nvSpPr>
          <p:cNvPr id="1049" name="Google Shape;1049;p22"/>
          <p:cNvSpPr txBox="1"/>
          <p:nvPr/>
        </p:nvSpPr>
        <p:spPr>
          <a:xfrm>
            <a:off x="7218372" y="3282834"/>
            <a:ext cx="2162400" cy="3645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Job’s identification #</a:t>
            </a:r>
            <a:endParaRPr b="0" i="0" sz="900" u="none" cap="none" strike="noStrike">
              <a:solidFill>
                <a:schemeClr val="dk1"/>
              </a:solidFill>
              <a:latin typeface="Nunito Sans"/>
              <a:ea typeface="Nunito Sans"/>
              <a:cs typeface="Nunito Sans"/>
              <a:sym typeface="Nunito Sans"/>
            </a:endParaRPr>
          </a:p>
        </p:txBody>
      </p:sp>
      <p:sp>
        <p:nvSpPr>
          <p:cNvPr id="1050" name="Google Shape;1050;p22"/>
          <p:cNvSpPr txBox="1"/>
          <p:nvPr/>
        </p:nvSpPr>
        <p:spPr>
          <a:xfrm>
            <a:off x="7218372" y="3665700"/>
            <a:ext cx="2162400" cy="3645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Full, part, contract</a:t>
            </a:r>
            <a:endParaRPr b="0" i="0" sz="900" u="none" cap="none" strike="noStrike">
              <a:solidFill>
                <a:schemeClr val="dk1"/>
              </a:solidFill>
              <a:latin typeface="Nunito Sans"/>
              <a:ea typeface="Nunito Sans"/>
              <a:cs typeface="Nunito Sans"/>
              <a:sym typeface="Nunito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4" name="Shape 1054"/>
        <p:cNvGrpSpPr/>
        <p:nvPr/>
      </p:nvGrpSpPr>
      <p:grpSpPr>
        <a:xfrm>
          <a:off x="0" y="0"/>
          <a:ext cx="0" cy="0"/>
          <a:chOff x="0" y="0"/>
          <a:chExt cx="0" cy="0"/>
        </a:xfrm>
      </p:grpSpPr>
      <p:sp>
        <p:nvSpPr>
          <p:cNvPr id="1055" name="Google Shape;1055;p23"/>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1056" name="Google Shape;1056;p23"/>
          <p:cNvSpPr txBox="1"/>
          <p:nvPr>
            <p:ph type="title"/>
          </p:nvPr>
        </p:nvSpPr>
        <p:spPr>
          <a:xfrm>
            <a:off x="468625" y="1021650"/>
            <a:ext cx="22644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Scorecards</a:t>
            </a:r>
            <a:endParaRPr/>
          </a:p>
        </p:txBody>
      </p:sp>
      <p:sp>
        <p:nvSpPr>
          <p:cNvPr id="1057" name="Google Shape;1057;p23"/>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solidFill>
                  <a:schemeClr val="dk1"/>
                </a:solidFill>
              </a:rPr>
              <a:t>Creating a job</a:t>
            </a:r>
            <a:endParaRPr>
              <a:solidFill>
                <a:schemeClr val="dk1"/>
              </a:solidFill>
            </a:endParaRPr>
          </a:p>
        </p:txBody>
      </p:sp>
      <p:sp>
        <p:nvSpPr>
          <p:cNvPr id="1058" name="Google Shape;1058;p23"/>
          <p:cNvSpPr txBox="1"/>
          <p:nvPr>
            <p:ph idx="2" type="body"/>
          </p:nvPr>
        </p:nvSpPr>
        <p:spPr>
          <a:xfrm>
            <a:off x="453150" y="1606225"/>
            <a:ext cx="2532600" cy="2958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Configure the scorecard to reflect the characteristics you’re looking for in a candidate.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rPr lang="en"/>
              <a:t>Click </a:t>
            </a:r>
            <a:r>
              <a:rPr b="1" lang="en"/>
              <a:t>Edit</a:t>
            </a:r>
            <a:r>
              <a:rPr lang="en"/>
              <a:t> to add or create attributes. Click </a:t>
            </a:r>
            <a:r>
              <a:rPr b="1" lang="en"/>
              <a:t>+ Add a Category </a:t>
            </a:r>
            <a:r>
              <a:rPr lang="en"/>
              <a:t>to add a new scorecard category.</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p:txBody>
      </p:sp>
      <p:pic>
        <p:nvPicPr>
          <p:cNvPr id="1059" name="Google Shape;1059;p23"/>
          <p:cNvPicPr preferRelativeResize="0"/>
          <p:nvPr/>
        </p:nvPicPr>
        <p:blipFill rotWithShape="1">
          <a:blip r:embed="rId3">
            <a:alphaModFix/>
          </a:blip>
          <a:srcRect b="1526" l="-1300" r="1300" t="-3963"/>
          <a:stretch/>
        </p:blipFill>
        <p:spPr>
          <a:xfrm>
            <a:off x="3417025" y="1021650"/>
            <a:ext cx="5490600" cy="2611200"/>
          </a:xfrm>
          <a:prstGeom prst="roundRect">
            <a:avLst>
              <a:gd fmla="val 1219" name="adj"/>
            </a:avLst>
          </a:prstGeom>
          <a:noFill/>
          <a:ln cap="flat" cmpd="sng" w="9525">
            <a:solidFill>
              <a:schemeClr val="dk2"/>
            </a:solidFill>
            <a:prstDash val="solid"/>
            <a:round/>
            <a:headEnd len="sm" w="sm" type="none"/>
            <a:tailEnd len="sm" w="sm" type="none"/>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3" name="Shape 1063"/>
        <p:cNvGrpSpPr/>
        <p:nvPr/>
      </p:nvGrpSpPr>
      <p:grpSpPr>
        <a:xfrm>
          <a:off x="0" y="0"/>
          <a:ext cx="0" cy="0"/>
          <a:chOff x="0" y="0"/>
          <a:chExt cx="0" cy="0"/>
        </a:xfrm>
      </p:grpSpPr>
      <p:sp>
        <p:nvSpPr>
          <p:cNvPr id="1064" name="Google Shape;1064;p24"/>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1065" name="Google Shape;1065;p24"/>
          <p:cNvSpPr txBox="1"/>
          <p:nvPr>
            <p:ph type="title"/>
          </p:nvPr>
        </p:nvSpPr>
        <p:spPr>
          <a:xfrm>
            <a:off x="468625" y="1021650"/>
            <a:ext cx="22644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Hiring team</a:t>
            </a:r>
            <a:endParaRPr/>
          </a:p>
        </p:txBody>
      </p:sp>
      <p:sp>
        <p:nvSpPr>
          <p:cNvPr id="1066" name="Google Shape;1066;p24"/>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solidFill>
                  <a:schemeClr val="dk1"/>
                </a:solidFill>
              </a:rPr>
              <a:t>Creating a job</a:t>
            </a:r>
            <a:endParaRPr>
              <a:solidFill>
                <a:schemeClr val="dk1"/>
              </a:solidFill>
            </a:endParaRPr>
          </a:p>
        </p:txBody>
      </p:sp>
      <p:sp>
        <p:nvSpPr>
          <p:cNvPr id="1067" name="Google Shape;1067;p24"/>
          <p:cNvSpPr txBox="1"/>
          <p:nvPr>
            <p:ph idx="2" type="body"/>
          </p:nvPr>
        </p:nvSpPr>
        <p:spPr>
          <a:xfrm>
            <a:off x="453150" y="1606225"/>
            <a:ext cx="2532600" cy="2958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Configure the job’s hiring team, responsible for various default tasks:</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rPr b="1" lang="en"/>
              <a:t>Hiring Manager: </a:t>
            </a:r>
            <a:r>
              <a:rPr lang="en"/>
              <a:t>Hiring Manager application review</a:t>
            </a:r>
            <a:endParaRPr/>
          </a:p>
          <a:p>
            <a:pPr indent="0" lvl="0" marL="0" rtl="0" algn="l">
              <a:lnSpc>
                <a:spcPct val="125000"/>
              </a:lnSpc>
              <a:spcBef>
                <a:spcPts val="0"/>
              </a:spcBef>
              <a:spcAft>
                <a:spcPts val="0"/>
              </a:spcAft>
              <a:buSzPts val="1100"/>
              <a:buNone/>
            </a:pPr>
            <a:br>
              <a:rPr lang="en"/>
            </a:br>
            <a:r>
              <a:rPr b="1" lang="en"/>
              <a:t>Recruiter:</a:t>
            </a:r>
            <a:r>
              <a:rPr lang="en"/>
              <a:t> Application review, advancing/rejecting candidates, sending scorecard reminders and forms, managing alerts, etc.</a:t>
            </a:r>
            <a:endParaRPr/>
          </a:p>
          <a:p>
            <a:pPr indent="0" lvl="0" marL="0" rtl="0" algn="l">
              <a:lnSpc>
                <a:spcPct val="125000"/>
              </a:lnSpc>
              <a:spcBef>
                <a:spcPts val="0"/>
              </a:spcBef>
              <a:spcAft>
                <a:spcPts val="0"/>
              </a:spcAft>
              <a:buSzPts val="1100"/>
              <a:buNone/>
            </a:pPr>
            <a:br>
              <a:rPr lang="en"/>
            </a:br>
            <a:r>
              <a:rPr b="1" lang="en"/>
              <a:t>Coordinator:</a:t>
            </a:r>
            <a:r>
              <a:rPr lang="en"/>
              <a:t> Scheduling interviews </a:t>
            </a:r>
            <a:endParaRPr/>
          </a:p>
          <a:p>
            <a:pPr indent="0" lvl="0" marL="0" rtl="0" algn="l">
              <a:lnSpc>
                <a:spcPct val="125000"/>
              </a:lnSpc>
              <a:spcBef>
                <a:spcPts val="0"/>
              </a:spcBef>
              <a:spcAft>
                <a:spcPts val="0"/>
              </a:spcAft>
              <a:buSzPts val="1100"/>
              <a:buNone/>
            </a:pPr>
            <a:br>
              <a:rPr lang="en"/>
            </a:br>
            <a:r>
              <a:rPr b="1" lang="en"/>
              <a:t>Sourcer: </a:t>
            </a:r>
            <a:r>
              <a:rPr lang="en"/>
              <a:t>No default tasks</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pic>
        <p:nvPicPr>
          <p:cNvPr id="1068" name="Google Shape;1068;p24"/>
          <p:cNvPicPr preferRelativeResize="0"/>
          <p:nvPr/>
        </p:nvPicPr>
        <p:blipFill rotWithShape="1">
          <a:blip r:embed="rId3">
            <a:alphaModFix/>
          </a:blip>
          <a:srcRect b="4050" l="-1895" r="526" t="-4050"/>
          <a:stretch/>
        </p:blipFill>
        <p:spPr>
          <a:xfrm>
            <a:off x="3551530" y="1028700"/>
            <a:ext cx="5321700" cy="2732700"/>
          </a:xfrm>
          <a:prstGeom prst="roundRect">
            <a:avLst>
              <a:gd fmla="val 892" name="adj"/>
            </a:avLst>
          </a:prstGeom>
          <a:noFill/>
          <a:ln cap="flat" cmpd="sng" w="9525">
            <a:solidFill>
              <a:schemeClr val="dk2"/>
            </a:solidFill>
            <a:prstDash val="solid"/>
            <a:round/>
            <a:headEnd len="sm" w="sm" type="none"/>
            <a:tailEnd len="sm" w="sm" type="none"/>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2" name="Shape 1072"/>
        <p:cNvGrpSpPr/>
        <p:nvPr/>
      </p:nvGrpSpPr>
      <p:grpSpPr>
        <a:xfrm>
          <a:off x="0" y="0"/>
          <a:ext cx="0" cy="0"/>
          <a:chOff x="0" y="0"/>
          <a:chExt cx="0" cy="0"/>
        </a:xfrm>
      </p:grpSpPr>
      <p:sp>
        <p:nvSpPr>
          <p:cNvPr id="1073" name="Google Shape;1073;p25"/>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1074" name="Google Shape;1074;p25"/>
          <p:cNvSpPr txBox="1"/>
          <p:nvPr>
            <p:ph type="title"/>
          </p:nvPr>
        </p:nvSpPr>
        <p:spPr>
          <a:xfrm>
            <a:off x="468625" y="1021650"/>
            <a:ext cx="22644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Approvals</a:t>
            </a:r>
            <a:endParaRPr/>
          </a:p>
        </p:txBody>
      </p:sp>
      <p:sp>
        <p:nvSpPr>
          <p:cNvPr id="1075" name="Google Shape;1075;p25"/>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solidFill>
                  <a:schemeClr val="dk1"/>
                </a:solidFill>
              </a:rPr>
              <a:t>Creating a job</a:t>
            </a:r>
            <a:endParaRPr>
              <a:solidFill>
                <a:schemeClr val="dk1"/>
              </a:solidFill>
            </a:endParaRPr>
          </a:p>
        </p:txBody>
      </p:sp>
      <p:sp>
        <p:nvSpPr>
          <p:cNvPr id="1076" name="Google Shape;1076;p25"/>
          <p:cNvSpPr txBox="1"/>
          <p:nvPr>
            <p:ph idx="2" type="body"/>
          </p:nvPr>
        </p:nvSpPr>
        <p:spPr>
          <a:xfrm>
            <a:off x="453150" y="1606225"/>
            <a:ext cx="2425800" cy="2958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Verify the </a:t>
            </a:r>
            <a:r>
              <a:rPr b="1" lang="en"/>
              <a:t>approval details</a:t>
            </a:r>
            <a:r>
              <a:rPr lang="en"/>
              <a:t> by reviewing the job info, openings, and job / offer approval flows.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rPr lang="en"/>
              <a:t>Select </a:t>
            </a:r>
            <a:r>
              <a:rPr b="1" lang="en"/>
              <a:t>edit</a:t>
            </a:r>
            <a:r>
              <a:rPr lang="en"/>
              <a:t> (pencil icon) to adjust information.</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pic>
        <p:nvPicPr>
          <p:cNvPr id="1077" name="Google Shape;1077;p25"/>
          <p:cNvPicPr preferRelativeResize="0"/>
          <p:nvPr/>
        </p:nvPicPr>
        <p:blipFill rotWithShape="1">
          <a:blip r:embed="rId3">
            <a:alphaModFix/>
          </a:blip>
          <a:srcRect b="0" l="-624" r="66515" t="-4854"/>
          <a:stretch/>
        </p:blipFill>
        <p:spPr>
          <a:xfrm>
            <a:off x="3258575" y="320550"/>
            <a:ext cx="2865900" cy="1845300"/>
          </a:xfrm>
          <a:prstGeom prst="roundRect">
            <a:avLst>
              <a:gd fmla="val 2268" name="adj"/>
            </a:avLst>
          </a:prstGeom>
          <a:noFill/>
          <a:ln cap="flat" cmpd="sng" w="9525">
            <a:solidFill>
              <a:schemeClr val="dk2"/>
            </a:solidFill>
            <a:prstDash val="solid"/>
            <a:round/>
            <a:headEnd len="sm" w="sm" type="none"/>
            <a:tailEnd len="sm" w="sm" type="none"/>
          </a:ln>
        </p:spPr>
      </p:pic>
      <p:pic>
        <p:nvPicPr>
          <p:cNvPr id="1078" name="Google Shape;1078;p25"/>
          <p:cNvPicPr preferRelativeResize="0"/>
          <p:nvPr/>
        </p:nvPicPr>
        <p:blipFill rotWithShape="1">
          <a:blip r:embed="rId4">
            <a:alphaModFix/>
          </a:blip>
          <a:srcRect b="-3242" l="-1394" r="19815" t="-3082"/>
          <a:stretch/>
        </p:blipFill>
        <p:spPr>
          <a:xfrm>
            <a:off x="3258575" y="2286825"/>
            <a:ext cx="4483500" cy="2388300"/>
          </a:xfrm>
          <a:prstGeom prst="roundRect">
            <a:avLst>
              <a:gd fmla="val 992" name="adj"/>
            </a:avLst>
          </a:prstGeom>
          <a:noFill/>
          <a:ln cap="flat" cmpd="sng" w="9525">
            <a:solidFill>
              <a:schemeClr val="dk2"/>
            </a:solidFill>
            <a:prstDash val="solid"/>
            <a:round/>
            <a:headEnd len="sm" w="sm" type="none"/>
            <a:tailEnd len="sm" w="sm" type="none"/>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2" name="Shape 1082"/>
        <p:cNvGrpSpPr/>
        <p:nvPr/>
      </p:nvGrpSpPr>
      <p:grpSpPr>
        <a:xfrm>
          <a:off x="0" y="0"/>
          <a:ext cx="0" cy="0"/>
          <a:chOff x="0" y="0"/>
          <a:chExt cx="0" cy="0"/>
        </a:xfrm>
      </p:grpSpPr>
      <p:sp>
        <p:nvSpPr>
          <p:cNvPr id="1083" name="Google Shape;1083;p26"/>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1084" name="Google Shape;1084;p26"/>
          <p:cNvSpPr txBox="1"/>
          <p:nvPr>
            <p:ph type="title"/>
          </p:nvPr>
        </p:nvSpPr>
        <p:spPr>
          <a:xfrm>
            <a:off x="468625" y="1021650"/>
            <a:ext cx="22644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Notifications</a:t>
            </a:r>
            <a:endParaRPr/>
          </a:p>
        </p:txBody>
      </p:sp>
      <p:sp>
        <p:nvSpPr>
          <p:cNvPr id="1085" name="Google Shape;1085;p26"/>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solidFill>
                  <a:schemeClr val="dk1"/>
                </a:solidFill>
              </a:rPr>
              <a:t>Creating a job</a:t>
            </a:r>
            <a:endParaRPr>
              <a:solidFill>
                <a:schemeClr val="dk1"/>
              </a:solidFill>
            </a:endParaRPr>
          </a:p>
        </p:txBody>
      </p:sp>
      <p:sp>
        <p:nvSpPr>
          <p:cNvPr id="1086" name="Google Shape;1086;p26"/>
          <p:cNvSpPr txBox="1"/>
          <p:nvPr>
            <p:ph idx="2" type="body"/>
          </p:nvPr>
        </p:nvSpPr>
        <p:spPr>
          <a:xfrm>
            <a:off x="453150" y="1606225"/>
            <a:ext cx="2425800" cy="2958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Review scorecard, candidate </a:t>
            </a:r>
            <a:endParaRPr/>
          </a:p>
          <a:p>
            <a:pPr indent="0" lvl="0" marL="0" rtl="0" algn="l">
              <a:lnSpc>
                <a:spcPct val="125000"/>
              </a:lnSpc>
              <a:spcBef>
                <a:spcPts val="0"/>
              </a:spcBef>
              <a:spcAft>
                <a:spcPts val="0"/>
              </a:spcAft>
              <a:buSzPts val="1100"/>
              <a:buNone/>
            </a:pPr>
            <a:r>
              <a:rPr lang="en"/>
              <a:t>and approval notifications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pic>
        <p:nvPicPr>
          <p:cNvPr id="1087" name="Google Shape;1087;p26"/>
          <p:cNvPicPr preferRelativeResize="0"/>
          <p:nvPr/>
        </p:nvPicPr>
        <p:blipFill rotWithShape="1">
          <a:blip r:embed="rId3">
            <a:alphaModFix/>
          </a:blip>
          <a:srcRect b="0" l="0" r="50801" t="0"/>
          <a:stretch/>
        </p:blipFill>
        <p:spPr>
          <a:xfrm>
            <a:off x="3225700" y="152400"/>
            <a:ext cx="2981400" cy="4838700"/>
          </a:xfrm>
          <a:prstGeom prst="roundRect">
            <a:avLst>
              <a:gd fmla="val 1905" name="adj"/>
            </a:avLst>
          </a:prstGeom>
          <a:noFill/>
          <a:ln cap="flat" cmpd="sng" w="9525">
            <a:solidFill>
              <a:schemeClr val="dk2"/>
            </a:solidFill>
            <a:prstDash val="solid"/>
            <a:round/>
            <a:headEnd len="sm" w="sm" type="none"/>
            <a:tailEnd len="sm" w="sm" type="none"/>
          </a:ln>
        </p:spPr>
      </p:pic>
      <p:cxnSp>
        <p:nvCxnSpPr>
          <p:cNvPr id="1088" name="Google Shape;1088;p26"/>
          <p:cNvCxnSpPr/>
          <p:nvPr/>
        </p:nvCxnSpPr>
        <p:spPr>
          <a:xfrm>
            <a:off x="4684275" y="491625"/>
            <a:ext cx="1840500" cy="0"/>
          </a:xfrm>
          <a:prstGeom prst="straightConnector1">
            <a:avLst/>
          </a:prstGeom>
          <a:noFill/>
          <a:ln cap="flat" cmpd="sng" w="9525">
            <a:solidFill>
              <a:schemeClr val="accent2"/>
            </a:solidFill>
            <a:prstDash val="solid"/>
            <a:round/>
            <a:headEnd len="sm" w="sm" type="none"/>
            <a:tailEnd len="med" w="med" type="oval"/>
          </a:ln>
        </p:spPr>
      </p:cxnSp>
      <p:cxnSp>
        <p:nvCxnSpPr>
          <p:cNvPr id="1089" name="Google Shape;1089;p26"/>
          <p:cNvCxnSpPr/>
          <p:nvPr/>
        </p:nvCxnSpPr>
        <p:spPr>
          <a:xfrm>
            <a:off x="4250475" y="1269925"/>
            <a:ext cx="2274300" cy="0"/>
          </a:xfrm>
          <a:prstGeom prst="straightConnector1">
            <a:avLst/>
          </a:prstGeom>
          <a:noFill/>
          <a:ln cap="flat" cmpd="sng" w="9525">
            <a:solidFill>
              <a:schemeClr val="accent2"/>
            </a:solidFill>
            <a:prstDash val="solid"/>
            <a:round/>
            <a:headEnd len="sm" w="sm" type="none"/>
            <a:tailEnd len="med" w="med" type="oval"/>
          </a:ln>
        </p:spPr>
      </p:cxnSp>
      <p:sp>
        <p:nvSpPr>
          <p:cNvPr id="1090" name="Google Shape;1090;p26"/>
          <p:cNvSpPr txBox="1"/>
          <p:nvPr/>
        </p:nvSpPr>
        <p:spPr>
          <a:xfrm>
            <a:off x="6641507" y="1206880"/>
            <a:ext cx="2259600" cy="3645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Configurable notification for scorecard submissions on specific stages</a:t>
            </a:r>
            <a:endParaRPr b="0" i="0" sz="900" u="none" cap="none" strike="noStrike">
              <a:solidFill>
                <a:schemeClr val="dk1"/>
              </a:solidFill>
              <a:latin typeface="Nunito Sans"/>
              <a:ea typeface="Nunito Sans"/>
              <a:cs typeface="Nunito Sans"/>
              <a:sym typeface="Nunito Sans"/>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Nunito Sans"/>
              <a:ea typeface="Nunito Sans"/>
              <a:cs typeface="Nunito Sans"/>
              <a:sym typeface="Nunito Sans"/>
            </a:endParaRPr>
          </a:p>
        </p:txBody>
      </p:sp>
      <p:sp>
        <p:nvSpPr>
          <p:cNvPr id="1091" name="Google Shape;1091;p26"/>
          <p:cNvSpPr txBox="1"/>
          <p:nvPr/>
        </p:nvSpPr>
        <p:spPr>
          <a:xfrm>
            <a:off x="6641507" y="2187186"/>
            <a:ext cx="2259600" cy="3645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Notification: new internal applicants</a:t>
            </a:r>
            <a:endParaRPr b="0" i="0" sz="900" u="none" cap="none" strike="noStrike">
              <a:solidFill>
                <a:schemeClr val="dk1"/>
              </a:solidFill>
              <a:latin typeface="Nunito Sans"/>
              <a:ea typeface="Nunito Sans"/>
              <a:cs typeface="Nunito Sans"/>
              <a:sym typeface="Nunito Sans"/>
            </a:endParaRPr>
          </a:p>
        </p:txBody>
      </p:sp>
      <p:sp>
        <p:nvSpPr>
          <p:cNvPr id="1092" name="Google Shape;1092;p26"/>
          <p:cNvSpPr txBox="1"/>
          <p:nvPr/>
        </p:nvSpPr>
        <p:spPr>
          <a:xfrm>
            <a:off x="6641507" y="2668771"/>
            <a:ext cx="2259600" cy="3645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Notification: new referrals</a:t>
            </a:r>
            <a:endParaRPr b="0" i="0" sz="900" u="none" cap="none" strike="noStrike">
              <a:solidFill>
                <a:schemeClr val="dk1"/>
              </a:solidFill>
              <a:latin typeface="Nunito Sans"/>
              <a:ea typeface="Nunito Sans"/>
              <a:cs typeface="Nunito Sans"/>
              <a:sym typeface="Nunito Sans"/>
            </a:endParaRPr>
          </a:p>
        </p:txBody>
      </p:sp>
      <p:cxnSp>
        <p:nvCxnSpPr>
          <p:cNvPr id="1093" name="Google Shape;1093;p26"/>
          <p:cNvCxnSpPr/>
          <p:nvPr/>
        </p:nvCxnSpPr>
        <p:spPr>
          <a:xfrm>
            <a:off x="4165275" y="1895825"/>
            <a:ext cx="2359500" cy="0"/>
          </a:xfrm>
          <a:prstGeom prst="straightConnector1">
            <a:avLst/>
          </a:prstGeom>
          <a:noFill/>
          <a:ln cap="flat" cmpd="sng" w="9525">
            <a:solidFill>
              <a:schemeClr val="accent2"/>
            </a:solidFill>
            <a:prstDash val="solid"/>
            <a:round/>
            <a:headEnd len="sm" w="sm" type="none"/>
            <a:tailEnd len="med" w="med" type="oval"/>
          </a:ln>
        </p:spPr>
      </p:cxnSp>
      <p:cxnSp>
        <p:nvCxnSpPr>
          <p:cNvPr id="1094" name="Google Shape;1094;p26"/>
          <p:cNvCxnSpPr/>
          <p:nvPr/>
        </p:nvCxnSpPr>
        <p:spPr>
          <a:xfrm>
            <a:off x="4645275" y="2381250"/>
            <a:ext cx="1879500" cy="0"/>
          </a:xfrm>
          <a:prstGeom prst="straightConnector1">
            <a:avLst/>
          </a:prstGeom>
          <a:noFill/>
          <a:ln cap="flat" cmpd="sng" w="9525">
            <a:solidFill>
              <a:schemeClr val="accent2"/>
            </a:solidFill>
            <a:prstDash val="solid"/>
            <a:round/>
            <a:headEnd len="sm" w="sm" type="none"/>
            <a:tailEnd len="med" w="med" type="oval"/>
          </a:ln>
        </p:spPr>
      </p:cxnSp>
      <p:cxnSp>
        <p:nvCxnSpPr>
          <p:cNvPr id="1095" name="Google Shape;1095;p26"/>
          <p:cNvCxnSpPr/>
          <p:nvPr/>
        </p:nvCxnSpPr>
        <p:spPr>
          <a:xfrm>
            <a:off x="4792875" y="2858475"/>
            <a:ext cx="1731900" cy="0"/>
          </a:xfrm>
          <a:prstGeom prst="straightConnector1">
            <a:avLst/>
          </a:prstGeom>
          <a:noFill/>
          <a:ln cap="flat" cmpd="sng" w="9525">
            <a:solidFill>
              <a:schemeClr val="accent2"/>
            </a:solidFill>
            <a:prstDash val="solid"/>
            <a:round/>
            <a:headEnd len="sm" w="sm" type="none"/>
            <a:tailEnd len="med" w="med" type="oval"/>
          </a:ln>
        </p:spPr>
      </p:cxnSp>
      <p:cxnSp>
        <p:nvCxnSpPr>
          <p:cNvPr id="1096" name="Google Shape;1096;p26"/>
          <p:cNvCxnSpPr/>
          <p:nvPr/>
        </p:nvCxnSpPr>
        <p:spPr>
          <a:xfrm>
            <a:off x="4435575" y="3265500"/>
            <a:ext cx="2089200" cy="0"/>
          </a:xfrm>
          <a:prstGeom prst="straightConnector1">
            <a:avLst/>
          </a:prstGeom>
          <a:noFill/>
          <a:ln cap="flat" cmpd="sng" w="9525">
            <a:solidFill>
              <a:schemeClr val="accent2"/>
            </a:solidFill>
            <a:prstDash val="solid"/>
            <a:round/>
            <a:headEnd len="sm" w="sm" type="none"/>
            <a:tailEnd len="med" w="med" type="oval"/>
          </a:ln>
        </p:spPr>
      </p:cxnSp>
      <p:cxnSp>
        <p:nvCxnSpPr>
          <p:cNvPr id="1097" name="Google Shape;1097;p26"/>
          <p:cNvCxnSpPr/>
          <p:nvPr/>
        </p:nvCxnSpPr>
        <p:spPr>
          <a:xfrm>
            <a:off x="4292775" y="4047375"/>
            <a:ext cx="2232000" cy="0"/>
          </a:xfrm>
          <a:prstGeom prst="straightConnector1">
            <a:avLst/>
          </a:prstGeom>
          <a:noFill/>
          <a:ln cap="flat" cmpd="sng" w="9525">
            <a:solidFill>
              <a:schemeClr val="accent2"/>
            </a:solidFill>
            <a:prstDash val="solid"/>
            <a:round/>
            <a:headEnd len="sm" w="sm" type="none"/>
            <a:tailEnd len="med" w="med" type="oval"/>
          </a:ln>
        </p:spPr>
      </p:cxnSp>
      <p:cxnSp>
        <p:nvCxnSpPr>
          <p:cNvPr id="1098" name="Google Shape;1098;p26"/>
          <p:cNvCxnSpPr/>
          <p:nvPr/>
        </p:nvCxnSpPr>
        <p:spPr>
          <a:xfrm>
            <a:off x="4250475" y="4546525"/>
            <a:ext cx="2274300" cy="0"/>
          </a:xfrm>
          <a:prstGeom prst="straightConnector1">
            <a:avLst/>
          </a:prstGeom>
          <a:noFill/>
          <a:ln cap="flat" cmpd="sng" w="9525">
            <a:solidFill>
              <a:schemeClr val="accent2"/>
            </a:solidFill>
            <a:prstDash val="solid"/>
            <a:round/>
            <a:headEnd len="sm" w="sm" type="none"/>
            <a:tailEnd len="med" w="med" type="oval"/>
          </a:ln>
        </p:spPr>
      </p:cxnSp>
      <p:sp>
        <p:nvSpPr>
          <p:cNvPr id="1099" name="Google Shape;1099;p26"/>
          <p:cNvSpPr txBox="1"/>
          <p:nvPr/>
        </p:nvSpPr>
        <p:spPr>
          <a:xfrm>
            <a:off x="6641507" y="3081906"/>
            <a:ext cx="2259600" cy="3645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Notification: agency submits a candidate</a:t>
            </a:r>
            <a:endParaRPr b="0" i="0" sz="900" u="none" cap="none" strike="noStrike">
              <a:solidFill>
                <a:schemeClr val="dk1"/>
              </a:solidFill>
              <a:latin typeface="Nunito Sans"/>
              <a:ea typeface="Nunito Sans"/>
              <a:cs typeface="Nunito Sans"/>
              <a:sym typeface="Nunito Sans"/>
            </a:endParaRPr>
          </a:p>
        </p:txBody>
      </p:sp>
      <p:sp>
        <p:nvSpPr>
          <p:cNvPr id="1100" name="Google Shape;1100;p26"/>
          <p:cNvSpPr txBox="1"/>
          <p:nvPr/>
        </p:nvSpPr>
        <p:spPr>
          <a:xfrm>
            <a:off x="6641507" y="3852016"/>
            <a:ext cx="2259600" cy="3645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Notification: approval to start recruiting</a:t>
            </a:r>
            <a:endParaRPr b="0" i="0" sz="900" u="none" cap="none" strike="noStrike">
              <a:solidFill>
                <a:schemeClr val="dk1"/>
              </a:solidFill>
              <a:latin typeface="Nunito Sans"/>
              <a:ea typeface="Nunito Sans"/>
              <a:cs typeface="Nunito Sans"/>
              <a:sym typeface="Nunito Sans"/>
            </a:endParaRPr>
          </a:p>
        </p:txBody>
      </p:sp>
      <p:sp>
        <p:nvSpPr>
          <p:cNvPr id="1101" name="Google Shape;1101;p26"/>
          <p:cNvSpPr txBox="1"/>
          <p:nvPr/>
        </p:nvSpPr>
        <p:spPr>
          <a:xfrm>
            <a:off x="6626863" y="4349392"/>
            <a:ext cx="2259600" cy="3645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Notification: offer approval </a:t>
            </a:r>
            <a:endParaRPr b="0" i="0" sz="900" u="none" cap="none" strike="noStrike">
              <a:solidFill>
                <a:schemeClr val="dk1"/>
              </a:solidFill>
              <a:latin typeface="Nunito Sans"/>
              <a:ea typeface="Nunito Sans"/>
              <a:cs typeface="Nunito Sans"/>
              <a:sym typeface="Nunito Sans"/>
            </a:endParaRPr>
          </a:p>
        </p:txBody>
      </p:sp>
      <p:sp>
        <p:nvSpPr>
          <p:cNvPr id="1102" name="Google Shape;1102;p26"/>
          <p:cNvSpPr txBox="1"/>
          <p:nvPr/>
        </p:nvSpPr>
        <p:spPr>
          <a:xfrm>
            <a:off x="6641507" y="1672409"/>
            <a:ext cx="2259600" cy="428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Notification: new applicants</a:t>
            </a:r>
            <a:endParaRPr b="0" i="0" sz="900" u="none" cap="none" strike="noStrike">
              <a:solidFill>
                <a:schemeClr val="dk1"/>
              </a:solidFill>
              <a:latin typeface="Nunito Sans"/>
              <a:ea typeface="Nunito Sans"/>
              <a:cs typeface="Nunito Sans"/>
              <a:sym typeface="Nunito Sans"/>
            </a:endParaRPr>
          </a:p>
        </p:txBody>
      </p:sp>
      <p:sp>
        <p:nvSpPr>
          <p:cNvPr id="1103" name="Google Shape;1103;p26"/>
          <p:cNvSpPr txBox="1"/>
          <p:nvPr/>
        </p:nvSpPr>
        <p:spPr>
          <a:xfrm>
            <a:off x="6641507" y="241706"/>
            <a:ext cx="2259600" cy="61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Configurable scorecard submission reminders for interviewerses</a:t>
            </a:r>
            <a:endParaRPr b="0" i="0" sz="900" u="none" cap="none" strike="noStrike">
              <a:solidFill>
                <a:schemeClr val="dk1"/>
              </a:solidFill>
              <a:latin typeface="Nunito Sans"/>
              <a:ea typeface="Nunito Sans"/>
              <a:cs typeface="Nunito Sans"/>
              <a:sym typeface="Nunito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7" name="Shape 1107"/>
        <p:cNvGrpSpPr/>
        <p:nvPr/>
      </p:nvGrpSpPr>
      <p:grpSpPr>
        <a:xfrm>
          <a:off x="0" y="0"/>
          <a:ext cx="0" cy="0"/>
          <a:chOff x="0" y="0"/>
          <a:chExt cx="0" cy="0"/>
        </a:xfrm>
      </p:grpSpPr>
      <p:sp>
        <p:nvSpPr>
          <p:cNvPr id="1108" name="Google Shape;1108;p27"/>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1109" name="Google Shape;1109;p27"/>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t/>
            </a:r>
            <a:endParaRPr/>
          </a:p>
        </p:txBody>
      </p:sp>
      <p:sp>
        <p:nvSpPr>
          <p:cNvPr id="1110" name="Google Shape;1110;p27"/>
          <p:cNvSpPr txBox="1"/>
          <p:nvPr>
            <p:ph type="title"/>
          </p:nvPr>
        </p:nvSpPr>
        <p:spPr>
          <a:xfrm>
            <a:off x="463627" y="1027386"/>
            <a:ext cx="4103400" cy="577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Managing candidates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4" name="Shape 1114"/>
        <p:cNvGrpSpPr/>
        <p:nvPr/>
      </p:nvGrpSpPr>
      <p:grpSpPr>
        <a:xfrm>
          <a:off x="0" y="0"/>
          <a:ext cx="0" cy="0"/>
          <a:chOff x="0" y="0"/>
          <a:chExt cx="0" cy="0"/>
        </a:xfrm>
      </p:grpSpPr>
      <p:sp>
        <p:nvSpPr>
          <p:cNvPr id="1115" name="Google Shape;1115;g314d51cf96a_0_0"/>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Clr>
                <a:srgbClr val="000000"/>
              </a:buClr>
              <a:buSzPts val="700"/>
              <a:buFont typeface="Arial"/>
              <a:buNone/>
            </a:pPr>
            <a:fld id="{00000000-1234-1234-1234-123412341234}" type="slidenum">
              <a:rPr lang="en"/>
              <a:t>‹#›</a:t>
            </a:fld>
            <a:endParaRPr/>
          </a:p>
        </p:txBody>
      </p:sp>
      <p:sp>
        <p:nvSpPr>
          <p:cNvPr id="1116" name="Google Shape;1116;g314d51cf96a_0_0"/>
          <p:cNvSpPr txBox="1"/>
          <p:nvPr>
            <p:ph type="title"/>
          </p:nvPr>
        </p:nvSpPr>
        <p:spPr>
          <a:xfrm>
            <a:off x="468625" y="1021650"/>
            <a:ext cx="22644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Candidate profile</a:t>
            </a:r>
            <a:endParaRPr/>
          </a:p>
        </p:txBody>
      </p:sp>
      <p:sp>
        <p:nvSpPr>
          <p:cNvPr id="1117" name="Google Shape;1117;g314d51cf96a_0_0"/>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solidFill>
                  <a:schemeClr val="dk1"/>
                </a:solidFill>
              </a:rPr>
              <a:t>Managing candidates</a:t>
            </a:r>
            <a:endParaRPr>
              <a:solidFill>
                <a:schemeClr val="dk1"/>
              </a:solidFill>
            </a:endParaRPr>
          </a:p>
        </p:txBody>
      </p:sp>
      <p:sp>
        <p:nvSpPr>
          <p:cNvPr id="1118" name="Google Shape;1118;g314d51cf96a_0_0"/>
          <p:cNvSpPr txBox="1"/>
          <p:nvPr>
            <p:ph idx="2" type="body"/>
          </p:nvPr>
        </p:nvSpPr>
        <p:spPr>
          <a:xfrm>
            <a:off x="453150" y="1606225"/>
            <a:ext cx="2425800" cy="2958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As a Job Admin on Greenhouse, you’ll be responsible for navigating the candidate profile and completing application review.</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pic>
        <p:nvPicPr>
          <p:cNvPr id="1119" name="Google Shape;1119;g314d51cf96a_0_0"/>
          <p:cNvPicPr preferRelativeResize="0"/>
          <p:nvPr/>
        </p:nvPicPr>
        <p:blipFill rotWithShape="1">
          <a:blip r:embed="rId3">
            <a:alphaModFix/>
          </a:blip>
          <a:srcRect b="0" l="0" r="0" t="0"/>
          <a:stretch/>
        </p:blipFill>
        <p:spPr>
          <a:xfrm>
            <a:off x="3109524" y="1111125"/>
            <a:ext cx="5972152" cy="2472825"/>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3" name="Shape 1123"/>
        <p:cNvGrpSpPr/>
        <p:nvPr/>
      </p:nvGrpSpPr>
      <p:grpSpPr>
        <a:xfrm>
          <a:off x="0" y="0"/>
          <a:ext cx="0" cy="0"/>
          <a:chOff x="0" y="0"/>
          <a:chExt cx="0" cy="0"/>
        </a:xfrm>
      </p:grpSpPr>
      <p:sp>
        <p:nvSpPr>
          <p:cNvPr id="1124" name="Google Shape;1124;g314d51cf96a_0_8"/>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Clr>
                <a:srgbClr val="000000"/>
              </a:buClr>
              <a:buSzPts val="700"/>
              <a:buFont typeface="Arial"/>
              <a:buNone/>
            </a:pPr>
            <a:fld id="{00000000-1234-1234-1234-123412341234}" type="slidenum">
              <a:rPr lang="en"/>
              <a:t>‹#›</a:t>
            </a:fld>
            <a:endParaRPr/>
          </a:p>
        </p:txBody>
      </p:sp>
      <p:sp>
        <p:nvSpPr>
          <p:cNvPr id="1125" name="Google Shape;1125;g314d51cf96a_0_8"/>
          <p:cNvSpPr txBox="1"/>
          <p:nvPr>
            <p:ph type="title"/>
          </p:nvPr>
        </p:nvSpPr>
        <p:spPr>
          <a:xfrm>
            <a:off x="468625" y="1021650"/>
            <a:ext cx="22644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Candidate profile</a:t>
            </a:r>
            <a:endParaRPr/>
          </a:p>
        </p:txBody>
      </p:sp>
      <p:sp>
        <p:nvSpPr>
          <p:cNvPr id="1126" name="Google Shape;1126;g314d51cf96a_0_8"/>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solidFill>
                  <a:schemeClr val="dk1"/>
                </a:solidFill>
              </a:rPr>
              <a:t>Managing candidates</a:t>
            </a:r>
            <a:endParaRPr>
              <a:solidFill>
                <a:schemeClr val="dk1"/>
              </a:solidFill>
            </a:endParaRPr>
          </a:p>
        </p:txBody>
      </p:sp>
      <p:sp>
        <p:nvSpPr>
          <p:cNvPr id="1127" name="Google Shape;1127;g314d51cf96a_0_8"/>
          <p:cNvSpPr txBox="1"/>
          <p:nvPr>
            <p:ph idx="2" type="body"/>
          </p:nvPr>
        </p:nvSpPr>
        <p:spPr>
          <a:xfrm>
            <a:off x="453150" y="1606225"/>
            <a:ext cx="2425800" cy="2958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sp>
        <p:nvSpPr>
          <p:cNvPr id="1128" name="Google Shape;1128;g314d51cf96a_0_8"/>
          <p:cNvSpPr txBox="1"/>
          <p:nvPr/>
        </p:nvSpPr>
        <p:spPr>
          <a:xfrm>
            <a:off x="3286991" y="441616"/>
            <a:ext cx="947100" cy="432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Job name</a:t>
            </a:r>
            <a:endParaRPr b="0" i="0" sz="900" u="none" cap="none" strike="noStrike">
              <a:solidFill>
                <a:schemeClr val="dk1"/>
              </a:solidFill>
              <a:latin typeface="Nunito Sans"/>
              <a:ea typeface="Nunito Sans"/>
              <a:cs typeface="Nunito Sans"/>
              <a:sym typeface="Nunito Sans"/>
            </a:endParaRPr>
          </a:p>
        </p:txBody>
      </p:sp>
      <p:sp>
        <p:nvSpPr>
          <p:cNvPr id="1129" name="Google Shape;1129;g314d51cf96a_0_8"/>
          <p:cNvSpPr txBox="1"/>
          <p:nvPr/>
        </p:nvSpPr>
        <p:spPr>
          <a:xfrm>
            <a:off x="3286991" y="2036286"/>
            <a:ext cx="1271100" cy="4320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Stage candidate is in</a:t>
            </a:r>
            <a:endParaRPr b="0" i="0" sz="900" u="none" cap="none" strike="noStrike">
              <a:solidFill>
                <a:schemeClr val="dk1"/>
              </a:solidFill>
              <a:latin typeface="Nunito Sans"/>
              <a:ea typeface="Nunito Sans"/>
              <a:cs typeface="Nunito Sans"/>
              <a:sym typeface="Nunito Sans"/>
            </a:endParaRPr>
          </a:p>
        </p:txBody>
      </p:sp>
      <p:sp>
        <p:nvSpPr>
          <p:cNvPr id="1130" name="Google Shape;1130;g314d51cf96a_0_8"/>
          <p:cNvSpPr txBox="1"/>
          <p:nvPr/>
        </p:nvSpPr>
        <p:spPr>
          <a:xfrm>
            <a:off x="3308216" y="2605696"/>
            <a:ext cx="1455900" cy="3135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View and manage offer</a:t>
            </a:r>
            <a:endParaRPr b="0" i="0" sz="900" u="none" cap="none" strike="noStrike">
              <a:solidFill>
                <a:schemeClr val="dk1"/>
              </a:solidFill>
              <a:latin typeface="Nunito Sans"/>
              <a:ea typeface="Nunito Sans"/>
              <a:cs typeface="Nunito Sans"/>
              <a:sym typeface="Nunito Sans"/>
            </a:endParaRPr>
          </a:p>
        </p:txBody>
      </p:sp>
      <p:pic>
        <p:nvPicPr>
          <p:cNvPr id="1131" name="Google Shape;1131;g314d51cf96a_0_8"/>
          <p:cNvPicPr preferRelativeResize="0"/>
          <p:nvPr/>
        </p:nvPicPr>
        <p:blipFill rotWithShape="1">
          <a:blip r:embed="rId3">
            <a:alphaModFix/>
          </a:blip>
          <a:srcRect b="-379" l="0" r="29922" t="380"/>
          <a:stretch/>
        </p:blipFill>
        <p:spPr>
          <a:xfrm>
            <a:off x="5193400" y="458750"/>
            <a:ext cx="3687900" cy="3796500"/>
          </a:xfrm>
          <a:prstGeom prst="roundRect">
            <a:avLst>
              <a:gd fmla="val 1279" name="adj"/>
            </a:avLst>
          </a:prstGeom>
          <a:noFill/>
          <a:ln cap="flat" cmpd="sng" w="9525">
            <a:solidFill>
              <a:schemeClr val="dk2"/>
            </a:solidFill>
            <a:prstDash val="solid"/>
            <a:round/>
            <a:headEnd len="sm" w="sm" type="none"/>
            <a:tailEnd len="sm" w="sm" type="none"/>
          </a:ln>
        </p:spPr>
      </p:pic>
      <p:cxnSp>
        <p:nvCxnSpPr>
          <p:cNvPr id="1132" name="Google Shape;1132;g314d51cf96a_0_8"/>
          <p:cNvCxnSpPr/>
          <p:nvPr/>
        </p:nvCxnSpPr>
        <p:spPr>
          <a:xfrm flipH="1" rot="10800000">
            <a:off x="4822300" y="2312725"/>
            <a:ext cx="371100" cy="900"/>
          </a:xfrm>
          <a:prstGeom prst="straightConnector1">
            <a:avLst/>
          </a:prstGeom>
          <a:noFill/>
          <a:ln cap="flat" cmpd="sng" w="9525">
            <a:solidFill>
              <a:schemeClr val="accent2"/>
            </a:solidFill>
            <a:prstDash val="solid"/>
            <a:round/>
            <a:headEnd len="med" w="med" type="oval"/>
            <a:tailEnd len="sm" w="sm" type="none"/>
          </a:ln>
        </p:spPr>
      </p:cxnSp>
      <p:sp>
        <p:nvSpPr>
          <p:cNvPr id="1133" name="Google Shape;1133;g314d51cf96a_0_8"/>
          <p:cNvSpPr txBox="1"/>
          <p:nvPr/>
        </p:nvSpPr>
        <p:spPr>
          <a:xfrm>
            <a:off x="3308216" y="2818516"/>
            <a:ext cx="1455900" cy="5340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Candidate </a:t>
            </a:r>
            <a:endParaRPr b="0" i="0" sz="900" u="none" cap="none" strike="noStrike">
              <a:solidFill>
                <a:schemeClr val="dk1"/>
              </a:solidFill>
              <a:latin typeface="Nunito Sans"/>
              <a:ea typeface="Nunito Sans"/>
              <a:cs typeface="Nunito Sans"/>
              <a:sym typeface="Nunito San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activity history</a:t>
            </a:r>
            <a:endParaRPr b="0" i="0" sz="900" u="none" cap="none" strike="noStrike">
              <a:solidFill>
                <a:schemeClr val="dk1"/>
              </a:solidFill>
              <a:latin typeface="Nunito Sans"/>
              <a:ea typeface="Nunito Sans"/>
              <a:cs typeface="Nunito Sans"/>
              <a:sym typeface="Nunito Sans"/>
            </a:endParaRPr>
          </a:p>
        </p:txBody>
      </p:sp>
      <p:cxnSp>
        <p:nvCxnSpPr>
          <p:cNvPr id="1134" name="Google Shape;1134;g314d51cf96a_0_8"/>
          <p:cNvCxnSpPr/>
          <p:nvPr/>
        </p:nvCxnSpPr>
        <p:spPr>
          <a:xfrm flipH="1" rot="10800000">
            <a:off x="4822300" y="2818530"/>
            <a:ext cx="371100" cy="900"/>
          </a:xfrm>
          <a:prstGeom prst="straightConnector1">
            <a:avLst/>
          </a:prstGeom>
          <a:noFill/>
          <a:ln cap="flat" cmpd="sng" w="9525">
            <a:solidFill>
              <a:schemeClr val="accent2"/>
            </a:solidFill>
            <a:prstDash val="solid"/>
            <a:round/>
            <a:headEnd len="med" w="med" type="oval"/>
            <a:tailEnd len="sm" w="sm" type="none"/>
          </a:ln>
        </p:spPr>
      </p:cxnSp>
      <p:cxnSp>
        <p:nvCxnSpPr>
          <p:cNvPr id="1135" name="Google Shape;1135;g314d51cf96a_0_8"/>
          <p:cNvCxnSpPr/>
          <p:nvPr/>
        </p:nvCxnSpPr>
        <p:spPr>
          <a:xfrm flipH="1" rot="10800000">
            <a:off x="4822300" y="3085075"/>
            <a:ext cx="371100" cy="900"/>
          </a:xfrm>
          <a:prstGeom prst="straightConnector1">
            <a:avLst/>
          </a:prstGeom>
          <a:noFill/>
          <a:ln cap="flat" cmpd="sng" w="9525">
            <a:solidFill>
              <a:schemeClr val="accent2"/>
            </a:solidFill>
            <a:prstDash val="solid"/>
            <a:round/>
            <a:headEnd len="med" w="med" type="oval"/>
            <a:tailEnd len="sm" w="sm" type="none"/>
          </a:ln>
        </p:spPr>
      </p:cxnSp>
      <p:sp>
        <p:nvSpPr>
          <p:cNvPr id="1136" name="Google Shape;1136;g314d51cf96a_0_8"/>
          <p:cNvSpPr txBox="1"/>
          <p:nvPr/>
        </p:nvSpPr>
        <p:spPr>
          <a:xfrm>
            <a:off x="3286991" y="1027195"/>
            <a:ext cx="947100" cy="432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Candidate name and tags</a:t>
            </a:r>
            <a:endParaRPr b="0" i="0" sz="900" u="none" cap="none" strike="noStrike">
              <a:solidFill>
                <a:schemeClr val="dk1"/>
              </a:solidFill>
              <a:latin typeface="Nunito Sans"/>
              <a:ea typeface="Nunito Sans"/>
              <a:cs typeface="Nunito Sans"/>
              <a:sym typeface="Nunito Sans"/>
            </a:endParaRPr>
          </a:p>
        </p:txBody>
      </p:sp>
      <p:cxnSp>
        <p:nvCxnSpPr>
          <p:cNvPr id="1137" name="Google Shape;1137;g314d51cf96a_0_8"/>
          <p:cNvCxnSpPr/>
          <p:nvPr/>
        </p:nvCxnSpPr>
        <p:spPr>
          <a:xfrm flipH="1" rot="10800000">
            <a:off x="4822300" y="1204700"/>
            <a:ext cx="371100" cy="900"/>
          </a:xfrm>
          <a:prstGeom prst="straightConnector1">
            <a:avLst/>
          </a:prstGeom>
          <a:noFill/>
          <a:ln cap="flat" cmpd="sng" w="9525">
            <a:solidFill>
              <a:schemeClr val="accent2"/>
            </a:solidFill>
            <a:prstDash val="solid"/>
            <a:round/>
            <a:headEnd len="med" w="med" type="oval"/>
            <a:tailEnd len="sm" w="sm" type="none"/>
          </a:ln>
        </p:spPr>
      </p:cxnSp>
      <p:cxnSp>
        <p:nvCxnSpPr>
          <p:cNvPr id="1138" name="Google Shape;1138;g314d51cf96a_0_8"/>
          <p:cNvCxnSpPr/>
          <p:nvPr/>
        </p:nvCxnSpPr>
        <p:spPr>
          <a:xfrm flipH="1" rot="10800000">
            <a:off x="4822300" y="657175"/>
            <a:ext cx="371100" cy="900"/>
          </a:xfrm>
          <a:prstGeom prst="straightConnector1">
            <a:avLst/>
          </a:prstGeom>
          <a:noFill/>
          <a:ln cap="flat" cmpd="sng" w="9525">
            <a:solidFill>
              <a:schemeClr val="accent2"/>
            </a:solidFill>
            <a:prstDash val="solid"/>
            <a:round/>
            <a:headEnd len="med" w="med" type="oval"/>
            <a:tailEnd len="sm" w="sm"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7" name="Shape 857"/>
        <p:cNvGrpSpPr/>
        <p:nvPr/>
      </p:nvGrpSpPr>
      <p:grpSpPr>
        <a:xfrm>
          <a:off x="0" y="0"/>
          <a:ext cx="0" cy="0"/>
          <a:chOff x="0" y="0"/>
          <a:chExt cx="0" cy="0"/>
        </a:xfrm>
      </p:grpSpPr>
      <p:sp>
        <p:nvSpPr>
          <p:cNvPr id="858" name="Google Shape;858;p3"/>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859" name="Google Shape;859;p3"/>
          <p:cNvSpPr txBox="1"/>
          <p:nvPr>
            <p:ph idx="1" type="body"/>
          </p:nvPr>
        </p:nvSpPr>
        <p:spPr>
          <a:xfrm>
            <a:off x="5030375" y="1599300"/>
            <a:ext cx="3629100" cy="2958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solidFill>
                  <a:schemeClr val="dk1"/>
                </a:solidFill>
              </a:rPr>
              <a:t>Key benefits of Greenhouse</a:t>
            </a:r>
            <a:endParaRPr>
              <a:solidFill>
                <a:schemeClr val="dk1"/>
              </a:solidFill>
            </a:endParaRPr>
          </a:p>
          <a:p>
            <a:pPr indent="0" lvl="0" marL="0" rtl="0" algn="l">
              <a:lnSpc>
                <a:spcPct val="125000"/>
              </a:lnSpc>
              <a:spcBef>
                <a:spcPts val="0"/>
              </a:spcBef>
              <a:spcAft>
                <a:spcPts val="0"/>
              </a:spcAft>
              <a:buSzPts val="1100"/>
              <a:buNone/>
            </a:pPr>
            <a:r>
              <a:t/>
            </a:r>
            <a:endParaRPr>
              <a:solidFill>
                <a:schemeClr val="dk1"/>
              </a:solidFill>
            </a:endParaRPr>
          </a:p>
          <a:p>
            <a:pPr indent="0" lvl="0" marL="0" rtl="0" algn="l">
              <a:lnSpc>
                <a:spcPct val="125000"/>
              </a:lnSpc>
              <a:spcBef>
                <a:spcPts val="0"/>
              </a:spcBef>
              <a:spcAft>
                <a:spcPts val="0"/>
              </a:spcAft>
              <a:buSzPts val="1100"/>
              <a:buNone/>
            </a:pPr>
            <a:r>
              <a:rPr lang="en">
                <a:solidFill>
                  <a:schemeClr val="dk1"/>
                </a:solidFill>
              </a:rPr>
              <a:t>Getting started</a:t>
            </a:r>
            <a:endParaRPr>
              <a:solidFill>
                <a:schemeClr val="dk1"/>
              </a:solidFill>
            </a:endParaRPr>
          </a:p>
          <a:p>
            <a:pPr indent="0" lvl="0" marL="0" rtl="0" algn="l">
              <a:lnSpc>
                <a:spcPct val="125000"/>
              </a:lnSpc>
              <a:spcBef>
                <a:spcPts val="0"/>
              </a:spcBef>
              <a:spcAft>
                <a:spcPts val="0"/>
              </a:spcAft>
              <a:buSzPts val="1100"/>
              <a:buNone/>
            </a:pPr>
            <a:r>
              <a:t/>
            </a:r>
            <a:endParaRPr>
              <a:solidFill>
                <a:schemeClr val="dk1"/>
              </a:solidFill>
            </a:endParaRPr>
          </a:p>
          <a:p>
            <a:pPr indent="0" lvl="0" marL="0" rtl="0" algn="l">
              <a:lnSpc>
                <a:spcPct val="125000"/>
              </a:lnSpc>
              <a:spcBef>
                <a:spcPts val="0"/>
              </a:spcBef>
              <a:spcAft>
                <a:spcPts val="0"/>
              </a:spcAft>
              <a:buSzPts val="1100"/>
              <a:buNone/>
            </a:pPr>
            <a:r>
              <a:rPr lang="en">
                <a:solidFill>
                  <a:schemeClr val="dk1"/>
                </a:solidFill>
              </a:rPr>
              <a:t>Creating referrals and sharing jobs</a:t>
            </a:r>
            <a:br>
              <a:rPr lang="en">
                <a:solidFill>
                  <a:schemeClr val="dk1"/>
                </a:solidFill>
              </a:rPr>
            </a:br>
            <a:br>
              <a:rPr lang="en">
                <a:solidFill>
                  <a:schemeClr val="dk1"/>
                </a:solidFill>
              </a:rPr>
            </a:br>
            <a:r>
              <a:rPr lang="en">
                <a:solidFill>
                  <a:schemeClr val="dk1"/>
                </a:solidFill>
              </a:rPr>
              <a:t>Creating a job </a:t>
            </a:r>
            <a:endParaRPr>
              <a:solidFill>
                <a:schemeClr val="dk1"/>
              </a:solidFill>
            </a:endParaRPr>
          </a:p>
          <a:p>
            <a:pPr indent="0" lvl="0" marL="0" rtl="0" algn="l">
              <a:lnSpc>
                <a:spcPct val="125000"/>
              </a:lnSpc>
              <a:spcBef>
                <a:spcPts val="0"/>
              </a:spcBef>
              <a:spcAft>
                <a:spcPts val="0"/>
              </a:spcAft>
              <a:buSzPts val="1100"/>
              <a:buNone/>
            </a:pPr>
            <a:br>
              <a:rPr lang="en">
                <a:solidFill>
                  <a:schemeClr val="dk1"/>
                </a:solidFill>
              </a:rPr>
            </a:br>
            <a:r>
              <a:rPr lang="en">
                <a:solidFill>
                  <a:schemeClr val="dk1"/>
                </a:solidFill>
              </a:rPr>
              <a:t>Managing candidates</a:t>
            </a:r>
            <a:endParaRPr>
              <a:solidFill>
                <a:schemeClr val="dk1"/>
              </a:solidFill>
            </a:endParaRPr>
          </a:p>
          <a:p>
            <a:pPr indent="0" lvl="0" marL="0" rtl="0" algn="l">
              <a:lnSpc>
                <a:spcPct val="125000"/>
              </a:lnSpc>
              <a:spcBef>
                <a:spcPts val="0"/>
              </a:spcBef>
              <a:spcAft>
                <a:spcPts val="0"/>
              </a:spcAft>
              <a:buSzPts val="1100"/>
              <a:buNone/>
            </a:pPr>
            <a:r>
              <a:t/>
            </a:r>
            <a:endParaRPr>
              <a:solidFill>
                <a:schemeClr val="dk1"/>
              </a:solidFill>
            </a:endParaRPr>
          </a:p>
          <a:p>
            <a:pPr indent="0" lvl="0" marL="0" rtl="0" algn="l">
              <a:lnSpc>
                <a:spcPct val="125000"/>
              </a:lnSpc>
              <a:spcBef>
                <a:spcPts val="0"/>
              </a:spcBef>
              <a:spcAft>
                <a:spcPts val="0"/>
              </a:spcAft>
              <a:buSzPts val="1100"/>
              <a:buNone/>
            </a:pPr>
            <a:r>
              <a:rPr lang="en">
                <a:solidFill>
                  <a:schemeClr val="dk1"/>
                </a:solidFill>
              </a:rPr>
              <a:t>Conducting interviews</a:t>
            </a:r>
            <a:endParaRPr>
              <a:solidFill>
                <a:schemeClr val="dk1"/>
              </a:solidFill>
            </a:endParaRPr>
          </a:p>
          <a:p>
            <a:pPr indent="0" lvl="0" marL="0" rtl="0" algn="l">
              <a:lnSpc>
                <a:spcPct val="125000"/>
              </a:lnSpc>
              <a:spcBef>
                <a:spcPts val="0"/>
              </a:spcBef>
              <a:spcAft>
                <a:spcPts val="0"/>
              </a:spcAft>
              <a:buSzPts val="1100"/>
              <a:buNone/>
            </a:pPr>
            <a:r>
              <a:t/>
            </a:r>
            <a:endParaRPr>
              <a:solidFill>
                <a:schemeClr val="dk1"/>
              </a:solidFill>
            </a:endParaRPr>
          </a:p>
          <a:p>
            <a:pPr indent="0" lvl="0" marL="0" rtl="0" algn="l">
              <a:lnSpc>
                <a:spcPct val="125000"/>
              </a:lnSpc>
              <a:spcBef>
                <a:spcPts val="0"/>
              </a:spcBef>
              <a:spcAft>
                <a:spcPts val="0"/>
              </a:spcAft>
              <a:buSzPts val="1100"/>
              <a:buNone/>
            </a:pPr>
            <a:r>
              <a:rPr lang="en">
                <a:solidFill>
                  <a:schemeClr val="dk1"/>
                </a:solidFill>
              </a:rPr>
              <a:t>Reports</a:t>
            </a:r>
            <a:endParaRPr>
              <a:solidFill>
                <a:schemeClr val="dk1"/>
              </a:solidFill>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sp>
        <p:nvSpPr>
          <p:cNvPr id="860" name="Google Shape;860;p3"/>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Agenda</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2" name="Shape 1142"/>
        <p:cNvGrpSpPr/>
        <p:nvPr/>
      </p:nvGrpSpPr>
      <p:grpSpPr>
        <a:xfrm>
          <a:off x="0" y="0"/>
          <a:ext cx="0" cy="0"/>
          <a:chOff x="0" y="0"/>
          <a:chExt cx="0" cy="0"/>
        </a:xfrm>
      </p:grpSpPr>
      <p:sp>
        <p:nvSpPr>
          <p:cNvPr id="1143" name="Google Shape;1143;g314d51cf96a_0_26"/>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Clr>
                <a:srgbClr val="000000"/>
              </a:buClr>
              <a:buSzPts val="700"/>
              <a:buFont typeface="Arial"/>
              <a:buNone/>
            </a:pPr>
            <a:fld id="{00000000-1234-1234-1234-123412341234}" type="slidenum">
              <a:rPr lang="en"/>
              <a:t>‹#›</a:t>
            </a:fld>
            <a:endParaRPr/>
          </a:p>
        </p:txBody>
      </p:sp>
      <p:sp>
        <p:nvSpPr>
          <p:cNvPr id="1144" name="Google Shape;1144;g314d51cf96a_0_26"/>
          <p:cNvSpPr txBox="1"/>
          <p:nvPr>
            <p:ph type="title"/>
          </p:nvPr>
        </p:nvSpPr>
        <p:spPr>
          <a:xfrm>
            <a:off x="468625" y="1021650"/>
            <a:ext cx="22644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Candidate profile</a:t>
            </a:r>
            <a:endParaRPr/>
          </a:p>
        </p:txBody>
      </p:sp>
      <p:sp>
        <p:nvSpPr>
          <p:cNvPr id="1145" name="Google Shape;1145;g314d51cf96a_0_26"/>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solidFill>
                  <a:schemeClr val="dk1"/>
                </a:solidFill>
              </a:rPr>
              <a:t>Managing candidates</a:t>
            </a:r>
            <a:endParaRPr>
              <a:solidFill>
                <a:schemeClr val="dk1"/>
              </a:solidFill>
            </a:endParaRPr>
          </a:p>
        </p:txBody>
      </p:sp>
      <p:sp>
        <p:nvSpPr>
          <p:cNvPr id="1146" name="Google Shape;1146;g314d51cf96a_0_26"/>
          <p:cNvSpPr txBox="1"/>
          <p:nvPr>
            <p:ph idx="2" type="body"/>
          </p:nvPr>
        </p:nvSpPr>
        <p:spPr>
          <a:xfrm>
            <a:off x="453150" y="1606225"/>
            <a:ext cx="2425800" cy="2958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sp>
        <p:nvSpPr>
          <p:cNvPr id="1147" name="Google Shape;1147;g314d51cf96a_0_26"/>
          <p:cNvSpPr txBox="1"/>
          <p:nvPr/>
        </p:nvSpPr>
        <p:spPr>
          <a:xfrm>
            <a:off x="3308226" y="2019484"/>
            <a:ext cx="1455900" cy="3135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Quickly view </a:t>
            </a:r>
            <a:r>
              <a:rPr lang="en" sz="900">
                <a:solidFill>
                  <a:schemeClr val="dk1"/>
                </a:solidFill>
                <a:latin typeface="Nunito Sans"/>
                <a:ea typeface="Nunito Sans"/>
                <a:cs typeface="Nunito Sans"/>
                <a:sym typeface="Nunito Sans"/>
              </a:rPr>
              <a:t>candidate availability and action steps in the </a:t>
            </a:r>
            <a:r>
              <a:rPr b="1" lang="en" sz="900">
                <a:solidFill>
                  <a:schemeClr val="dk1"/>
                </a:solidFill>
                <a:latin typeface="Nunito Sans"/>
                <a:ea typeface="Nunito Sans"/>
                <a:cs typeface="Nunito Sans"/>
                <a:sym typeface="Nunito Sans"/>
              </a:rPr>
              <a:t>Availability</a:t>
            </a:r>
            <a:r>
              <a:rPr lang="en" sz="900">
                <a:solidFill>
                  <a:schemeClr val="dk1"/>
                </a:solidFill>
                <a:latin typeface="Nunito Sans"/>
                <a:ea typeface="Nunito Sans"/>
                <a:cs typeface="Nunito Sans"/>
                <a:sym typeface="Nunito Sans"/>
              </a:rPr>
              <a:t> section</a:t>
            </a:r>
            <a:endParaRPr b="0" i="0" sz="900" u="none" cap="none" strike="noStrike">
              <a:solidFill>
                <a:schemeClr val="dk1"/>
              </a:solidFill>
              <a:latin typeface="Nunito Sans"/>
              <a:ea typeface="Nunito Sans"/>
              <a:cs typeface="Nunito Sans"/>
              <a:sym typeface="Nunito Sans"/>
            </a:endParaRPr>
          </a:p>
        </p:txBody>
      </p:sp>
      <p:pic>
        <p:nvPicPr>
          <p:cNvPr id="1148" name="Google Shape;1148;g314d51cf96a_0_26"/>
          <p:cNvPicPr preferRelativeResize="0"/>
          <p:nvPr/>
        </p:nvPicPr>
        <p:blipFill rotWithShape="1">
          <a:blip r:embed="rId3">
            <a:alphaModFix/>
          </a:blip>
          <a:srcRect b="0" l="0" r="23359" t="0"/>
          <a:stretch/>
        </p:blipFill>
        <p:spPr>
          <a:xfrm>
            <a:off x="5193400" y="458750"/>
            <a:ext cx="3819600" cy="3796500"/>
          </a:xfrm>
          <a:prstGeom prst="roundRect">
            <a:avLst>
              <a:gd fmla="val 1279" name="adj"/>
            </a:avLst>
          </a:prstGeom>
          <a:noFill/>
          <a:ln cap="flat" cmpd="sng" w="9525">
            <a:solidFill>
              <a:schemeClr val="dk2"/>
            </a:solidFill>
            <a:prstDash val="solid"/>
            <a:round/>
            <a:headEnd len="sm" w="sm" type="none"/>
            <a:tailEnd len="sm" w="sm" type="none"/>
          </a:ln>
        </p:spPr>
      </p:pic>
      <p:sp>
        <p:nvSpPr>
          <p:cNvPr id="1149" name="Google Shape;1149;g314d51cf96a_0_26"/>
          <p:cNvSpPr txBox="1"/>
          <p:nvPr/>
        </p:nvSpPr>
        <p:spPr>
          <a:xfrm>
            <a:off x="3308226" y="3538055"/>
            <a:ext cx="1455900" cy="5340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Nunito Sans"/>
                <a:ea typeface="Nunito Sans"/>
                <a:cs typeface="Nunito Sans"/>
                <a:sym typeface="Nunito Sans"/>
              </a:rPr>
              <a:t>View interview status and add additional interviews if needed</a:t>
            </a:r>
            <a:endParaRPr b="0" i="0" sz="900" u="none" cap="none" strike="noStrike">
              <a:solidFill>
                <a:schemeClr val="dk1"/>
              </a:solidFill>
              <a:latin typeface="Nunito Sans"/>
              <a:ea typeface="Nunito Sans"/>
              <a:cs typeface="Nunito Sans"/>
              <a:sym typeface="Nunito Sans"/>
            </a:endParaRPr>
          </a:p>
        </p:txBody>
      </p:sp>
      <p:cxnSp>
        <p:nvCxnSpPr>
          <p:cNvPr id="1150" name="Google Shape;1150;g314d51cf96a_0_26"/>
          <p:cNvCxnSpPr/>
          <p:nvPr/>
        </p:nvCxnSpPr>
        <p:spPr>
          <a:xfrm flipH="1" rot="10800000">
            <a:off x="4704275" y="1882318"/>
            <a:ext cx="2321700" cy="5400"/>
          </a:xfrm>
          <a:prstGeom prst="straightConnector1">
            <a:avLst/>
          </a:prstGeom>
          <a:noFill/>
          <a:ln cap="flat" cmpd="sng" w="9525">
            <a:solidFill>
              <a:schemeClr val="accent2"/>
            </a:solidFill>
            <a:prstDash val="solid"/>
            <a:round/>
            <a:headEnd len="med" w="med" type="oval"/>
            <a:tailEnd len="sm" w="sm" type="none"/>
          </a:ln>
        </p:spPr>
      </p:cxnSp>
      <p:cxnSp>
        <p:nvCxnSpPr>
          <p:cNvPr id="1151" name="Google Shape;1151;g314d51cf96a_0_26"/>
          <p:cNvCxnSpPr/>
          <p:nvPr/>
        </p:nvCxnSpPr>
        <p:spPr>
          <a:xfrm flipH="1" rot="10800000">
            <a:off x="4704275" y="3804005"/>
            <a:ext cx="2097000" cy="2100"/>
          </a:xfrm>
          <a:prstGeom prst="straightConnector1">
            <a:avLst/>
          </a:prstGeom>
          <a:noFill/>
          <a:ln cap="flat" cmpd="sng" w="9525">
            <a:solidFill>
              <a:schemeClr val="accent2"/>
            </a:solidFill>
            <a:prstDash val="solid"/>
            <a:round/>
            <a:headEnd len="med" w="med" type="oval"/>
            <a:tailEnd len="sm" w="sm" type="none"/>
          </a:ln>
        </p:spPr>
      </p:cxn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5" name="Shape 1155"/>
        <p:cNvGrpSpPr/>
        <p:nvPr/>
      </p:nvGrpSpPr>
      <p:grpSpPr>
        <a:xfrm>
          <a:off x="0" y="0"/>
          <a:ext cx="0" cy="0"/>
          <a:chOff x="0" y="0"/>
          <a:chExt cx="0" cy="0"/>
        </a:xfrm>
      </p:grpSpPr>
      <p:sp>
        <p:nvSpPr>
          <p:cNvPr id="1156" name="Google Shape;1156;g314d51cf96a_0_38"/>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Clr>
                <a:srgbClr val="000000"/>
              </a:buClr>
              <a:buSzPts val="700"/>
              <a:buFont typeface="Arial"/>
              <a:buNone/>
            </a:pPr>
            <a:fld id="{00000000-1234-1234-1234-123412341234}" type="slidenum">
              <a:rPr lang="en"/>
              <a:t>‹#›</a:t>
            </a:fld>
            <a:endParaRPr/>
          </a:p>
        </p:txBody>
      </p:sp>
      <p:sp>
        <p:nvSpPr>
          <p:cNvPr id="1157" name="Google Shape;1157;g314d51cf96a_0_38"/>
          <p:cNvSpPr txBox="1"/>
          <p:nvPr>
            <p:ph type="title"/>
          </p:nvPr>
        </p:nvSpPr>
        <p:spPr>
          <a:xfrm>
            <a:off x="468625" y="1021650"/>
            <a:ext cx="22644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Candidate profile</a:t>
            </a:r>
            <a:endParaRPr/>
          </a:p>
        </p:txBody>
      </p:sp>
      <p:sp>
        <p:nvSpPr>
          <p:cNvPr id="1158" name="Google Shape;1158;g314d51cf96a_0_38"/>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solidFill>
                  <a:schemeClr val="dk1"/>
                </a:solidFill>
              </a:rPr>
              <a:t>Managing candidates</a:t>
            </a:r>
            <a:endParaRPr>
              <a:solidFill>
                <a:schemeClr val="dk1"/>
              </a:solidFill>
            </a:endParaRPr>
          </a:p>
        </p:txBody>
      </p:sp>
      <p:sp>
        <p:nvSpPr>
          <p:cNvPr id="1159" name="Google Shape;1159;g314d51cf96a_0_38"/>
          <p:cNvSpPr txBox="1"/>
          <p:nvPr>
            <p:ph idx="2" type="body"/>
          </p:nvPr>
        </p:nvSpPr>
        <p:spPr>
          <a:xfrm>
            <a:off x="453150" y="1606225"/>
            <a:ext cx="2313900" cy="2958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Look to the right side of the candidate profile to take quick actions like viewing a candidate’s resume, email the candidate or your recruiting team and adding or transferring a candidate to another job.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pic>
        <p:nvPicPr>
          <p:cNvPr id="1160" name="Google Shape;1160;g314d51cf96a_0_38"/>
          <p:cNvPicPr preferRelativeResize="0"/>
          <p:nvPr/>
        </p:nvPicPr>
        <p:blipFill rotWithShape="1">
          <a:blip r:embed="rId3">
            <a:alphaModFix/>
          </a:blip>
          <a:srcRect b="6948" l="0" r="0" t="6948"/>
          <a:stretch/>
        </p:blipFill>
        <p:spPr>
          <a:xfrm>
            <a:off x="3167850" y="1562250"/>
            <a:ext cx="5616600" cy="2019000"/>
          </a:xfrm>
          <a:prstGeom prst="roundRect">
            <a:avLst>
              <a:gd fmla="val 2268" name="adj"/>
            </a:avLst>
          </a:prstGeom>
          <a:noFill/>
          <a:ln cap="flat" cmpd="sng" w="9525">
            <a:solidFill>
              <a:schemeClr val="dk2"/>
            </a:solidFill>
            <a:prstDash val="solid"/>
            <a:round/>
            <a:headEnd len="sm" w="sm" type="none"/>
            <a:tailEnd len="sm" w="sm" type="none"/>
          </a:ln>
        </p:spPr>
      </p:pic>
      <p:sp>
        <p:nvSpPr>
          <p:cNvPr id="1161" name="Google Shape;1161;g314d51cf96a_0_38"/>
          <p:cNvSpPr/>
          <p:nvPr/>
        </p:nvSpPr>
        <p:spPr>
          <a:xfrm>
            <a:off x="6635800" y="1673150"/>
            <a:ext cx="1780500" cy="2505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accent2"/>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5" name="Shape 1165"/>
        <p:cNvGrpSpPr/>
        <p:nvPr/>
      </p:nvGrpSpPr>
      <p:grpSpPr>
        <a:xfrm>
          <a:off x="0" y="0"/>
          <a:ext cx="0" cy="0"/>
          <a:chOff x="0" y="0"/>
          <a:chExt cx="0" cy="0"/>
        </a:xfrm>
      </p:grpSpPr>
      <p:sp>
        <p:nvSpPr>
          <p:cNvPr id="1166" name="Google Shape;1166;g314d51cf96a_0_47"/>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Clr>
                <a:srgbClr val="000000"/>
              </a:buClr>
              <a:buSzPts val="700"/>
              <a:buFont typeface="Arial"/>
              <a:buNone/>
            </a:pPr>
            <a:fld id="{00000000-1234-1234-1234-123412341234}" type="slidenum">
              <a:rPr lang="en"/>
              <a:t>‹#›</a:t>
            </a:fld>
            <a:endParaRPr/>
          </a:p>
        </p:txBody>
      </p:sp>
      <p:sp>
        <p:nvSpPr>
          <p:cNvPr id="1167" name="Google Shape;1167;g314d51cf96a_0_47"/>
          <p:cNvSpPr txBox="1"/>
          <p:nvPr>
            <p:ph type="title"/>
          </p:nvPr>
        </p:nvSpPr>
        <p:spPr>
          <a:xfrm>
            <a:off x="468625" y="1021650"/>
            <a:ext cx="22644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Candidate </a:t>
            </a:r>
            <a:endParaRPr/>
          </a:p>
          <a:p>
            <a:pPr indent="0" lvl="0" marL="0" rtl="0" algn="l">
              <a:lnSpc>
                <a:spcPct val="100000"/>
              </a:lnSpc>
              <a:spcBef>
                <a:spcPts val="0"/>
              </a:spcBef>
              <a:spcAft>
                <a:spcPts val="0"/>
              </a:spcAft>
              <a:buSzPts val="1800"/>
              <a:buNone/>
            </a:pPr>
            <a:r>
              <a:rPr lang="en"/>
              <a:t>profile tabs</a:t>
            </a:r>
            <a:endParaRPr/>
          </a:p>
        </p:txBody>
      </p:sp>
      <p:sp>
        <p:nvSpPr>
          <p:cNvPr id="1168" name="Google Shape;1168;g314d51cf96a_0_47"/>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solidFill>
                  <a:schemeClr val="dk1"/>
                </a:solidFill>
              </a:rPr>
              <a:t>Managing candidates</a:t>
            </a:r>
            <a:endParaRPr>
              <a:solidFill>
                <a:schemeClr val="dk1"/>
              </a:solidFill>
            </a:endParaRPr>
          </a:p>
        </p:txBody>
      </p:sp>
      <p:sp>
        <p:nvSpPr>
          <p:cNvPr id="1169" name="Google Shape;1169;g314d51cf96a_0_47"/>
          <p:cNvSpPr txBox="1"/>
          <p:nvPr>
            <p:ph idx="2" type="body"/>
          </p:nvPr>
        </p:nvSpPr>
        <p:spPr>
          <a:xfrm>
            <a:off x="453150" y="1826025"/>
            <a:ext cx="2382300" cy="2958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b="1" lang="en" sz="900"/>
              <a:t>Candidate </a:t>
            </a:r>
            <a:r>
              <a:rPr lang="en" sz="900"/>
              <a:t>— Shows the candidate’s contact information and any other data you choose to collect.</a:t>
            </a:r>
            <a:endParaRPr sz="900"/>
          </a:p>
          <a:p>
            <a:pPr indent="0" lvl="0" marL="0" rtl="0" algn="l">
              <a:lnSpc>
                <a:spcPct val="125000"/>
              </a:lnSpc>
              <a:spcBef>
                <a:spcPts val="0"/>
              </a:spcBef>
              <a:spcAft>
                <a:spcPts val="0"/>
              </a:spcAft>
              <a:buSzPts val="1100"/>
              <a:buNone/>
            </a:pPr>
            <a:r>
              <a:t/>
            </a:r>
            <a:endParaRPr sz="900"/>
          </a:p>
          <a:p>
            <a:pPr indent="0" lvl="0" marL="0" rtl="0" algn="l">
              <a:lnSpc>
                <a:spcPct val="125000"/>
              </a:lnSpc>
              <a:spcBef>
                <a:spcPts val="0"/>
              </a:spcBef>
              <a:spcAft>
                <a:spcPts val="0"/>
              </a:spcAft>
              <a:buSzPts val="1100"/>
              <a:buNone/>
            </a:pPr>
            <a:r>
              <a:rPr b="1" lang="en" sz="900"/>
              <a:t>Application</a:t>
            </a:r>
            <a:r>
              <a:rPr lang="en" sz="900"/>
              <a:t> — Shows details related to the candidate’s application you are viewing including source and application questions. </a:t>
            </a:r>
            <a:endParaRPr sz="900"/>
          </a:p>
          <a:p>
            <a:pPr indent="0" lvl="0" marL="0" rtl="0" algn="l">
              <a:lnSpc>
                <a:spcPct val="125000"/>
              </a:lnSpc>
              <a:spcBef>
                <a:spcPts val="0"/>
              </a:spcBef>
              <a:spcAft>
                <a:spcPts val="0"/>
              </a:spcAft>
              <a:buSzPts val="1100"/>
              <a:buNone/>
            </a:pPr>
            <a:r>
              <a:t/>
            </a:r>
            <a:endParaRPr sz="900"/>
          </a:p>
          <a:p>
            <a:pPr indent="0" lvl="0" marL="0" rtl="0" algn="l">
              <a:lnSpc>
                <a:spcPct val="125000"/>
              </a:lnSpc>
              <a:spcBef>
                <a:spcPts val="0"/>
              </a:spcBef>
              <a:spcAft>
                <a:spcPts val="0"/>
              </a:spcAft>
              <a:buSzPts val="1100"/>
              <a:buNone/>
            </a:pPr>
            <a:r>
              <a:rPr b="1" lang="en" sz="900"/>
              <a:t>Jobs </a:t>
            </a:r>
            <a:r>
              <a:rPr lang="en" sz="900"/>
              <a:t>— See the full list of jobs a candidate is on, including stage and status.</a:t>
            </a:r>
            <a:endParaRPr sz="900"/>
          </a:p>
          <a:p>
            <a:pPr indent="0" lvl="0" marL="0" rtl="0" algn="l">
              <a:lnSpc>
                <a:spcPct val="125000"/>
              </a:lnSpc>
              <a:spcBef>
                <a:spcPts val="0"/>
              </a:spcBef>
              <a:spcAft>
                <a:spcPts val="0"/>
              </a:spcAft>
              <a:buSzPts val="1100"/>
              <a:buNone/>
            </a:pPr>
            <a:r>
              <a:t/>
            </a:r>
            <a:endParaRPr sz="900"/>
          </a:p>
          <a:p>
            <a:pPr indent="0" lvl="0" marL="0" rtl="0" algn="l">
              <a:lnSpc>
                <a:spcPct val="125000"/>
              </a:lnSpc>
              <a:spcBef>
                <a:spcPts val="0"/>
              </a:spcBef>
              <a:spcAft>
                <a:spcPts val="0"/>
              </a:spcAft>
              <a:buSzPts val="1100"/>
              <a:buNone/>
            </a:pPr>
            <a:r>
              <a:rPr b="1" lang="en" sz="900"/>
              <a:t>Notes</a:t>
            </a:r>
            <a:r>
              <a:rPr lang="en" sz="900"/>
              <a:t> — Add notes to alert colleagues by @mentioning them, which will trigger an email notification</a:t>
            </a:r>
            <a:endParaRPr sz="900"/>
          </a:p>
          <a:p>
            <a:pPr indent="0" lvl="0" marL="0" rtl="0" algn="l">
              <a:lnSpc>
                <a:spcPct val="125000"/>
              </a:lnSpc>
              <a:spcBef>
                <a:spcPts val="0"/>
              </a:spcBef>
              <a:spcAft>
                <a:spcPts val="0"/>
              </a:spcAft>
              <a:buSzPts val="1100"/>
              <a:buNone/>
            </a:pPr>
            <a:r>
              <a:t/>
            </a:r>
            <a:endParaRPr sz="900"/>
          </a:p>
          <a:p>
            <a:pPr indent="0" lvl="0" marL="0" rtl="0" algn="l">
              <a:lnSpc>
                <a:spcPct val="125000"/>
              </a:lnSpc>
              <a:spcBef>
                <a:spcPts val="0"/>
              </a:spcBef>
              <a:spcAft>
                <a:spcPts val="0"/>
              </a:spcAft>
              <a:buSzPts val="1100"/>
              <a:buNone/>
            </a:pPr>
            <a:r>
              <a:rPr b="1" lang="en" sz="900"/>
              <a:t>Alerts</a:t>
            </a:r>
            <a:r>
              <a:rPr lang="en" sz="900"/>
              <a:t> — Set follow-up reminders to stay on top of tasks</a:t>
            </a:r>
            <a:endParaRPr sz="900"/>
          </a:p>
          <a:p>
            <a:pPr indent="0" lvl="0" marL="0" rtl="0" algn="l">
              <a:lnSpc>
                <a:spcPct val="125000"/>
              </a:lnSpc>
              <a:spcBef>
                <a:spcPts val="0"/>
              </a:spcBef>
              <a:spcAft>
                <a:spcPts val="0"/>
              </a:spcAft>
              <a:buSzPts val="1100"/>
              <a:buNone/>
            </a:pPr>
            <a:r>
              <a:t/>
            </a:r>
            <a:endParaRPr sz="900"/>
          </a:p>
          <a:p>
            <a:pPr indent="0" lvl="0" marL="0" rtl="0" algn="l">
              <a:lnSpc>
                <a:spcPct val="125000"/>
              </a:lnSpc>
              <a:spcBef>
                <a:spcPts val="0"/>
              </a:spcBef>
              <a:spcAft>
                <a:spcPts val="0"/>
              </a:spcAft>
              <a:buSzPts val="1100"/>
              <a:buNone/>
            </a:pPr>
            <a:r>
              <a:t/>
            </a:r>
            <a:endParaRPr sz="900"/>
          </a:p>
          <a:p>
            <a:pPr indent="0" lvl="0" marL="0" rtl="0" algn="l">
              <a:lnSpc>
                <a:spcPct val="125000"/>
              </a:lnSpc>
              <a:spcBef>
                <a:spcPts val="0"/>
              </a:spcBef>
              <a:spcAft>
                <a:spcPts val="0"/>
              </a:spcAft>
              <a:buSzPts val="1100"/>
              <a:buNone/>
            </a:pPr>
            <a:r>
              <a:t/>
            </a:r>
            <a:endParaRPr sz="900"/>
          </a:p>
          <a:p>
            <a:pPr indent="0" lvl="0" marL="0" rtl="0" algn="l">
              <a:lnSpc>
                <a:spcPct val="125000"/>
              </a:lnSpc>
              <a:spcBef>
                <a:spcPts val="0"/>
              </a:spcBef>
              <a:spcAft>
                <a:spcPts val="0"/>
              </a:spcAft>
              <a:buSzPts val="1100"/>
              <a:buNone/>
            </a:pPr>
            <a:r>
              <a:t/>
            </a:r>
            <a:endParaRPr sz="900"/>
          </a:p>
          <a:p>
            <a:pPr indent="0" lvl="0" marL="0" rtl="0" algn="l">
              <a:lnSpc>
                <a:spcPct val="125000"/>
              </a:lnSpc>
              <a:spcBef>
                <a:spcPts val="0"/>
              </a:spcBef>
              <a:spcAft>
                <a:spcPts val="0"/>
              </a:spcAft>
              <a:buSzPts val="1100"/>
              <a:buNone/>
            </a:pPr>
            <a:r>
              <a:t/>
            </a:r>
            <a:endParaRPr sz="900"/>
          </a:p>
          <a:p>
            <a:pPr indent="0" lvl="0" marL="0" rtl="0" algn="l">
              <a:lnSpc>
                <a:spcPct val="125000"/>
              </a:lnSpc>
              <a:spcBef>
                <a:spcPts val="0"/>
              </a:spcBef>
              <a:spcAft>
                <a:spcPts val="0"/>
              </a:spcAft>
              <a:buSzPts val="1100"/>
              <a:buNone/>
            </a:pPr>
            <a:r>
              <a:t/>
            </a:r>
            <a:endParaRPr sz="900"/>
          </a:p>
        </p:txBody>
      </p:sp>
      <p:pic>
        <p:nvPicPr>
          <p:cNvPr id="1170" name="Google Shape;1170;g314d51cf96a_0_47"/>
          <p:cNvPicPr preferRelativeResize="0"/>
          <p:nvPr/>
        </p:nvPicPr>
        <p:blipFill rotWithShape="1">
          <a:blip r:embed="rId3">
            <a:alphaModFix/>
          </a:blip>
          <a:srcRect b="0" l="0" r="0" t="0"/>
          <a:stretch/>
        </p:blipFill>
        <p:spPr>
          <a:xfrm>
            <a:off x="3647050" y="1021650"/>
            <a:ext cx="4671900" cy="3341100"/>
          </a:xfrm>
          <a:prstGeom prst="roundRect">
            <a:avLst>
              <a:gd fmla="val 2002" name="adj"/>
            </a:avLst>
          </a:prstGeom>
          <a:noFill/>
          <a:ln>
            <a:noFill/>
          </a:ln>
        </p:spPr>
      </p:pic>
      <p:sp>
        <p:nvSpPr>
          <p:cNvPr id="1171" name="Google Shape;1171;g314d51cf96a_0_47"/>
          <p:cNvSpPr/>
          <p:nvPr/>
        </p:nvSpPr>
        <p:spPr>
          <a:xfrm>
            <a:off x="7842625" y="1028700"/>
            <a:ext cx="450600" cy="30957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accent2"/>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5" name="Shape 1175"/>
        <p:cNvGrpSpPr/>
        <p:nvPr/>
      </p:nvGrpSpPr>
      <p:grpSpPr>
        <a:xfrm>
          <a:off x="0" y="0"/>
          <a:ext cx="0" cy="0"/>
          <a:chOff x="0" y="0"/>
          <a:chExt cx="0" cy="0"/>
        </a:xfrm>
      </p:grpSpPr>
      <p:sp>
        <p:nvSpPr>
          <p:cNvPr id="1176" name="Google Shape;1176;p33"/>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1177" name="Google Shape;1177;p33"/>
          <p:cNvSpPr txBox="1"/>
          <p:nvPr>
            <p:ph type="title"/>
          </p:nvPr>
        </p:nvSpPr>
        <p:spPr>
          <a:xfrm>
            <a:off x="468625" y="1021650"/>
            <a:ext cx="22644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Application review</a:t>
            </a:r>
            <a:endParaRPr/>
          </a:p>
        </p:txBody>
      </p:sp>
      <p:sp>
        <p:nvSpPr>
          <p:cNvPr id="1178" name="Google Shape;1178;p33"/>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solidFill>
                  <a:schemeClr val="dk1"/>
                </a:solidFill>
              </a:rPr>
              <a:t>Managing candidates</a:t>
            </a:r>
            <a:endParaRPr>
              <a:solidFill>
                <a:schemeClr val="dk1"/>
              </a:solidFill>
            </a:endParaRPr>
          </a:p>
        </p:txBody>
      </p:sp>
      <p:sp>
        <p:nvSpPr>
          <p:cNvPr id="1179" name="Google Shape;1179;p33"/>
          <p:cNvSpPr txBox="1"/>
          <p:nvPr>
            <p:ph idx="2" type="body"/>
          </p:nvPr>
        </p:nvSpPr>
        <p:spPr>
          <a:xfrm>
            <a:off x="453150" y="1826025"/>
            <a:ext cx="2382300" cy="2958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To review candidate applications, navigate to the main dashboard and select </a:t>
            </a:r>
            <a:r>
              <a:rPr b="1" lang="en"/>
              <a:t>Application Review</a:t>
            </a:r>
            <a:r>
              <a:rPr lang="en"/>
              <a:t>.</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pic>
        <p:nvPicPr>
          <p:cNvPr id="1180" name="Google Shape;1180;p33"/>
          <p:cNvPicPr preferRelativeResize="0"/>
          <p:nvPr/>
        </p:nvPicPr>
        <p:blipFill rotWithShape="1">
          <a:blip r:embed="rId3">
            <a:alphaModFix/>
          </a:blip>
          <a:srcRect b="3848" l="0" r="0" t="3857"/>
          <a:stretch/>
        </p:blipFill>
        <p:spPr>
          <a:xfrm>
            <a:off x="3304750" y="1096200"/>
            <a:ext cx="5565900" cy="2267400"/>
          </a:xfrm>
          <a:prstGeom prst="roundRect">
            <a:avLst>
              <a:gd fmla="val 2246" name="adj"/>
            </a:avLst>
          </a:prstGeom>
          <a:noFill/>
          <a:ln cap="flat" cmpd="sng" w="9525">
            <a:solidFill>
              <a:schemeClr val="dk2"/>
            </a:solidFill>
            <a:prstDash val="solid"/>
            <a:round/>
            <a:headEnd len="sm" w="sm" type="none"/>
            <a:tailEnd len="sm" w="sm" type="none"/>
          </a:ln>
        </p:spPr>
      </p:pic>
      <p:sp>
        <p:nvSpPr>
          <p:cNvPr id="1181" name="Google Shape;1181;p33"/>
          <p:cNvSpPr/>
          <p:nvPr/>
        </p:nvSpPr>
        <p:spPr>
          <a:xfrm>
            <a:off x="6795775" y="2816250"/>
            <a:ext cx="972900" cy="2928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accent2"/>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5" name="Shape 1185"/>
        <p:cNvGrpSpPr/>
        <p:nvPr/>
      </p:nvGrpSpPr>
      <p:grpSpPr>
        <a:xfrm>
          <a:off x="0" y="0"/>
          <a:ext cx="0" cy="0"/>
          <a:chOff x="0" y="0"/>
          <a:chExt cx="0" cy="0"/>
        </a:xfrm>
      </p:grpSpPr>
      <p:sp>
        <p:nvSpPr>
          <p:cNvPr id="1186" name="Google Shape;1186;p34"/>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1187" name="Google Shape;1187;p34"/>
          <p:cNvSpPr txBox="1"/>
          <p:nvPr>
            <p:ph type="title"/>
          </p:nvPr>
        </p:nvSpPr>
        <p:spPr>
          <a:xfrm>
            <a:off x="468625" y="1021650"/>
            <a:ext cx="22644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Application review</a:t>
            </a:r>
            <a:endParaRPr/>
          </a:p>
        </p:txBody>
      </p:sp>
      <p:sp>
        <p:nvSpPr>
          <p:cNvPr id="1188" name="Google Shape;1188;p34"/>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solidFill>
                  <a:schemeClr val="dk1"/>
                </a:solidFill>
              </a:rPr>
              <a:t>Managing candidates</a:t>
            </a:r>
            <a:endParaRPr>
              <a:solidFill>
                <a:schemeClr val="dk1"/>
              </a:solidFill>
            </a:endParaRPr>
          </a:p>
        </p:txBody>
      </p:sp>
      <p:sp>
        <p:nvSpPr>
          <p:cNvPr id="1189" name="Google Shape;1189;p34"/>
          <p:cNvSpPr txBox="1"/>
          <p:nvPr>
            <p:ph idx="2" type="body"/>
          </p:nvPr>
        </p:nvSpPr>
        <p:spPr>
          <a:xfrm>
            <a:off x="453150" y="1826025"/>
            <a:ext cx="2382300" cy="2958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Make a decision about the candidate by clicking </a:t>
            </a:r>
            <a:r>
              <a:rPr b="1" lang="en"/>
              <a:t>Advance</a:t>
            </a:r>
            <a:r>
              <a:rPr lang="en"/>
              <a:t> or </a:t>
            </a:r>
            <a:r>
              <a:rPr b="1" lang="en"/>
              <a:t>Reject</a:t>
            </a:r>
            <a:r>
              <a:rPr lang="en"/>
              <a:t>.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rPr lang="en"/>
              <a:t>You can </a:t>
            </a:r>
            <a:r>
              <a:rPr b="1" lang="en"/>
              <a:t>Skip</a:t>
            </a:r>
            <a:r>
              <a:rPr lang="en"/>
              <a:t> to review later.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rPr lang="en"/>
              <a:t>Click </a:t>
            </a:r>
            <a:r>
              <a:rPr b="1" lang="en"/>
              <a:t>Leave Feedback</a:t>
            </a:r>
            <a:r>
              <a:rPr lang="en"/>
              <a:t> to enter notes and @mention colleagues.</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pic>
        <p:nvPicPr>
          <p:cNvPr id="1190" name="Google Shape;1190;p34"/>
          <p:cNvPicPr preferRelativeResize="0"/>
          <p:nvPr/>
        </p:nvPicPr>
        <p:blipFill rotWithShape="1">
          <a:blip r:embed="rId3">
            <a:alphaModFix/>
          </a:blip>
          <a:srcRect b="0" l="80" r="-80" t="0"/>
          <a:stretch/>
        </p:blipFill>
        <p:spPr>
          <a:xfrm>
            <a:off x="3183825" y="1028700"/>
            <a:ext cx="5850900" cy="2739900"/>
          </a:xfrm>
          <a:prstGeom prst="roundRect">
            <a:avLst>
              <a:gd fmla="val 1381" name="adj"/>
            </a:avLst>
          </a:prstGeom>
          <a:noFill/>
          <a:ln cap="flat" cmpd="sng" w="9525">
            <a:solidFill>
              <a:schemeClr val="dk2"/>
            </a:solidFill>
            <a:prstDash val="solid"/>
            <a:round/>
            <a:headEnd len="sm" w="sm" type="none"/>
            <a:tailEnd len="sm" w="sm" type="none"/>
          </a:ln>
        </p:spPr>
      </p:pic>
      <p:sp>
        <p:nvSpPr>
          <p:cNvPr id="1191" name="Google Shape;1191;p34"/>
          <p:cNvSpPr/>
          <p:nvPr/>
        </p:nvSpPr>
        <p:spPr>
          <a:xfrm>
            <a:off x="7166500" y="1266600"/>
            <a:ext cx="1794300" cy="292800"/>
          </a:xfrm>
          <a:prstGeom prst="rect">
            <a:avLst/>
          </a:prstGeom>
          <a:noFill/>
          <a:ln cap="flat" cmpd="sng" w="19050">
            <a:solidFill>
              <a:srgbClr val="FFA52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FFA52E"/>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5" name="Shape 1195"/>
        <p:cNvGrpSpPr/>
        <p:nvPr/>
      </p:nvGrpSpPr>
      <p:grpSpPr>
        <a:xfrm>
          <a:off x="0" y="0"/>
          <a:ext cx="0" cy="0"/>
          <a:chOff x="0" y="0"/>
          <a:chExt cx="0" cy="0"/>
        </a:xfrm>
      </p:grpSpPr>
      <p:sp>
        <p:nvSpPr>
          <p:cNvPr id="1196" name="Google Shape;1196;p35"/>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1197" name="Google Shape;1197;p35"/>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t/>
            </a:r>
            <a:endParaRPr/>
          </a:p>
        </p:txBody>
      </p:sp>
      <p:sp>
        <p:nvSpPr>
          <p:cNvPr id="1198" name="Google Shape;1198;p35"/>
          <p:cNvSpPr txBox="1"/>
          <p:nvPr>
            <p:ph type="title"/>
          </p:nvPr>
        </p:nvSpPr>
        <p:spPr>
          <a:xfrm>
            <a:off x="463627" y="1027386"/>
            <a:ext cx="4103400" cy="577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Conducting interviews </a:t>
            </a:r>
            <a:endParaRPr/>
          </a:p>
          <a:p>
            <a:pPr indent="0" lvl="0" marL="0" rtl="0" algn="l">
              <a:lnSpc>
                <a:spcPct val="100000"/>
              </a:lnSpc>
              <a:spcBef>
                <a:spcPts val="0"/>
              </a:spcBef>
              <a:spcAft>
                <a:spcPts val="0"/>
              </a:spcAft>
              <a:buSzPts val="1800"/>
              <a:buNone/>
            </a:pPr>
            <a:r>
              <a:t/>
            </a:r>
            <a:endParaRPr/>
          </a:p>
          <a:p>
            <a:pPr indent="0" lvl="0" marL="0" rtl="0" algn="l">
              <a:lnSpc>
                <a:spcPct val="100000"/>
              </a:lnSpc>
              <a:spcBef>
                <a:spcPts val="0"/>
              </a:spcBef>
              <a:spcAft>
                <a:spcPts val="0"/>
              </a:spcAft>
              <a:buSzPts val="1800"/>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2" name="Shape 1202"/>
        <p:cNvGrpSpPr/>
        <p:nvPr/>
      </p:nvGrpSpPr>
      <p:grpSpPr>
        <a:xfrm>
          <a:off x="0" y="0"/>
          <a:ext cx="0" cy="0"/>
          <a:chOff x="0" y="0"/>
          <a:chExt cx="0" cy="0"/>
        </a:xfrm>
      </p:grpSpPr>
      <p:sp>
        <p:nvSpPr>
          <p:cNvPr id="1203" name="Google Shape;1203;p36"/>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1204" name="Google Shape;1204;p36"/>
          <p:cNvSpPr txBox="1"/>
          <p:nvPr>
            <p:ph type="title"/>
          </p:nvPr>
        </p:nvSpPr>
        <p:spPr>
          <a:xfrm>
            <a:off x="468625" y="1021650"/>
            <a:ext cx="21741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Overview</a:t>
            </a:r>
            <a:endParaRPr/>
          </a:p>
        </p:txBody>
      </p:sp>
      <p:sp>
        <p:nvSpPr>
          <p:cNvPr id="1205" name="Google Shape;1205;p36"/>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Conducting Interviews in Greenhouse</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sp>
        <p:nvSpPr>
          <p:cNvPr id="1206" name="Google Shape;1206;p36"/>
          <p:cNvSpPr txBox="1"/>
          <p:nvPr>
            <p:ph idx="2" type="body"/>
          </p:nvPr>
        </p:nvSpPr>
        <p:spPr>
          <a:xfrm>
            <a:off x="453150" y="1610800"/>
            <a:ext cx="2532600" cy="32253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On each interview for which you’re scheduled, you will access an interview kit through:</a:t>
            </a:r>
            <a:endParaRPr/>
          </a:p>
          <a:p>
            <a:pPr indent="0" lvl="0" marL="0" rtl="0" algn="l">
              <a:lnSpc>
                <a:spcPct val="125000"/>
              </a:lnSpc>
              <a:spcBef>
                <a:spcPts val="0"/>
              </a:spcBef>
              <a:spcAft>
                <a:spcPts val="0"/>
              </a:spcAft>
              <a:buSzPts val="1100"/>
              <a:buNone/>
            </a:pPr>
            <a:r>
              <a:t/>
            </a:r>
            <a:endParaRPr/>
          </a:p>
          <a:p>
            <a:pPr indent="-298450" lvl="0" marL="457200" rtl="0" algn="l">
              <a:lnSpc>
                <a:spcPct val="125000"/>
              </a:lnSpc>
              <a:spcBef>
                <a:spcPts val="0"/>
              </a:spcBef>
              <a:spcAft>
                <a:spcPts val="0"/>
              </a:spcAft>
              <a:buSzPts val="1100"/>
              <a:buChar char="●"/>
            </a:pPr>
            <a:r>
              <a:rPr lang="en"/>
              <a:t>Your Dashboard (pictured)</a:t>
            </a:r>
            <a:endParaRPr/>
          </a:p>
          <a:p>
            <a:pPr indent="-298450" lvl="0" marL="457200" rtl="0" algn="l">
              <a:lnSpc>
                <a:spcPct val="125000"/>
              </a:lnSpc>
              <a:spcBef>
                <a:spcPts val="0"/>
              </a:spcBef>
              <a:spcAft>
                <a:spcPts val="0"/>
              </a:spcAft>
              <a:buSzPts val="1100"/>
              <a:buChar char="●"/>
            </a:pPr>
            <a:r>
              <a:rPr lang="en"/>
              <a:t>The calendar invite</a:t>
            </a:r>
            <a:endParaRPr/>
          </a:p>
          <a:p>
            <a:pPr indent="-298450" lvl="0" marL="457200" rtl="0" algn="l">
              <a:lnSpc>
                <a:spcPct val="125000"/>
              </a:lnSpc>
              <a:spcBef>
                <a:spcPts val="0"/>
              </a:spcBef>
              <a:spcAft>
                <a:spcPts val="0"/>
              </a:spcAft>
              <a:buSzPts val="1100"/>
              <a:buChar char="●"/>
            </a:pPr>
            <a:r>
              <a:rPr lang="en"/>
              <a:t>Greenhouse mobile app</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p:txBody>
      </p:sp>
      <p:pic>
        <p:nvPicPr>
          <p:cNvPr id="1207" name="Google Shape;1207;p36"/>
          <p:cNvPicPr preferRelativeResize="0"/>
          <p:nvPr/>
        </p:nvPicPr>
        <p:blipFill rotWithShape="1">
          <a:blip r:embed="rId3">
            <a:alphaModFix/>
          </a:blip>
          <a:srcRect b="9725" l="1833" r="2121" t="6500"/>
          <a:stretch/>
        </p:blipFill>
        <p:spPr>
          <a:xfrm>
            <a:off x="3309275" y="2070750"/>
            <a:ext cx="5558400" cy="1002000"/>
          </a:xfrm>
          <a:prstGeom prst="roundRect">
            <a:avLst>
              <a:gd fmla="val 3399" name="adj"/>
            </a:avLst>
          </a:prstGeom>
          <a:noFill/>
          <a:ln cap="flat" cmpd="sng" w="9525">
            <a:solidFill>
              <a:schemeClr val="dk2"/>
            </a:solidFill>
            <a:prstDash val="solid"/>
            <a:round/>
            <a:headEnd len="sm" w="sm" type="none"/>
            <a:tailEnd len="sm" w="sm" type="none"/>
          </a:ln>
        </p:spPr>
      </p:pic>
      <p:sp>
        <p:nvSpPr>
          <p:cNvPr id="1208" name="Google Shape;1208;p36"/>
          <p:cNvSpPr/>
          <p:nvPr/>
        </p:nvSpPr>
        <p:spPr>
          <a:xfrm>
            <a:off x="7658803" y="2447550"/>
            <a:ext cx="1190100" cy="4017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accent2"/>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2" name="Shape 1212"/>
        <p:cNvGrpSpPr/>
        <p:nvPr/>
      </p:nvGrpSpPr>
      <p:grpSpPr>
        <a:xfrm>
          <a:off x="0" y="0"/>
          <a:ext cx="0" cy="0"/>
          <a:chOff x="0" y="0"/>
          <a:chExt cx="0" cy="0"/>
        </a:xfrm>
      </p:grpSpPr>
      <p:sp>
        <p:nvSpPr>
          <p:cNvPr id="1213" name="Google Shape;1213;p37"/>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1214" name="Google Shape;1214;p37"/>
          <p:cNvSpPr txBox="1"/>
          <p:nvPr>
            <p:ph type="title"/>
          </p:nvPr>
        </p:nvSpPr>
        <p:spPr>
          <a:xfrm>
            <a:off x="468625" y="1021650"/>
            <a:ext cx="21741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Interview prep</a:t>
            </a:r>
            <a:endParaRPr/>
          </a:p>
        </p:txBody>
      </p:sp>
      <p:sp>
        <p:nvSpPr>
          <p:cNvPr id="1215" name="Google Shape;1215;p37"/>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Conducting Interviews in Greenhouse</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sp>
        <p:nvSpPr>
          <p:cNvPr id="1216" name="Google Shape;1216;p37"/>
          <p:cNvSpPr txBox="1"/>
          <p:nvPr>
            <p:ph idx="2" type="body"/>
          </p:nvPr>
        </p:nvSpPr>
        <p:spPr>
          <a:xfrm>
            <a:off x="453150" y="1610800"/>
            <a:ext cx="2532600" cy="32253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The </a:t>
            </a:r>
            <a:r>
              <a:rPr b="1" lang="en"/>
              <a:t>Interview Prep</a:t>
            </a:r>
            <a:r>
              <a:rPr lang="en"/>
              <a:t> tab is where your team gives you any information you need to know to prep for the interview. It also previews which scorecard attributes to focus on.</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p:txBody>
      </p:sp>
      <p:pic>
        <p:nvPicPr>
          <p:cNvPr id="1217" name="Google Shape;1217;p37"/>
          <p:cNvPicPr preferRelativeResize="0"/>
          <p:nvPr/>
        </p:nvPicPr>
        <p:blipFill rotWithShape="1">
          <a:blip r:embed="rId3">
            <a:alphaModFix/>
          </a:blip>
          <a:srcRect b="1843" l="-2214" r="1082" t="-4851"/>
          <a:stretch/>
        </p:blipFill>
        <p:spPr>
          <a:xfrm>
            <a:off x="3518200" y="1021650"/>
            <a:ext cx="5125800" cy="3440100"/>
          </a:xfrm>
          <a:prstGeom prst="roundRect">
            <a:avLst>
              <a:gd fmla="val 1574" name="adj"/>
            </a:avLst>
          </a:prstGeom>
          <a:noFill/>
          <a:ln cap="flat" cmpd="sng" w="9525">
            <a:solidFill>
              <a:schemeClr val="dk2"/>
            </a:solidFill>
            <a:prstDash val="solid"/>
            <a:round/>
            <a:headEnd len="sm" w="sm" type="none"/>
            <a:tailEnd len="sm" w="sm" type="none"/>
          </a:ln>
        </p:spPr>
      </p:pic>
      <p:sp>
        <p:nvSpPr>
          <p:cNvPr id="1218" name="Google Shape;1218;p37"/>
          <p:cNvSpPr/>
          <p:nvPr/>
        </p:nvSpPr>
        <p:spPr>
          <a:xfrm>
            <a:off x="3592000" y="1660625"/>
            <a:ext cx="826800" cy="2928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accent2"/>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2" name="Shape 1222"/>
        <p:cNvGrpSpPr/>
        <p:nvPr/>
      </p:nvGrpSpPr>
      <p:grpSpPr>
        <a:xfrm>
          <a:off x="0" y="0"/>
          <a:ext cx="0" cy="0"/>
          <a:chOff x="0" y="0"/>
          <a:chExt cx="0" cy="0"/>
        </a:xfrm>
      </p:grpSpPr>
      <p:sp>
        <p:nvSpPr>
          <p:cNvPr id="1223" name="Google Shape;1223;p38"/>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1224" name="Google Shape;1224;p38"/>
          <p:cNvSpPr txBox="1"/>
          <p:nvPr>
            <p:ph type="title"/>
          </p:nvPr>
        </p:nvSpPr>
        <p:spPr>
          <a:xfrm>
            <a:off x="468625" y="1021650"/>
            <a:ext cx="21741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Job details</a:t>
            </a:r>
            <a:endParaRPr/>
          </a:p>
        </p:txBody>
      </p:sp>
      <p:sp>
        <p:nvSpPr>
          <p:cNvPr id="1225" name="Google Shape;1225;p38"/>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Conducting Interviews in Greenhouse</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sp>
        <p:nvSpPr>
          <p:cNvPr id="1226" name="Google Shape;1226;p38"/>
          <p:cNvSpPr txBox="1"/>
          <p:nvPr>
            <p:ph idx="2" type="body"/>
          </p:nvPr>
        </p:nvSpPr>
        <p:spPr>
          <a:xfrm>
            <a:off x="453150" y="1610800"/>
            <a:ext cx="2532600" cy="32253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The</a:t>
            </a:r>
            <a:r>
              <a:rPr b="1" lang="en"/>
              <a:t> Job Details</a:t>
            </a:r>
            <a:r>
              <a:rPr lang="en"/>
              <a:t> tab allows you to review the external job post for the job. This is helpful to examine the qualifications outlined in the job post the candidate applied to.</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p:txBody>
      </p:sp>
      <p:pic>
        <p:nvPicPr>
          <p:cNvPr id="1227" name="Google Shape;1227;p38"/>
          <p:cNvPicPr preferRelativeResize="0"/>
          <p:nvPr/>
        </p:nvPicPr>
        <p:blipFill rotWithShape="1">
          <a:blip r:embed="rId3">
            <a:alphaModFix/>
          </a:blip>
          <a:srcRect b="6048" l="-1840" r="1839" t="-3286"/>
          <a:stretch/>
        </p:blipFill>
        <p:spPr>
          <a:xfrm>
            <a:off x="3981300" y="630625"/>
            <a:ext cx="4533900" cy="3807300"/>
          </a:xfrm>
          <a:prstGeom prst="roundRect">
            <a:avLst>
              <a:gd fmla="val 1102" name="adj"/>
            </a:avLst>
          </a:prstGeom>
          <a:noFill/>
          <a:ln cap="flat" cmpd="sng" w="9525">
            <a:solidFill>
              <a:schemeClr val="dk2"/>
            </a:solidFill>
            <a:prstDash val="solid"/>
            <a:round/>
            <a:headEnd len="sm" w="sm" type="none"/>
            <a:tailEnd len="sm" w="sm" type="none"/>
          </a:ln>
        </p:spPr>
      </p:pic>
      <p:sp>
        <p:nvSpPr>
          <p:cNvPr id="1228" name="Google Shape;1228;p38"/>
          <p:cNvSpPr/>
          <p:nvPr/>
        </p:nvSpPr>
        <p:spPr>
          <a:xfrm>
            <a:off x="4775975" y="1203253"/>
            <a:ext cx="589200" cy="2703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2" name="Shape 1232"/>
        <p:cNvGrpSpPr/>
        <p:nvPr/>
      </p:nvGrpSpPr>
      <p:grpSpPr>
        <a:xfrm>
          <a:off x="0" y="0"/>
          <a:ext cx="0" cy="0"/>
          <a:chOff x="0" y="0"/>
          <a:chExt cx="0" cy="0"/>
        </a:xfrm>
      </p:grpSpPr>
      <p:sp>
        <p:nvSpPr>
          <p:cNvPr id="1233" name="Google Shape;1233;p39"/>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1234" name="Google Shape;1234;p39"/>
          <p:cNvSpPr txBox="1"/>
          <p:nvPr>
            <p:ph type="title"/>
          </p:nvPr>
        </p:nvSpPr>
        <p:spPr>
          <a:xfrm>
            <a:off x="468625" y="1021650"/>
            <a:ext cx="21741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Resume</a:t>
            </a:r>
            <a:endParaRPr/>
          </a:p>
        </p:txBody>
      </p:sp>
      <p:sp>
        <p:nvSpPr>
          <p:cNvPr id="1235" name="Google Shape;1235;p39"/>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Conducting Interviews in Greenhouse</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sp>
        <p:nvSpPr>
          <p:cNvPr id="1236" name="Google Shape;1236;p39"/>
          <p:cNvSpPr txBox="1"/>
          <p:nvPr>
            <p:ph idx="2" type="body"/>
          </p:nvPr>
        </p:nvSpPr>
        <p:spPr>
          <a:xfrm>
            <a:off x="453150" y="1610800"/>
            <a:ext cx="2532600" cy="32253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The Resume tab allows you to review the candidate’s resume.</a:t>
            </a:r>
            <a:endParaRPr/>
          </a:p>
        </p:txBody>
      </p:sp>
      <p:pic>
        <p:nvPicPr>
          <p:cNvPr id="1237" name="Google Shape;1237;p39"/>
          <p:cNvPicPr preferRelativeResize="0"/>
          <p:nvPr/>
        </p:nvPicPr>
        <p:blipFill rotWithShape="1">
          <a:blip r:embed="rId3">
            <a:alphaModFix/>
          </a:blip>
          <a:srcRect b="0" l="-2293" r="-2418" t="-5075"/>
          <a:stretch/>
        </p:blipFill>
        <p:spPr>
          <a:xfrm>
            <a:off x="3350225" y="707700"/>
            <a:ext cx="5337300" cy="3728100"/>
          </a:xfrm>
          <a:prstGeom prst="roundRect">
            <a:avLst>
              <a:gd fmla="val 1427" name="adj"/>
            </a:avLst>
          </a:prstGeom>
          <a:noFill/>
          <a:ln cap="flat" cmpd="sng" w="9525">
            <a:solidFill>
              <a:schemeClr val="dk2"/>
            </a:solidFill>
            <a:prstDash val="solid"/>
            <a:round/>
            <a:headEnd len="sm" w="sm" type="none"/>
            <a:tailEnd len="sm" w="sm" type="none"/>
          </a:ln>
        </p:spPr>
      </p:pic>
      <p:sp>
        <p:nvSpPr>
          <p:cNvPr id="1238" name="Google Shape;1238;p39"/>
          <p:cNvSpPr/>
          <p:nvPr/>
        </p:nvSpPr>
        <p:spPr>
          <a:xfrm>
            <a:off x="4758575" y="1128450"/>
            <a:ext cx="480300" cy="2703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4" name="Shape 864"/>
        <p:cNvGrpSpPr/>
        <p:nvPr/>
      </p:nvGrpSpPr>
      <p:grpSpPr>
        <a:xfrm>
          <a:off x="0" y="0"/>
          <a:ext cx="0" cy="0"/>
          <a:chOff x="0" y="0"/>
          <a:chExt cx="0" cy="0"/>
        </a:xfrm>
      </p:grpSpPr>
      <p:sp>
        <p:nvSpPr>
          <p:cNvPr id="865" name="Google Shape;865;p4"/>
          <p:cNvSpPr txBox="1"/>
          <p:nvPr>
            <p:ph type="title"/>
          </p:nvPr>
        </p:nvSpPr>
        <p:spPr>
          <a:xfrm>
            <a:off x="468625" y="1021650"/>
            <a:ext cx="31833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sz="3000"/>
              <a:t>A purposeful hiring platform</a:t>
            </a:r>
            <a:endParaRPr sz="3000"/>
          </a:p>
          <a:p>
            <a:pPr indent="0" lvl="0" marL="0" rtl="0" algn="l">
              <a:lnSpc>
                <a:spcPct val="100000"/>
              </a:lnSpc>
              <a:spcBef>
                <a:spcPts val="0"/>
              </a:spcBef>
              <a:spcAft>
                <a:spcPts val="0"/>
              </a:spcAft>
              <a:buSzPts val="1800"/>
              <a:buNone/>
            </a:pPr>
            <a:r>
              <a:t/>
            </a:r>
            <a:endParaRPr sz="3000"/>
          </a:p>
          <a:p>
            <a:pPr indent="0" lvl="0" marL="0" rtl="0" algn="l">
              <a:lnSpc>
                <a:spcPct val="100000"/>
              </a:lnSpc>
              <a:spcBef>
                <a:spcPts val="0"/>
              </a:spcBef>
              <a:spcAft>
                <a:spcPts val="0"/>
              </a:spcAft>
              <a:buSzPts val="1800"/>
              <a:buNone/>
            </a:pPr>
            <a:r>
              <a:t/>
            </a:r>
            <a:endParaRPr sz="3000"/>
          </a:p>
        </p:txBody>
      </p:sp>
      <p:sp>
        <p:nvSpPr>
          <p:cNvPr id="866" name="Google Shape;866;p4"/>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What is Greenhouse?</a:t>
            </a:r>
            <a:endParaRPr/>
          </a:p>
        </p:txBody>
      </p:sp>
      <p:sp>
        <p:nvSpPr>
          <p:cNvPr id="867" name="Google Shape;867;p4"/>
          <p:cNvSpPr txBox="1"/>
          <p:nvPr>
            <p:ph idx="2" type="body"/>
          </p:nvPr>
        </p:nvSpPr>
        <p:spPr>
          <a:xfrm>
            <a:off x="470375" y="2247450"/>
            <a:ext cx="3183300" cy="26154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Built to solve our hiring needs – a collaborative tool designed to seamlessly to support better hiring decisions. Greenhouse provides a convenient way to easily record feedback and use data to make great hires, faster.</a:t>
            </a:r>
            <a:endParaRPr/>
          </a:p>
          <a:p>
            <a:pPr indent="0" lvl="0" marL="0" rtl="0" algn="l">
              <a:lnSpc>
                <a:spcPct val="125000"/>
              </a:lnSpc>
              <a:spcBef>
                <a:spcPts val="0"/>
              </a:spcBef>
              <a:spcAft>
                <a:spcPts val="0"/>
              </a:spcAft>
              <a:buSzPts val="1100"/>
              <a:buNone/>
            </a:pPr>
            <a:r>
              <a:rPr lang="en"/>
              <a:t>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sp>
        <p:nvSpPr>
          <p:cNvPr id="868" name="Google Shape;868;p4"/>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2" name="Shape 1242"/>
        <p:cNvGrpSpPr/>
        <p:nvPr/>
      </p:nvGrpSpPr>
      <p:grpSpPr>
        <a:xfrm>
          <a:off x="0" y="0"/>
          <a:ext cx="0" cy="0"/>
          <a:chOff x="0" y="0"/>
          <a:chExt cx="0" cy="0"/>
        </a:xfrm>
      </p:grpSpPr>
      <p:sp>
        <p:nvSpPr>
          <p:cNvPr id="1243" name="Google Shape;1243;p40"/>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1244" name="Google Shape;1244;p40"/>
          <p:cNvSpPr txBox="1"/>
          <p:nvPr>
            <p:ph type="title"/>
          </p:nvPr>
        </p:nvSpPr>
        <p:spPr>
          <a:xfrm>
            <a:off x="468625" y="1021650"/>
            <a:ext cx="21741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Submitting feedback</a:t>
            </a:r>
            <a:endParaRPr/>
          </a:p>
        </p:txBody>
      </p:sp>
      <p:sp>
        <p:nvSpPr>
          <p:cNvPr id="1245" name="Google Shape;1245;p40"/>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Conducting Interviews in Greenhouse</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sp>
        <p:nvSpPr>
          <p:cNvPr id="1246" name="Google Shape;1246;p40"/>
          <p:cNvSpPr txBox="1"/>
          <p:nvPr>
            <p:ph idx="2" type="body"/>
          </p:nvPr>
        </p:nvSpPr>
        <p:spPr>
          <a:xfrm>
            <a:off x="453150" y="1748575"/>
            <a:ext cx="2542800" cy="3087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At the bottom of the scorecard, you can submit your final decision in the form of an </a:t>
            </a:r>
            <a:r>
              <a:rPr b="1" lang="en"/>
              <a:t>Overall Recommendation</a:t>
            </a:r>
            <a:r>
              <a:rPr lang="en"/>
              <a:t>.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pic>
        <p:nvPicPr>
          <p:cNvPr id="1247" name="Google Shape;1247;p40"/>
          <p:cNvPicPr preferRelativeResize="0"/>
          <p:nvPr/>
        </p:nvPicPr>
        <p:blipFill rotWithShape="1">
          <a:blip r:embed="rId3">
            <a:alphaModFix/>
          </a:blip>
          <a:srcRect b="1987" l="1893" r="971" t="2455"/>
          <a:stretch/>
        </p:blipFill>
        <p:spPr>
          <a:xfrm>
            <a:off x="3728600" y="402675"/>
            <a:ext cx="4681200" cy="3582000"/>
          </a:xfrm>
          <a:prstGeom prst="roundRect">
            <a:avLst>
              <a:gd fmla="val 805" name="adj"/>
            </a:avLst>
          </a:prstGeom>
          <a:noFill/>
          <a:ln cap="flat" cmpd="sng" w="9525">
            <a:solidFill>
              <a:schemeClr val="dk2"/>
            </a:solidFill>
            <a:prstDash val="solid"/>
            <a:round/>
            <a:headEnd len="sm" w="sm" type="none"/>
            <a:tailEnd len="sm" w="sm" type="none"/>
          </a:ln>
        </p:spPr>
      </p:pic>
      <p:sp>
        <p:nvSpPr>
          <p:cNvPr id="1248" name="Google Shape;1248;p40"/>
          <p:cNvSpPr/>
          <p:nvPr/>
        </p:nvSpPr>
        <p:spPr>
          <a:xfrm>
            <a:off x="7351550" y="3625575"/>
            <a:ext cx="986100" cy="2928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2" name="Shape 1252"/>
        <p:cNvGrpSpPr/>
        <p:nvPr/>
      </p:nvGrpSpPr>
      <p:grpSpPr>
        <a:xfrm>
          <a:off x="0" y="0"/>
          <a:ext cx="0" cy="0"/>
          <a:chOff x="0" y="0"/>
          <a:chExt cx="0" cy="0"/>
        </a:xfrm>
      </p:grpSpPr>
      <p:sp>
        <p:nvSpPr>
          <p:cNvPr id="1253" name="Google Shape;1253;p41"/>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1254" name="Google Shape;1254;p41"/>
          <p:cNvSpPr txBox="1"/>
          <p:nvPr>
            <p:ph type="title"/>
          </p:nvPr>
        </p:nvSpPr>
        <p:spPr>
          <a:xfrm>
            <a:off x="468625" y="1021650"/>
            <a:ext cx="22680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Interviewing best practices</a:t>
            </a:r>
            <a:endParaRPr/>
          </a:p>
        </p:txBody>
      </p:sp>
      <p:sp>
        <p:nvSpPr>
          <p:cNvPr id="1255" name="Google Shape;1255;p41"/>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Conducting Interviews in Greenhouse</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sp>
        <p:nvSpPr>
          <p:cNvPr id="1256" name="Google Shape;1256;p41"/>
          <p:cNvSpPr txBox="1"/>
          <p:nvPr>
            <p:ph idx="2" type="body"/>
          </p:nvPr>
        </p:nvSpPr>
        <p:spPr>
          <a:xfrm>
            <a:off x="453150" y="1889900"/>
            <a:ext cx="2532600" cy="29463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Here are some tips for being an efficient and effective Interviewer.</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b="1"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p:txBody>
      </p:sp>
      <p:sp>
        <p:nvSpPr>
          <p:cNvPr id="1257" name="Google Shape;1257;p41"/>
          <p:cNvSpPr/>
          <p:nvPr/>
        </p:nvSpPr>
        <p:spPr>
          <a:xfrm>
            <a:off x="3545400" y="4151350"/>
            <a:ext cx="659400" cy="128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Nunito Sans"/>
              <a:ea typeface="Nunito Sans"/>
              <a:cs typeface="Nunito Sans"/>
              <a:sym typeface="Nunito Sans"/>
            </a:endParaRPr>
          </a:p>
        </p:txBody>
      </p:sp>
      <p:sp>
        <p:nvSpPr>
          <p:cNvPr id="1258" name="Google Shape;1258;p41"/>
          <p:cNvSpPr/>
          <p:nvPr/>
        </p:nvSpPr>
        <p:spPr>
          <a:xfrm>
            <a:off x="6120995" y="1365425"/>
            <a:ext cx="1736400" cy="849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 sz="1000" u="none" cap="none" strike="noStrike">
                <a:solidFill>
                  <a:srgbClr val="15372C"/>
                </a:solidFill>
                <a:latin typeface="Nunito"/>
                <a:ea typeface="Nunito"/>
                <a:cs typeface="Nunito"/>
                <a:sym typeface="Nunito"/>
              </a:rPr>
              <a:t>Be sure to complete all of the assigned attributes on the scorecard </a:t>
            </a:r>
            <a:endParaRPr b="1" i="0" sz="1000" u="none" cap="none" strike="noStrike">
              <a:solidFill>
                <a:srgbClr val="15372C"/>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1000"/>
              <a:buFont typeface="Arial"/>
              <a:buNone/>
            </a:pPr>
            <a:r>
              <a:t/>
            </a:r>
            <a:endParaRPr b="1" i="0" sz="1000" u="none" cap="none" strike="noStrike">
              <a:solidFill>
                <a:srgbClr val="15372C"/>
              </a:solidFill>
              <a:latin typeface="Nunito"/>
              <a:ea typeface="Nunito"/>
              <a:cs typeface="Nunito"/>
              <a:sym typeface="Nunito"/>
            </a:endParaRPr>
          </a:p>
        </p:txBody>
      </p:sp>
      <p:sp>
        <p:nvSpPr>
          <p:cNvPr id="1259" name="Google Shape;1259;p41"/>
          <p:cNvSpPr/>
          <p:nvPr/>
        </p:nvSpPr>
        <p:spPr>
          <a:xfrm>
            <a:off x="4097350" y="3228774"/>
            <a:ext cx="1480800" cy="843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800"/>
              </a:spcAft>
              <a:buClr>
                <a:srgbClr val="000000"/>
              </a:buClr>
              <a:buSzPts val="1000"/>
              <a:buFont typeface="Arial"/>
              <a:buNone/>
            </a:pPr>
            <a:r>
              <a:rPr b="1" i="0" lang="en" sz="1000" u="none" cap="none" strike="noStrike">
                <a:solidFill>
                  <a:srgbClr val="15372C"/>
                </a:solidFill>
                <a:latin typeface="Nunito"/>
                <a:ea typeface="Nunito"/>
                <a:cs typeface="Nunito"/>
                <a:sym typeface="Nunito"/>
              </a:rPr>
              <a:t>Provide a summary of your decision in the Key Takeaways box</a:t>
            </a:r>
            <a:endParaRPr b="1" i="0" sz="1000" u="none" cap="none" strike="noStrike">
              <a:solidFill>
                <a:srgbClr val="15372C"/>
              </a:solidFill>
              <a:latin typeface="Nunito"/>
              <a:ea typeface="Nunito"/>
              <a:cs typeface="Nunito"/>
              <a:sym typeface="Nunito"/>
            </a:endParaRPr>
          </a:p>
        </p:txBody>
      </p:sp>
      <p:sp>
        <p:nvSpPr>
          <p:cNvPr id="1260" name="Google Shape;1260;p41"/>
          <p:cNvSpPr/>
          <p:nvPr/>
        </p:nvSpPr>
        <p:spPr>
          <a:xfrm>
            <a:off x="6026495" y="3234821"/>
            <a:ext cx="1925400" cy="843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 sz="1000" u="none" cap="none" strike="noStrike">
                <a:solidFill>
                  <a:srgbClr val="15372C"/>
                </a:solidFill>
                <a:latin typeface="Nunito"/>
                <a:ea typeface="Nunito"/>
                <a:cs typeface="Nunito"/>
                <a:sym typeface="Nunito"/>
              </a:rPr>
              <a:t>If your recommendation warrants further discussion with the team, take note of it</a:t>
            </a:r>
            <a:endParaRPr b="1" i="0" sz="1000" u="none" cap="none" strike="noStrike">
              <a:solidFill>
                <a:srgbClr val="15372C"/>
              </a:solidFill>
              <a:latin typeface="Nunito"/>
              <a:ea typeface="Nunito"/>
              <a:cs typeface="Nunito"/>
              <a:sym typeface="Nunito"/>
            </a:endParaRPr>
          </a:p>
          <a:p>
            <a:pPr indent="0" lvl="0" marL="0" marR="0" rtl="0" algn="ctr">
              <a:lnSpc>
                <a:spcPct val="100000"/>
              </a:lnSpc>
              <a:spcBef>
                <a:spcPts val="800"/>
              </a:spcBef>
              <a:spcAft>
                <a:spcPts val="0"/>
              </a:spcAft>
              <a:buClr>
                <a:srgbClr val="000000"/>
              </a:buClr>
              <a:buSzPts val="1000"/>
              <a:buFont typeface="Arial"/>
              <a:buNone/>
            </a:pPr>
            <a:r>
              <a:t/>
            </a:r>
            <a:endParaRPr b="1" i="0" sz="1000" u="none" cap="none" strike="noStrike">
              <a:solidFill>
                <a:srgbClr val="15372C"/>
              </a:solidFill>
              <a:latin typeface="Nunito"/>
              <a:ea typeface="Nunito"/>
              <a:cs typeface="Nunito"/>
              <a:sym typeface="Nunito"/>
            </a:endParaRPr>
          </a:p>
          <a:p>
            <a:pPr indent="0" lvl="0" marL="0" marR="0" rtl="0" algn="ctr">
              <a:lnSpc>
                <a:spcPct val="100000"/>
              </a:lnSpc>
              <a:spcBef>
                <a:spcPts val="800"/>
              </a:spcBef>
              <a:spcAft>
                <a:spcPts val="800"/>
              </a:spcAft>
              <a:buClr>
                <a:srgbClr val="000000"/>
              </a:buClr>
              <a:buSzPts val="1000"/>
              <a:buFont typeface="Arial"/>
              <a:buNone/>
            </a:pPr>
            <a:r>
              <a:t/>
            </a:r>
            <a:endParaRPr b="1" i="0" sz="1000" u="none" cap="none" strike="noStrike">
              <a:solidFill>
                <a:srgbClr val="15372C"/>
              </a:solidFill>
              <a:latin typeface="Nunito"/>
              <a:ea typeface="Nunito"/>
              <a:cs typeface="Nunito"/>
              <a:sym typeface="Nunito"/>
            </a:endParaRPr>
          </a:p>
        </p:txBody>
      </p:sp>
      <p:cxnSp>
        <p:nvCxnSpPr>
          <p:cNvPr id="1261" name="Google Shape;1261;p41"/>
          <p:cNvCxnSpPr/>
          <p:nvPr/>
        </p:nvCxnSpPr>
        <p:spPr>
          <a:xfrm>
            <a:off x="5914742" y="948138"/>
            <a:ext cx="0" cy="3247200"/>
          </a:xfrm>
          <a:prstGeom prst="straightConnector1">
            <a:avLst/>
          </a:prstGeom>
          <a:noFill/>
          <a:ln cap="flat" cmpd="sng" w="9525">
            <a:solidFill>
              <a:srgbClr val="24A47F"/>
            </a:solidFill>
            <a:prstDash val="solid"/>
            <a:round/>
            <a:headEnd len="sm" w="sm" type="none"/>
            <a:tailEnd len="sm" w="sm" type="none"/>
          </a:ln>
        </p:spPr>
      </p:cxnSp>
      <p:cxnSp>
        <p:nvCxnSpPr>
          <p:cNvPr id="1262" name="Google Shape;1262;p41"/>
          <p:cNvCxnSpPr/>
          <p:nvPr/>
        </p:nvCxnSpPr>
        <p:spPr>
          <a:xfrm>
            <a:off x="4235642" y="2571738"/>
            <a:ext cx="3358200" cy="0"/>
          </a:xfrm>
          <a:prstGeom prst="straightConnector1">
            <a:avLst/>
          </a:prstGeom>
          <a:noFill/>
          <a:ln cap="flat" cmpd="sng" w="9525">
            <a:solidFill>
              <a:srgbClr val="24A47F"/>
            </a:solidFill>
            <a:prstDash val="solid"/>
            <a:round/>
            <a:headEnd len="sm" w="sm" type="none"/>
            <a:tailEnd len="sm" w="sm" type="none"/>
          </a:ln>
        </p:spPr>
      </p:cxnSp>
      <p:sp>
        <p:nvSpPr>
          <p:cNvPr id="1263" name="Google Shape;1263;p41"/>
          <p:cNvSpPr/>
          <p:nvPr/>
        </p:nvSpPr>
        <p:spPr>
          <a:xfrm>
            <a:off x="3934900" y="1362700"/>
            <a:ext cx="1805700" cy="849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 sz="1000" u="none" cap="none" strike="noStrike">
                <a:solidFill>
                  <a:srgbClr val="15372C"/>
                </a:solidFill>
                <a:latin typeface="Nunito"/>
                <a:ea typeface="Nunito"/>
                <a:cs typeface="Nunito"/>
                <a:sym typeface="Nunito"/>
              </a:rPr>
              <a:t>Submit your scorecard within 24 hours of conducting your interview</a:t>
            </a:r>
            <a:endParaRPr b="1" i="0" sz="1000" u="none" cap="none" strike="noStrike">
              <a:solidFill>
                <a:srgbClr val="15372C"/>
              </a:solidFill>
              <a:latin typeface="Nunito"/>
              <a:ea typeface="Nunito"/>
              <a:cs typeface="Nunito"/>
              <a:sym typeface="Nunito"/>
            </a:endParaRPr>
          </a:p>
          <a:p>
            <a:pPr indent="0" lvl="0" marL="0" marR="0" rtl="0" algn="ctr">
              <a:lnSpc>
                <a:spcPct val="100000"/>
              </a:lnSpc>
              <a:spcBef>
                <a:spcPts val="800"/>
              </a:spcBef>
              <a:spcAft>
                <a:spcPts val="0"/>
              </a:spcAft>
              <a:buClr>
                <a:srgbClr val="000000"/>
              </a:buClr>
              <a:buSzPts val="1000"/>
              <a:buFont typeface="Arial"/>
              <a:buNone/>
            </a:pPr>
            <a:r>
              <a:t/>
            </a:r>
            <a:endParaRPr b="1" i="0" sz="1000" u="none" cap="none" strike="noStrike">
              <a:solidFill>
                <a:srgbClr val="15372C"/>
              </a:solidFill>
              <a:latin typeface="Nunito"/>
              <a:ea typeface="Nunito"/>
              <a:cs typeface="Nunito"/>
              <a:sym typeface="Nunito"/>
            </a:endParaRPr>
          </a:p>
          <a:p>
            <a:pPr indent="0" lvl="0" marL="0" marR="0" rtl="0" algn="ctr">
              <a:lnSpc>
                <a:spcPct val="100000"/>
              </a:lnSpc>
              <a:spcBef>
                <a:spcPts val="800"/>
              </a:spcBef>
              <a:spcAft>
                <a:spcPts val="800"/>
              </a:spcAft>
              <a:buClr>
                <a:srgbClr val="000000"/>
              </a:buClr>
              <a:buSzPts val="1000"/>
              <a:buFont typeface="Arial"/>
              <a:buNone/>
            </a:pPr>
            <a:r>
              <a:t/>
            </a:r>
            <a:endParaRPr b="1" i="0" sz="1000" u="none" cap="none" strike="noStrike">
              <a:solidFill>
                <a:srgbClr val="15372C"/>
              </a:solidFill>
              <a:latin typeface="Nunito"/>
              <a:ea typeface="Nunito"/>
              <a:cs typeface="Nunito"/>
              <a:sym typeface="Nunito"/>
            </a:endParaRPr>
          </a:p>
        </p:txBody>
      </p:sp>
      <p:pic>
        <p:nvPicPr>
          <p:cNvPr id="1264" name="Google Shape;1264;p41"/>
          <p:cNvPicPr preferRelativeResize="0"/>
          <p:nvPr/>
        </p:nvPicPr>
        <p:blipFill rotWithShape="1">
          <a:blip r:embed="rId3">
            <a:alphaModFix/>
          </a:blip>
          <a:srcRect b="0" l="0" r="0" t="0"/>
          <a:stretch/>
        </p:blipFill>
        <p:spPr>
          <a:xfrm>
            <a:off x="4739713" y="1028697"/>
            <a:ext cx="196100" cy="196106"/>
          </a:xfrm>
          <a:prstGeom prst="rect">
            <a:avLst/>
          </a:prstGeom>
          <a:noFill/>
          <a:ln>
            <a:noFill/>
          </a:ln>
        </p:spPr>
      </p:pic>
      <p:pic>
        <p:nvPicPr>
          <p:cNvPr id="1265" name="Google Shape;1265;p41"/>
          <p:cNvPicPr preferRelativeResize="0"/>
          <p:nvPr/>
        </p:nvPicPr>
        <p:blipFill rotWithShape="1">
          <a:blip r:embed="rId3">
            <a:alphaModFix/>
          </a:blip>
          <a:srcRect b="0" l="0" r="0" t="0"/>
          <a:stretch/>
        </p:blipFill>
        <p:spPr>
          <a:xfrm>
            <a:off x="4739713" y="2929085"/>
            <a:ext cx="196100" cy="196106"/>
          </a:xfrm>
          <a:prstGeom prst="rect">
            <a:avLst/>
          </a:prstGeom>
          <a:noFill/>
          <a:ln>
            <a:noFill/>
          </a:ln>
        </p:spPr>
      </p:pic>
      <p:pic>
        <p:nvPicPr>
          <p:cNvPr id="1266" name="Google Shape;1266;p41"/>
          <p:cNvPicPr preferRelativeResize="0"/>
          <p:nvPr/>
        </p:nvPicPr>
        <p:blipFill rotWithShape="1">
          <a:blip r:embed="rId3">
            <a:alphaModFix/>
          </a:blip>
          <a:srcRect b="0" l="0" r="0" t="0"/>
          <a:stretch/>
        </p:blipFill>
        <p:spPr>
          <a:xfrm>
            <a:off x="6893688" y="2929085"/>
            <a:ext cx="196100" cy="196106"/>
          </a:xfrm>
          <a:prstGeom prst="rect">
            <a:avLst/>
          </a:prstGeom>
          <a:noFill/>
          <a:ln>
            <a:noFill/>
          </a:ln>
        </p:spPr>
      </p:pic>
      <p:pic>
        <p:nvPicPr>
          <p:cNvPr id="1267" name="Google Shape;1267;p41"/>
          <p:cNvPicPr preferRelativeResize="0"/>
          <p:nvPr/>
        </p:nvPicPr>
        <p:blipFill rotWithShape="1">
          <a:blip r:embed="rId3">
            <a:alphaModFix/>
          </a:blip>
          <a:srcRect b="0" l="0" r="0" t="0"/>
          <a:stretch/>
        </p:blipFill>
        <p:spPr>
          <a:xfrm>
            <a:off x="6893688" y="1028697"/>
            <a:ext cx="196100" cy="19610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1" name="Shape 1271"/>
        <p:cNvGrpSpPr/>
        <p:nvPr/>
      </p:nvGrpSpPr>
      <p:grpSpPr>
        <a:xfrm>
          <a:off x="0" y="0"/>
          <a:ext cx="0" cy="0"/>
          <a:chOff x="0" y="0"/>
          <a:chExt cx="0" cy="0"/>
        </a:xfrm>
      </p:grpSpPr>
      <p:sp>
        <p:nvSpPr>
          <p:cNvPr id="1272" name="Google Shape;1272;p42"/>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1273" name="Google Shape;1273;p42"/>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t/>
            </a:r>
            <a:endParaRPr/>
          </a:p>
        </p:txBody>
      </p:sp>
      <p:sp>
        <p:nvSpPr>
          <p:cNvPr id="1274" name="Google Shape;1274;p42"/>
          <p:cNvSpPr txBox="1"/>
          <p:nvPr>
            <p:ph type="title"/>
          </p:nvPr>
        </p:nvSpPr>
        <p:spPr>
          <a:xfrm>
            <a:off x="463627" y="1027386"/>
            <a:ext cx="4103400" cy="577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Reports</a:t>
            </a:r>
            <a:endParaRPr/>
          </a:p>
          <a:p>
            <a:pPr indent="0" lvl="0" marL="0" rtl="0" algn="l">
              <a:lnSpc>
                <a:spcPct val="100000"/>
              </a:lnSpc>
              <a:spcBef>
                <a:spcPts val="0"/>
              </a:spcBef>
              <a:spcAft>
                <a:spcPts val="0"/>
              </a:spcAft>
              <a:buSzPts val="1800"/>
              <a:buNone/>
            </a:pPr>
            <a:r>
              <a:t/>
            </a:r>
            <a:endParaRPr/>
          </a:p>
          <a:p>
            <a:pPr indent="0" lvl="0" marL="0" rtl="0" algn="l">
              <a:lnSpc>
                <a:spcPct val="100000"/>
              </a:lnSpc>
              <a:spcBef>
                <a:spcPts val="0"/>
              </a:spcBef>
              <a:spcAft>
                <a:spcPts val="0"/>
              </a:spcAft>
              <a:buSzPts val="1800"/>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8" name="Shape 1278"/>
        <p:cNvGrpSpPr/>
        <p:nvPr/>
      </p:nvGrpSpPr>
      <p:grpSpPr>
        <a:xfrm>
          <a:off x="0" y="0"/>
          <a:ext cx="0" cy="0"/>
          <a:chOff x="0" y="0"/>
          <a:chExt cx="0" cy="0"/>
        </a:xfrm>
      </p:grpSpPr>
      <p:sp>
        <p:nvSpPr>
          <p:cNvPr id="1279" name="Google Shape;1279;p43"/>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solidFill>
                  <a:srgbClr val="FFFFFF"/>
                </a:solidFill>
              </a:rPr>
              <a:t>‹#›</a:t>
            </a:fld>
            <a:endParaRPr>
              <a:solidFill>
                <a:srgbClr val="FFFFFF"/>
              </a:solidFill>
            </a:endParaRPr>
          </a:p>
        </p:txBody>
      </p:sp>
      <p:sp>
        <p:nvSpPr>
          <p:cNvPr id="1280" name="Google Shape;1280;p43"/>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Common reports</a:t>
            </a:r>
            <a:endParaRPr/>
          </a:p>
        </p:txBody>
      </p:sp>
      <p:sp>
        <p:nvSpPr>
          <p:cNvPr id="1281" name="Google Shape;1281;p43"/>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Common Greenhouse reports </a:t>
            </a:r>
            <a:endParaRPr/>
          </a:p>
          <a:p>
            <a:pPr indent="0" lvl="0" marL="0" rtl="0" algn="l">
              <a:lnSpc>
                <a:spcPct val="100000"/>
              </a:lnSpc>
              <a:spcBef>
                <a:spcPts val="0"/>
              </a:spcBef>
              <a:spcAft>
                <a:spcPts val="0"/>
              </a:spcAft>
              <a:buSzPts val="1800"/>
              <a:buNone/>
            </a:pPr>
            <a:r>
              <a:rPr lang="en"/>
              <a:t>and when to use them</a:t>
            </a:r>
            <a:endParaRPr/>
          </a:p>
        </p:txBody>
      </p:sp>
      <p:sp>
        <p:nvSpPr>
          <p:cNvPr id="1282" name="Google Shape;1282;p43"/>
          <p:cNvSpPr txBox="1"/>
          <p:nvPr/>
        </p:nvSpPr>
        <p:spPr>
          <a:xfrm>
            <a:off x="468625" y="2332025"/>
            <a:ext cx="1835400" cy="2514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8561"/>
                </a:solidFill>
                <a:latin typeface="Nunito Sans"/>
                <a:ea typeface="Nunito Sans"/>
                <a:cs typeface="Nunito Sans"/>
                <a:sym typeface="Nunito Sans"/>
              </a:rPr>
              <a:t>All Jobs </a:t>
            </a:r>
            <a:endParaRPr b="1" i="0" sz="1200" u="none" cap="none" strike="noStrike">
              <a:solidFill>
                <a:srgbClr val="008561"/>
              </a:solidFill>
              <a:latin typeface="Nunito Sans"/>
              <a:ea typeface="Nunito Sans"/>
              <a:cs typeface="Nunito Sans"/>
              <a:sym typeface="Nunito Sans"/>
            </a:endParaRPr>
          </a:p>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8561"/>
                </a:solidFill>
                <a:latin typeface="Nunito Sans"/>
                <a:ea typeface="Nunito Sans"/>
                <a:cs typeface="Nunito Sans"/>
                <a:sym typeface="Nunito Sans"/>
              </a:rPr>
              <a:t>Summary</a:t>
            </a:r>
            <a:endParaRPr b="1" i="0" sz="1200" u="none" cap="none" strike="noStrike">
              <a:solidFill>
                <a:srgbClr val="008561"/>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1000"/>
              <a:buFont typeface="Arial"/>
              <a:buNone/>
            </a:pPr>
            <a:r>
              <a:t/>
            </a:r>
            <a:endParaRPr b="0" i="0" sz="10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1000"/>
              <a:buFont typeface="Arial"/>
              <a:buNone/>
            </a:pPr>
            <a:r>
              <a:rPr b="0" i="0" lang="en" sz="1000" u="none" cap="none" strike="noStrike">
                <a:solidFill>
                  <a:schemeClr val="lt1"/>
                </a:solidFill>
                <a:latin typeface="Nunito Sans"/>
                <a:ea typeface="Nunito Sans"/>
                <a:cs typeface="Nunito Sans"/>
                <a:sym typeface="Nunito Sans"/>
              </a:rPr>
              <a:t>Audit that all necessary information has been added to for a particular job (hiring team assignments, offices, and custom fields).</a:t>
            </a:r>
            <a:endParaRPr b="0" i="0" sz="1000" u="none" cap="none" strike="noStrike">
              <a:solidFill>
                <a:schemeClr val="lt1"/>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1000"/>
              <a:buFont typeface="Arial"/>
              <a:buNone/>
            </a:pPr>
            <a:r>
              <a:t/>
            </a:r>
            <a:endParaRPr b="0" i="0" sz="10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1000"/>
              <a:buFont typeface="Arial"/>
              <a:buNone/>
            </a:pPr>
            <a:r>
              <a:t/>
            </a:r>
            <a:endParaRPr b="0" i="0" sz="1000" u="none" cap="none" strike="noStrike">
              <a:solidFill>
                <a:srgbClr val="15372C"/>
              </a:solidFill>
              <a:latin typeface="Nunito Sans"/>
              <a:ea typeface="Nunito Sans"/>
              <a:cs typeface="Nunito Sans"/>
              <a:sym typeface="Nunito Sans"/>
            </a:endParaRPr>
          </a:p>
        </p:txBody>
      </p:sp>
      <p:sp>
        <p:nvSpPr>
          <p:cNvPr id="1283" name="Google Shape;1283;p43"/>
          <p:cNvSpPr txBox="1"/>
          <p:nvPr/>
        </p:nvSpPr>
        <p:spPr>
          <a:xfrm>
            <a:off x="2483611" y="2332025"/>
            <a:ext cx="2048100" cy="2514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1" i="0" lang="en" sz="1300" u="none" cap="none" strike="noStrike">
                <a:solidFill>
                  <a:srgbClr val="008561"/>
                </a:solidFill>
                <a:latin typeface="Nunito Sans"/>
                <a:ea typeface="Nunito Sans"/>
                <a:cs typeface="Nunito Sans"/>
                <a:sym typeface="Nunito Sans"/>
              </a:rPr>
              <a:t>Candidate </a:t>
            </a:r>
            <a:endParaRPr b="1" i="0" sz="1300" u="none" cap="none" strike="noStrike">
              <a:solidFill>
                <a:srgbClr val="008561"/>
              </a:solidFill>
              <a:latin typeface="Nunito Sans"/>
              <a:ea typeface="Nunito Sans"/>
              <a:cs typeface="Nunito Sans"/>
              <a:sym typeface="Nunito Sans"/>
            </a:endParaRPr>
          </a:p>
          <a:p>
            <a:pPr indent="0" lvl="0" marL="0" marR="0" rtl="0" algn="l">
              <a:lnSpc>
                <a:spcPct val="100000"/>
              </a:lnSpc>
              <a:spcBef>
                <a:spcPts val="0"/>
              </a:spcBef>
              <a:spcAft>
                <a:spcPts val="0"/>
              </a:spcAft>
              <a:buClr>
                <a:srgbClr val="000000"/>
              </a:buClr>
              <a:buSzPts val="1300"/>
              <a:buFont typeface="Arial"/>
              <a:buNone/>
            </a:pPr>
            <a:r>
              <a:rPr b="1" i="0" lang="en" sz="1300" u="none" cap="none" strike="noStrike">
                <a:solidFill>
                  <a:srgbClr val="008561"/>
                </a:solidFill>
                <a:latin typeface="Nunito Sans"/>
                <a:ea typeface="Nunito Sans"/>
                <a:cs typeface="Nunito Sans"/>
                <a:sym typeface="Nunito Sans"/>
              </a:rPr>
              <a:t>Quality by Source</a:t>
            </a:r>
            <a:endParaRPr b="1" i="0" sz="1300" u="none" cap="none" strike="noStrike">
              <a:solidFill>
                <a:srgbClr val="008561"/>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1000"/>
              <a:buFont typeface="Arial"/>
              <a:buNone/>
            </a:pPr>
            <a:r>
              <a:t/>
            </a:r>
            <a:endParaRPr b="0" i="0" sz="10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1000"/>
              <a:buFont typeface="Arial"/>
              <a:buNone/>
            </a:pPr>
            <a:r>
              <a:rPr b="0" i="0" lang="en" sz="1000" u="none" cap="none" strike="noStrike">
                <a:solidFill>
                  <a:schemeClr val="lt1"/>
                </a:solidFill>
                <a:latin typeface="Nunito Sans"/>
                <a:ea typeface="Nunito Sans"/>
                <a:cs typeface="Nunito Sans"/>
                <a:sym typeface="Nunito Sans"/>
              </a:rPr>
              <a:t>Determine highest quality source for a job.</a:t>
            </a:r>
            <a:endParaRPr b="0" i="0" sz="1000" u="none" cap="none" strike="noStrike">
              <a:solidFill>
                <a:schemeClr val="lt1"/>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1000"/>
              <a:buFont typeface="Arial"/>
              <a:buNone/>
            </a:pPr>
            <a:r>
              <a:t/>
            </a:r>
            <a:endParaRPr b="0" i="0" sz="10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1000"/>
              <a:buFont typeface="Arial"/>
              <a:buNone/>
            </a:pPr>
            <a:r>
              <a:t/>
            </a:r>
            <a:endParaRPr b="0" i="0" sz="10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1000"/>
              <a:buFont typeface="Arial"/>
              <a:buNone/>
            </a:pPr>
            <a:r>
              <a:t/>
            </a:r>
            <a:endParaRPr b="0" i="0" sz="1000" u="none" cap="none" strike="noStrike">
              <a:solidFill>
                <a:srgbClr val="15372C"/>
              </a:solidFill>
              <a:latin typeface="Nunito Sans"/>
              <a:ea typeface="Nunito Sans"/>
              <a:cs typeface="Nunito Sans"/>
              <a:sym typeface="Nunito Sans"/>
            </a:endParaRPr>
          </a:p>
        </p:txBody>
      </p:sp>
      <p:sp>
        <p:nvSpPr>
          <p:cNvPr id="1284" name="Google Shape;1284;p43"/>
          <p:cNvSpPr txBox="1"/>
          <p:nvPr/>
        </p:nvSpPr>
        <p:spPr>
          <a:xfrm>
            <a:off x="4582900" y="2332075"/>
            <a:ext cx="1897500" cy="2514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1" i="0" lang="en" sz="1300" u="none" cap="none" strike="noStrike">
                <a:solidFill>
                  <a:srgbClr val="008561"/>
                </a:solidFill>
                <a:latin typeface="Nunito Sans"/>
                <a:ea typeface="Nunito Sans"/>
                <a:cs typeface="Nunito Sans"/>
                <a:sym typeface="Nunito Sans"/>
              </a:rPr>
              <a:t>Pipeline History and Pass-through Rates</a:t>
            </a:r>
            <a:endParaRPr b="1" i="0" sz="1300" u="none" cap="none" strike="noStrike">
              <a:solidFill>
                <a:srgbClr val="008561"/>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1000"/>
              <a:buFont typeface="Arial"/>
              <a:buNone/>
            </a:pPr>
            <a:r>
              <a:t/>
            </a:r>
            <a:endParaRPr b="0" i="0" sz="10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1000"/>
              <a:buFont typeface="Arial"/>
              <a:buNone/>
            </a:pPr>
            <a:r>
              <a:rPr b="0" i="0" lang="en" sz="1000" u="none" cap="none" strike="noStrike">
                <a:solidFill>
                  <a:schemeClr val="lt1"/>
                </a:solidFill>
                <a:latin typeface="Nunito Sans"/>
                <a:ea typeface="Nunito Sans"/>
                <a:cs typeface="Nunito Sans"/>
                <a:sym typeface="Nunito Sans"/>
              </a:rPr>
              <a:t>Monitor pass rates and average days in a stage.</a:t>
            </a:r>
            <a:endParaRPr b="0" i="0" sz="1000" u="none" cap="none" strike="noStrike">
              <a:solidFill>
                <a:schemeClr val="lt1"/>
              </a:solidFill>
              <a:latin typeface="Nunito Sans"/>
              <a:ea typeface="Nunito Sans"/>
              <a:cs typeface="Nunito Sans"/>
              <a:sym typeface="Nunito Sans"/>
            </a:endParaRPr>
          </a:p>
        </p:txBody>
      </p:sp>
      <p:sp>
        <p:nvSpPr>
          <p:cNvPr id="1285" name="Google Shape;1285;p43"/>
          <p:cNvSpPr txBox="1"/>
          <p:nvPr/>
        </p:nvSpPr>
        <p:spPr>
          <a:xfrm>
            <a:off x="6682184" y="2332042"/>
            <a:ext cx="2197500" cy="2514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1" i="0" lang="en" sz="1300" u="none" cap="none" strike="noStrike">
                <a:solidFill>
                  <a:srgbClr val="008561"/>
                </a:solidFill>
                <a:latin typeface="Nunito Sans"/>
                <a:ea typeface="Nunito Sans"/>
                <a:cs typeface="Nunito Sans"/>
                <a:sym typeface="Nunito Sans"/>
              </a:rPr>
              <a:t>Time to Hire</a:t>
            </a:r>
            <a:endParaRPr b="0" i="0" sz="13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1000"/>
              <a:buFont typeface="Arial"/>
              <a:buNone/>
            </a:pPr>
            <a:r>
              <a:t/>
            </a:r>
            <a:endParaRPr b="0" i="0" sz="10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1000"/>
              <a:buFont typeface="Arial"/>
              <a:buNone/>
            </a:pPr>
            <a:r>
              <a:t/>
            </a:r>
            <a:endParaRPr b="0" i="0" sz="1000" u="none" cap="none" strike="noStrike">
              <a:solidFill>
                <a:schemeClr val="lt1"/>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1000"/>
              <a:buFont typeface="Arial"/>
              <a:buNone/>
            </a:pPr>
            <a:r>
              <a:rPr b="0" i="0" lang="en" sz="1000" u="none" cap="none" strike="noStrike">
                <a:solidFill>
                  <a:schemeClr val="lt1"/>
                </a:solidFill>
                <a:latin typeface="Nunito Sans"/>
                <a:ea typeface="Nunito Sans"/>
                <a:cs typeface="Nunito Sans"/>
                <a:sym typeface="Nunito Sans"/>
              </a:rPr>
              <a:t>Calculate time to make a hire.</a:t>
            </a:r>
            <a:endParaRPr b="0" i="0" sz="1000" u="none" cap="none" strike="noStrike">
              <a:solidFill>
                <a:schemeClr val="lt1"/>
              </a:solidFill>
              <a:latin typeface="Nunito Sans"/>
              <a:ea typeface="Nunito Sans"/>
              <a:cs typeface="Nunito Sans"/>
              <a:sym typeface="Nunito Sans"/>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9" name="Shape 1289"/>
        <p:cNvGrpSpPr/>
        <p:nvPr/>
      </p:nvGrpSpPr>
      <p:grpSpPr>
        <a:xfrm>
          <a:off x="0" y="0"/>
          <a:ext cx="0" cy="0"/>
          <a:chOff x="0" y="0"/>
          <a:chExt cx="0" cy="0"/>
        </a:xfrm>
      </p:grpSpPr>
      <p:sp>
        <p:nvSpPr>
          <p:cNvPr id="1290" name="Google Shape;1290;p44"/>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1291" name="Google Shape;1291;p44"/>
          <p:cNvSpPr txBox="1"/>
          <p:nvPr>
            <p:ph type="title"/>
          </p:nvPr>
        </p:nvSpPr>
        <p:spPr>
          <a:xfrm>
            <a:off x="458440" y="1031836"/>
            <a:ext cx="35529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Want to learn more?</a:t>
            </a:r>
            <a:endParaRPr/>
          </a:p>
        </p:txBody>
      </p:sp>
      <p:sp>
        <p:nvSpPr>
          <p:cNvPr id="1292" name="Google Shape;1292;p44"/>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solidFill>
                  <a:schemeClr val="lt1"/>
                </a:solidFill>
              </a:rPr>
              <a:t>More resources </a:t>
            </a:r>
            <a:endParaRPr>
              <a:solidFill>
                <a:schemeClr val="lt1"/>
              </a:solidFill>
            </a:endParaRPr>
          </a:p>
          <a:p>
            <a:pPr indent="0" lvl="0" marL="0" rtl="0" algn="l">
              <a:lnSpc>
                <a:spcPct val="125000"/>
              </a:lnSpc>
              <a:spcBef>
                <a:spcPts val="0"/>
              </a:spcBef>
              <a:spcAft>
                <a:spcPts val="0"/>
              </a:spcAft>
              <a:buSzPts val="1100"/>
              <a:buNone/>
            </a:pPr>
            <a:r>
              <a:t/>
            </a:r>
            <a:endParaRPr/>
          </a:p>
        </p:txBody>
      </p:sp>
      <p:sp>
        <p:nvSpPr>
          <p:cNvPr id="1293" name="Google Shape;1293;p44"/>
          <p:cNvSpPr txBox="1"/>
          <p:nvPr>
            <p:ph idx="2" type="body"/>
          </p:nvPr>
        </p:nvSpPr>
        <p:spPr>
          <a:xfrm>
            <a:off x="470375" y="1599300"/>
            <a:ext cx="3629100" cy="2958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b="1" lang="en" sz="900" u="sng">
                <a:solidFill>
                  <a:schemeClr val="hlink"/>
                </a:solidFill>
                <a:hlinkClick r:id="rId3"/>
              </a:rPr>
              <a:t>Greenhouse Support</a:t>
            </a:r>
            <a:r>
              <a:rPr lang="en" sz="900"/>
              <a:t> </a:t>
            </a:r>
            <a:endParaRPr sz="900"/>
          </a:p>
          <a:p>
            <a:pPr indent="0" lvl="0" marL="0" rtl="0" algn="l">
              <a:lnSpc>
                <a:spcPct val="125000"/>
              </a:lnSpc>
              <a:spcBef>
                <a:spcPts val="0"/>
              </a:spcBef>
              <a:spcAft>
                <a:spcPts val="0"/>
              </a:spcAft>
              <a:buSzPts val="1100"/>
              <a:buNone/>
            </a:pPr>
            <a:r>
              <a:rPr lang="en" sz="900"/>
              <a:t>Search support documentation, find answers to common questions and browse helpful resources.</a:t>
            </a:r>
            <a:endParaRPr sz="900"/>
          </a:p>
          <a:p>
            <a:pPr indent="0" lvl="0" marL="0" rtl="0" algn="l">
              <a:lnSpc>
                <a:spcPct val="125000"/>
              </a:lnSpc>
              <a:spcBef>
                <a:spcPts val="0"/>
              </a:spcBef>
              <a:spcAft>
                <a:spcPts val="0"/>
              </a:spcAft>
              <a:buSzPts val="1100"/>
              <a:buNone/>
            </a:pPr>
            <a:r>
              <a:t/>
            </a:r>
            <a:endParaRPr sz="900"/>
          </a:p>
          <a:p>
            <a:pPr indent="0" lvl="0" marL="457200" rtl="0" algn="l">
              <a:lnSpc>
                <a:spcPct val="100000"/>
              </a:lnSpc>
              <a:spcBef>
                <a:spcPts val="0"/>
              </a:spcBef>
              <a:spcAft>
                <a:spcPts val="0"/>
              </a:spcAft>
              <a:buSzPts val="1100"/>
              <a:buNone/>
            </a:pPr>
            <a:r>
              <a:rPr lang="en" sz="900">
                <a:solidFill>
                  <a:schemeClr val="lt1"/>
                </a:solidFill>
              </a:rPr>
              <a:t>Article: </a:t>
            </a:r>
            <a:r>
              <a:rPr lang="en" sz="900" u="sng">
                <a:solidFill>
                  <a:schemeClr val="accent1"/>
                </a:solidFill>
                <a:hlinkClick r:id="rId4">
                  <a:extLst>
                    <a:ext uri="{A12FA001-AC4F-418D-AE19-62706E023703}">
                      <ahyp:hlinkClr val="tx"/>
                    </a:ext>
                  </a:extLst>
                </a:hlinkClick>
              </a:rPr>
              <a:t>Submit Referrals</a:t>
            </a:r>
            <a:r>
              <a:rPr lang="en" sz="900">
                <a:solidFill>
                  <a:srgbClr val="000000"/>
                </a:solidFill>
              </a:rPr>
              <a:t>.</a:t>
            </a:r>
            <a:endParaRPr sz="900">
              <a:solidFill>
                <a:srgbClr val="000000"/>
              </a:solidFill>
            </a:endParaRPr>
          </a:p>
          <a:p>
            <a:pPr indent="0" lvl="0" marL="457200" rtl="0" algn="l">
              <a:lnSpc>
                <a:spcPct val="100000"/>
              </a:lnSpc>
              <a:spcBef>
                <a:spcPts val="0"/>
              </a:spcBef>
              <a:spcAft>
                <a:spcPts val="0"/>
              </a:spcAft>
              <a:buSzPts val="1100"/>
              <a:buNone/>
            </a:pPr>
            <a:r>
              <a:rPr lang="en" sz="900">
                <a:solidFill>
                  <a:schemeClr val="lt1"/>
                </a:solidFill>
              </a:rPr>
              <a:t>Article: </a:t>
            </a:r>
            <a:r>
              <a:rPr lang="en" sz="900" u="sng">
                <a:solidFill>
                  <a:schemeClr val="accent1"/>
                </a:solidFill>
                <a:hlinkClick r:id="rId5">
                  <a:extLst>
                    <a:ext uri="{A12FA001-AC4F-418D-AE19-62706E023703}">
                      <ahyp:hlinkClr val="tx"/>
                    </a:ext>
                  </a:extLst>
                </a:hlinkClick>
              </a:rPr>
              <a:t>Post to Social Media</a:t>
            </a:r>
            <a:r>
              <a:rPr lang="en" sz="900">
                <a:solidFill>
                  <a:srgbClr val="000000"/>
                </a:solidFill>
              </a:rPr>
              <a:t>.</a:t>
            </a:r>
            <a:endParaRPr sz="900">
              <a:solidFill>
                <a:srgbClr val="000000"/>
              </a:solidFill>
            </a:endParaRPr>
          </a:p>
          <a:p>
            <a:pPr indent="0" lvl="0" marL="457200" rtl="0" algn="l">
              <a:lnSpc>
                <a:spcPct val="100000"/>
              </a:lnSpc>
              <a:spcBef>
                <a:spcPts val="0"/>
              </a:spcBef>
              <a:spcAft>
                <a:spcPts val="0"/>
              </a:spcAft>
              <a:buSzPts val="1100"/>
              <a:buNone/>
            </a:pPr>
            <a:r>
              <a:rPr lang="en" sz="900">
                <a:solidFill>
                  <a:schemeClr val="lt1"/>
                </a:solidFill>
              </a:rPr>
              <a:t>Article:</a:t>
            </a:r>
            <a:r>
              <a:rPr lang="en" sz="900">
                <a:solidFill>
                  <a:srgbClr val="000000"/>
                </a:solidFill>
              </a:rPr>
              <a:t> </a:t>
            </a:r>
            <a:r>
              <a:rPr lang="en" sz="900" u="sng">
                <a:solidFill>
                  <a:schemeClr val="accent1"/>
                </a:solidFill>
                <a:hlinkClick r:id="rId6">
                  <a:extLst>
                    <a:ext uri="{A12FA001-AC4F-418D-AE19-62706E023703}">
                      <ahyp:hlinkClr val="tx"/>
                    </a:ext>
                  </a:extLst>
                </a:hlinkClick>
              </a:rPr>
              <a:t>Create a New Job</a:t>
            </a:r>
            <a:r>
              <a:rPr lang="en" sz="900">
                <a:solidFill>
                  <a:srgbClr val="000000"/>
                </a:solidFill>
              </a:rPr>
              <a:t>.</a:t>
            </a:r>
            <a:endParaRPr sz="900">
              <a:solidFill>
                <a:srgbClr val="000000"/>
              </a:solidFill>
            </a:endParaRPr>
          </a:p>
          <a:p>
            <a:pPr indent="0" lvl="0" marL="457200" rtl="0" algn="l">
              <a:lnSpc>
                <a:spcPct val="100000"/>
              </a:lnSpc>
              <a:spcBef>
                <a:spcPts val="0"/>
              </a:spcBef>
              <a:spcAft>
                <a:spcPts val="0"/>
              </a:spcAft>
              <a:buSzPts val="1100"/>
              <a:buNone/>
            </a:pPr>
            <a:r>
              <a:rPr lang="en" sz="900">
                <a:solidFill>
                  <a:schemeClr val="lt1"/>
                </a:solidFill>
              </a:rPr>
              <a:t>Article: </a:t>
            </a:r>
            <a:r>
              <a:rPr lang="en" sz="900" u="sng">
                <a:solidFill>
                  <a:schemeClr val="accent1"/>
                </a:solidFill>
                <a:hlinkClick r:id="rId7">
                  <a:extLst>
                    <a:ext uri="{A12FA001-AC4F-418D-AE19-62706E023703}">
                      <ahyp:hlinkClr val="tx"/>
                    </a:ext>
                  </a:extLst>
                </a:hlinkClick>
              </a:rPr>
              <a:t>Add a Hiring Manager Review Stage</a:t>
            </a:r>
            <a:endParaRPr sz="900"/>
          </a:p>
          <a:p>
            <a:pPr indent="0" lvl="0" marL="0" rtl="0" algn="l">
              <a:lnSpc>
                <a:spcPct val="125000"/>
              </a:lnSpc>
              <a:spcBef>
                <a:spcPts val="0"/>
              </a:spcBef>
              <a:spcAft>
                <a:spcPts val="0"/>
              </a:spcAft>
              <a:buSzPts val="1100"/>
              <a:buNone/>
            </a:pPr>
            <a:r>
              <a:t/>
            </a:r>
            <a:endParaRPr sz="900"/>
          </a:p>
          <a:p>
            <a:pPr indent="0" lvl="0" marL="0" rtl="0" algn="l">
              <a:lnSpc>
                <a:spcPct val="125000"/>
              </a:lnSpc>
              <a:spcBef>
                <a:spcPts val="0"/>
              </a:spcBef>
              <a:spcAft>
                <a:spcPts val="0"/>
              </a:spcAft>
              <a:buSzPts val="1100"/>
              <a:buNone/>
            </a:pPr>
            <a:r>
              <a:t/>
            </a:r>
            <a:endParaRPr sz="900"/>
          </a:p>
          <a:p>
            <a:pPr indent="0" lvl="0" marL="0" rtl="0" algn="l">
              <a:lnSpc>
                <a:spcPct val="125000"/>
              </a:lnSpc>
              <a:spcBef>
                <a:spcPts val="0"/>
              </a:spcBef>
              <a:spcAft>
                <a:spcPts val="0"/>
              </a:spcAft>
              <a:buSzPts val="1100"/>
              <a:buNone/>
            </a:pPr>
            <a:r>
              <a:rPr b="1" lang="en" sz="900" u="sng">
                <a:solidFill>
                  <a:schemeClr val="hlink"/>
                </a:solidFill>
                <a:hlinkClick r:id="rId8"/>
              </a:rPr>
              <a:t>Learn Greenhouse</a:t>
            </a:r>
            <a:endParaRPr sz="900">
              <a:solidFill>
                <a:schemeClr val="lt1"/>
              </a:solidFill>
            </a:endParaRPr>
          </a:p>
          <a:p>
            <a:pPr indent="0" lvl="0" marL="0" rtl="0" algn="l">
              <a:lnSpc>
                <a:spcPct val="125000"/>
              </a:lnSpc>
              <a:spcBef>
                <a:spcPts val="0"/>
              </a:spcBef>
              <a:spcAft>
                <a:spcPts val="0"/>
              </a:spcAft>
              <a:buSzPts val="1100"/>
              <a:buNone/>
            </a:pPr>
            <a:r>
              <a:rPr lang="en" sz="900">
                <a:solidFill>
                  <a:schemeClr val="lt1"/>
                </a:solidFill>
              </a:rPr>
              <a:t>Your home for hiring best practices and product how-tos, helping you get the most out of Greenhouse – wherever you are.</a:t>
            </a:r>
            <a:endParaRPr sz="900">
              <a:solidFill>
                <a:schemeClr val="lt1"/>
              </a:solidFill>
            </a:endParaRPr>
          </a:p>
          <a:p>
            <a:pPr indent="0" lvl="0" marL="0" rtl="0" algn="l">
              <a:lnSpc>
                <a:spcPct val="125000"/>
              </a:lnSpc>
              <a:spcBef>
                <a:spcPts val="0"/>
              </a:spcBef>
              <a:spcAft>
                <a:spcPts val="0"/>
              </a:spcAft>
              <a:buSzPts val="1100"/>
              <a:buNone/>
            </a:pPr>
            <a:r>
              <a:t/>
            </a:r>
            <a:endParaRPr sz="900">
              <a:solidFill>
                <a:schemeClr val="lt1"/>
              </a:solidFill>
            </a:endParaRPr>
          </a:p>
          <a:p>
            <a:pPr indent="0" lvl="0" marL="457200" rtl="0" algn="l">
              <a:lnSpc>
                <a:spcPct val="125000"/>
              </a:lnSpc>
              <a:spcBef>
                <a:spcPts val="0"/>
              </a:spcBef>
              <a:spcAft>
                <a:spcPts val="0"/>
              </a:spcAft>
              <a:buSzPts val="1100"/>
              <a:buNone/>
            </a:pPr>
            <a:r>
              <a:rPr lang="en" sz="900" u="sng">
                <a:solidFill>
                  <a:schemeClr val="hlink"/>
                </a:solidFill>
                <a:hlinkClick r:id="rId9"/>
              </a:rPr>
              <a:t>Content library</a:t>
            </a:r>
            <a:endParaRPr sz="900">
              <a:solidFill>
                <a:schemeClr val="lt1"/>
              </a:solidFill>
            </a:endParaRPr>
          </a:p>
          <a:p>
            <a:pPr indent="0" lvl="0" marL="457200" rtl="0" algn="l">
              <a:lnSpc>
                <a:spcPct val="125000"/>
              </a:lnSpc>
              <a:spcBef>
                <a:spcPts val="0"/>
              </a:spcBef>
              <a:spcAft>
                <a:spcPts val="0"/>
              </a:spcAft>
              <a:buSzPts val="1100"/>
              <a:buNone/>
            </a:pPr>
            <a:r>
              <a:rPr lang="en" sz="900" u="sng">
                <a:solidFill>
                  <a:schemeClr val="hlink"/>
                </a:solidFill>
                <a:hlinkClick r:id="rId10"/>
              </a:rPr>
              <a:t>Live training calendar</a:t>
            </a:r>
            <a:endParaRPr sz="900">
              <a:solidFill>
                <a:schemeClr val="lt1"/>
              </a:solidFill>
            </a:endParaRPr>
          </a:p>
        </p:txBody>
      </p:sp>
      <p:pic>
        <p:nvPicPr>
          <p:cNvPr id="1294" name="Google Shape;1294;p44">
            <a:hlinkClick r:id="rId11"/>
          </p:cNvPr>
          <p:cNvPicPr preferRelativeResize="0"/>
          <p:nvPr/>
        </p:nvPicPr>
        <p:blipFill rotWithShape="1">
          <a:blip r:embed="rId12">
            <a:alphaModFix/>
          </a:blip>
          <a:srcRect b="0" l="0" r="0" t="0"/>
          <a:stretch/>
        </p:blipFill>
        <p:spPr>
          <a:xfrm>
            <a:off x="5218650" y="481175"/>
            <a:ext cx="3386100" cy="2025600"/>
          </a:xfrm>
          <a:prstGeom prst="roundRect">
            <a:avLst>
              <a:gd fmla="val 1113" name="adj"/>
            </a:avLst>
          </a:prstGeom>
          <a:noFill/>
          <a:ln cap="flat" cmpd="sng" w="9525">
            <a:solidFill>
              <a:schemeClr val="dk2"/>
            </a:solidFill>
            <a:prstDash val="solid"/>
            <a:round/>
            <a:headEnd len="sm" w="sm" type="none"/>
            <a:tailEnd len="sm" w="sm" type="none"/>
          </a:ln>
        </p:spPr>
      </p:pic>
      <p:pic>
        <p:nvPicPr>
          <p:cNvPr id="1295" name="Google Shape;1295;p44">
            <a:hlinkClick r:id="rId13"/>
          </p:cNvPr>
          <p:cNvPicPr preferRelativeResize="0"/>
          <p:nvPr/>
        </p:nvPicPr>
        <p:blipFill rotWithShape="1">
          <a:blip r:embed="rId14">
            <a:alphaModFix/>
          </a:blip>
          <a:srcRect b="0" l="0" r="0" t="0"/>
          <a:stretch/>
        </p:blipFill>
        <p:spPr>
          <a:xfrm>
            <a:off x="5218650" y="2634913"/>
            <a:ext cx="3386100" cy="1776000"/>
          </a:xfrm>
          <a:prstGeom prst="roundRect">
            <a:avLst>
              <a:gd fmla="val 1541" name="adj"/>
            </a:avLst>
          </a:prstGeom>
          <a:noFill/>
          <a:ln cap="flat" cmpd="sng" w="9525">
            <a:solidFill>
              <a:schemeClr val="dk2"/>
            </a:solidFill>
            <a:prstDash val="solid"/>
            <a:round/>
            <a:headEnd len="sm" w="sm" type="none"/>
            <a:tailEnd len="sm" w="sm" type="none"/>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2" name="Shape 872"/>
        <p:cNvGrpSpPr/>
        <p:nvPr/>
      </p:nvGrpSpPr>
      <p:grpSpPr>
        <a:xfrm>
          <a:off x="0" y="0"/>
          <a:ext cx="0" cy="0"/>
          <a:chOff x="0" y="0"/>
          <a:chExt cx="0" cy="0"/>
        </a:xfrm>
      </p:grpSpPr>
      <p:sp>
        <p:nvSpPr>
          <p:cNvPr id="873" name="Google Shape;873;p5"/>
          <p:cNvSpPr txBox="1"/>
          <p:nvPr>
            <p:ph idx="4294967295" type="body"/>
          </p:nvPr>
        </p:nvSpPr>
        <p:spPr>
          <a:xfrm>
            <a:off x="293000" y="1688850"/>
            <a:ext cx="4057500" cy="304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sz="1800"/>
              <a:t>With Greenhouse, we can see where all candidates are at any given time, set up alerts, and ensure we make great hires quickly.</a:t>
            </a:r>
            <a:endParaRPr sz="1800"/>
          </a:p>
          <a:p>
            <a:pPr indent="0" lvl="0" marL="0" rtl="0" algn="l">
              <a:lnSpc>
                <a:spcPct val="100000"/>
              </a:lnSpc>
              <a:spcBef>
                <a:spcPts val="0"/>
              </a:spcBef>
              <a:spcAft>
                <a:spcPts val="0"/>
              </a:spcAft>
              <a:buSzPts val="1100"/>
              <a:buNone/>
            </a:pPr>
            <a:r>
              <a:t/>
            </a:r>
            <a:endParaRPr sz="1800"/>
          </a:p>
          <a:p>
            <a:pPr indent="0" lvl="0" marL="0" rtl="0" algn="l">
              <a:lnSpc>
                <a:spcPct val="100000"/>
              </a:lnSpc>
              <a:spcBef>
                <a:spcPts val="0"/>
              </a:spcBef>
              <a:spcAft>
                <a:spcPts val="0"/>
              </a:spcAft>
              <a:buSzPts val="1100"/>
              <a:buNone/>
            </a:pPr>
            <a:r>
              <a:rPr lang="en" sz="1800"/>
              <a:t>Scorecards allow us to maintain a consistent interview process across all candidates and make more data-based decisions, thus creating better candidate experiences.</a:t>
            </a:r>
            <a:endParaRPr sz="1800"/>
          </a:p>
        </p:txBody>
      </p:sp>
      <p:sp>
        <p:nvSpPr>
          <p:cNvPr id="874" name="Google Shape;874;p5"/>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875" name="Google Shape;875;p5"/>
          <p:cNvSpPr txBox="1"/>
          <p:nvPr>
            <p:ph type="title"/>
          </p:nvPr>
        </p:nvSpPr>
        <p:spPr>
          <a:xfrm>
            <a:off x="468625" y="1021651"/>
            <a:ext cx="35529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sz="3000"/>
              <a:t>All-in-one benefits</a:t>
            </a:r>
            <a:endParaRPr sz="3000"/>
          </a:p>
          <a:p>
            <a:pPr indent="0" lvl="0" marL="0" rtl="0" algn="l">
              <a:lnSpc>
                <a:spcPct val="100000"/>
              </a:lnSpc>
              <a:spcBef>
                <a:spcPts val="0"/>
              </a:spcBef>
              <a:spcAft>
                <a:spcPts val="0"/>
              </a:spcAft>
              <a:buSzPts val="1800"/>
              <a:buNone/>
            </a:pPr>
            <a:r>
              <a:t/>
            </a:r>
            <a:endParaRPr sz="3000"/>
          </a:p>
          <a:p>
            <a:pPr indent="0" lvl="0" marL="0" rtl="0" algn="l">
              <a:lnSpc>
                <a:spcPct val="100000"/>
              </a:lnSpc>
              <a:spcBef>
                <a:spcPts val="0"/>
              </a:spcBef>
              <a:spcAft>
                <a:spcPts val="0"/>
              </a:spcAft>
              <a:buSzPts val="1800"/>
              <a:buNone/>
            </a:pPr>
            <a:r>
              <a:t/>
            </a:r>
            <a:endParaRPr sz="3000"/>
          </a:p>
        </p:txBody>
      </p:sp>
      <p:sp>
        <p:nvSpPr>
          <p:cNvPr id="876" name="Google Shape;876;p5"/>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How does Greenhouse help us?</a:t>
            </a:r>
            <a:endParaRPr/>
          </a:p>
        </p:txBody>
      </p:sp>
      <p:sp>
        <p:nvSpPr>
          <p:cNvPr id="877" name="Google Shape;877;p5"/>
          <p:cNvSpPr txBox="1"/>
          <p:nvPr>
            <p:ph idx="2" type="body"/>
          </p:nvPr>
        </p:nvSpPr>
        <p:spPr>
          <a:xfrm>
            <a:off x="470375" y="2268225"/>
            <a:ext cx="3552900" cy="2289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latin typeface="Merriweather"/>
                <a:ea typeface="Merriweather"/>
                <a:cs typeface="Merriweather"/>
                <a:sym typeface="Merriweather"/>
              </a:rPr>
              <a:t>Collaborative decision-making</a:t>
            </a:r>
            <a:r>
              <a:rPr b="1" lang="en"/>
              <a:t> </a:t>
            </a:r>
            <a:endParaRPr b="1"/>
          </a:p>
          <a:p>
            <a:pPr indent="0" lvl="0" marL="0" rtl="0" algn="l">
              <a:lnSpc>
                <a:spcPct val="100000"/>
              </a:lnSpc>
              <a:spcBef>
                <a:spcPts val="500"/>
              </a:spcBef>
              <a:spcAft>
                <a:spcPts val="0"/>
              </a:spcAft>
              <a:buSzPts val="1100"/>
              <a:buNone/>
            </a:pPr>
            <a:r>
              <a:rPr lang="en" sz="900"/>
              <a:t>Greenhouse makes it easy for leadership, managers and hiring teams to work together – we can see where all candidates are at any given time, and ensure we make great hires quickly.</a:t>
            </a:r>
            <a:br>
              <a:rPr lang="en" sz="900"/>
            </a:br>
            <a:br>
              <a:rPr lang="en" sz="900"/>
            </a:br>
            <a:endParaRPr sz="900"/>
          </a:p>
          <a:p>
            <a:pPr indent="0" lvl="0" marL="0" rtl="0" algn="l">
              <a:lnSpc>
                <a:spcPct val="100000"/>
              </a:lnSpc>
              <a:spcBef>
                <a:spcPts val="500"/>
              </a:spcBef>
              <a:spcAft>
                <a:spcPts val="0"/>
              </a:spcAft>
              <a:buSzPts val="1100"/>
              <a:buNone/>
            </a:pPr>
            <a:r>
              <a:rPr lang="en">
                <a:latin typeface="Merriweather"/>
                <a:ea typeface="Merriweather"/>
                <a:cs typeface="Merriweather"/>
                <a:sym typeface="Merriweather"/>
              </a:rPr>
              <a:t>Fair and equitable hiring</a:t>
            </a:r>
            <a:endParaRPr>
              <a:latin typeface="Merriweather"/>
              <a:ea typeface="Merriweather"/>
              <a:cs typeface="Merriweather"/>
              <a:sym typeface="Merriweather"/>
            </a:endParaRPr>
          </a:p>
          <a:p>
            <a:pPr indent="0" lvl="0" marL="0" rtl="0" algn="l">
              <a:lnSpc>
                <a:spcPct val="100000"/>
              </a:lnSpc>
              <a:spcBef>
                <a:spcPts val="500"/>
              </a:spcBef>
              <a:spcAft>
                <a:spcPts val="0"/>
              </a:spcAft>
              <a:buSzPts val="1100"/>
              <a:buNone/>
            </a:pPr>
            <a:r>
              <a:rPr lang="en" sz="900"/>
              <a:t>The platform is designed to address unconscious bias and promote inclusion at every step of the hiring process.</a:t>
            </a:r>
            <a:br>
              <a:rPr lang="en" sz="900"/>
            </a:br>
            <a:br>
              <a:rPr lang="en" sz="900"/>
            </a:br>
            <a:endParaRPr sz="900"/>
          </a:p>
          <a:p>
            <a:pPr indent="0" lvl="0" marL="0" rtl="0" algn="l">
              <a:lnSpc>
                <a:spcPct val="100000"/>
              </a:lnSpc>
              <a:spcBef>
                <a:spcPts val="0"/>
              </a:spcBef>
              <a:spcAft>
                <a:spcPts val="0"/>
              </a:spcAft>
              <a:buSzPts val="1100"/>
              <a:buNone/>
            </a:pPr>
            <a:r>
              <a:rPr lang="en">
                <a:latin typeface="Merriweather"/>
                <a:ea typeface="Merriweather"/>
                <a:cs typeface="Merriweather"/>
                <a:sym typeface="Merriweather"/>
              </a:rPr>
              <a:t>Continuous improvement</a:t>
            </a:r>
            <a:endParaRPr>
              <a:latin typeface="Merriweather"/>
              <a:ea typeface="Merriweather"/>
              <a:cs typeface="Merriweather"/>
              <a:sym typeface="Merriweather"/>
            </a:endParaRPr>
          </a:p>
          <a:p>
            <a:pPr indent="0" lvl="0" marL="0" rtl="0" algn="l">
              <a:lnSpc>
                <a:spcPct val="100000"/>
              </a:lnSpc>
              <a:spcBef>
                <a:spcPts val="500"/>
              </a:spcBef>
              <a:spcAft>
                <a:spcPts val="0"/>
              </a:spcAft>
              <a:buClr>
                <a:schemeClr val="dk1"/>
              </a:buClr>
              <a:buSzPts val="1100"/>
              <a:buFont typeface="Arial"/>
              <a:buNone/>
            </a:pPr>
            <a:r>
              <a:rPr lang="en" sz="900"/>
              <a:t>Greenhouse allows us to maintain a consistent interview process across all candidates and make more data-based decisions.</a:t>
            </a:r>
            <a:endParaRPr sz="900"/>
          </a:p>
          <a:p>
            <a:pPr indent="0" lvl="0" marL="0" rtl="0" algn="l">
              <a:lnSpc>
                <a:spcPct val="100000"/>
              </a:lnSpc>
              <a:spcBef>
                <a:spcPts val="0"/>
              </a:spcBef>
              <a:spcAft>
                <a:spcPts val="0"/>
              </a:spcAft>
              <a:buSzPts val="1100"/>
              <a:buNone/>
            </a:pPr>
            <a:r>
              <a:t/>
            </a:r>
            <a:endParaRPr sz="800"/>
          </a:p>
          <a:p>
            <a:pPr indent="0" lvl="0" marL="0" rtl="0" algn="l">
              <a:lnSpc>
                <a:spcPct val="100000"/>
              </a:lnSpc>
              <a:spcBef>
                <a:spcPts val="0"/>
              </a:spcBef>
              <a:spcAft>
                <a:spcPts val="500"/>
              </a:spcAft>
              <a:buSzPts val="1100"/>
              <a:buNone/>
            </a:pPr>
            <a:r>
              <a:t/>
            </a:r>
            <a:endParaRPr sz="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1" name="Shape 881"/>
        <p:cNvGrpSpPr/>
        <p:nvPr/>
      </p:nvGrpSpPr>
      <p:grpSpPr>
        <a:xfrm>
          <a:off x="0" y="0"/>
          <a:ext cx="0" cy="0"/>
          <a:chOff x="0" y="0"/>
          <a:chExt cx="0" cy="0"/>
        </a:xfrm>
      </p:grpSpPr>
      <p:sp>
        <p:nvSpPr>
          <p:cNvPr id="882" name="Google Shape;882;p6"/>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883" name="Google Shape;883;p6"/>
          <p:cNvSpPr txBox="1"/>
          <p:nvPr>
            <p:ph type="title"/>
          </p:nvPr>
        </p:nvSpPr>
        <p:spPr>
          <a:xfrm>
            <a:off x="468625" y="1021650"/>
            <a:ext cx="37911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sz="3000"/>
              <a:t>Structured  hiring, </a:t>
            </a:r>
            <a:endParaRPr sz="3000"/>
          </a:p>
          <a:p>
            <a:pPr indent="0" lvl="0" marL="0" rtl="0" algn="l">
              <a:lnSpc>
                <a:spcPct val="100000"/>
              </a:lnSpc>
              <a:spcBef>
                <a:spcPts val="0"/>
              </a:spcBef>
              <a:spcAft>
                <a:spcPts val="0"/>
              </a:spcAft>
              <a:buSzPts val="1800"/>
              <a:buNone/>
            </a:pPr>
            <a:r>
              <a:rPr lang="en" sz="3000"/>
              <a:t>from start to finish</a:t>
            </a:r>
            <a:endParaRPr sz="3000"/>
          </a:p>
          <a:p>
            <a:pPr indent="0" lvl="0" marL="0" rtl="0" algn="l">
              <a:lnSpc>
                <a:spcPct val="100000"/>
              </a:lnSpc>
              <a:spcBef>
                <a:spcPts val="0"/>
              </a:spcBef>
              <a:spcAft>
                <a:spcPts val="0"/>
              </a:spcAft>
              <a:buSzPts val="1800"/>
              <a:buNone/>
            </a:pPr>
            <a:r>
              <a:t/>
            </a:r>
            <a:endParaRPr sz="3000"/>
          </a:p>
          <a:p>
            <a:pPr indent="0" lvl="0" marL="0" rtl="0" algn="l">
              <a:lnSpc>
                <a:spcPct val="100000"/>
              </a:lnSpc>
              <a:spcBef>
                <a:spcPts val="0"/>
              </a:spcBef>
              <a:spcAft>
                <a:spcPts val="0"/>
              </a:spcAft>
              <a:buSzPts val="1800"/>
              <a:buNone/>
            </a:pPr>
            <a:r>
              <a:t/>
            </a:r>
            <a:endParaRPr sz="3000"/>
          </a:p>
        </p:txBody>
      </p:sp>
      <p:sp>
        <p:nvSpPr>
          <p:cNvPr id="884" name="Google Shape;884;p6"/>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What is structured hiring?</a:t>
            </a:r>
            <a:endParaRPr/>
          </a:p>
        </p:txBody>
      </p:sp>
      <p:sp>
        <p:nvSpPr>
          <p:cNvPr id="885" name="Google Shape;885;p6"/>
          <p:cNvSpPr txBox="1"/>
          <p:nvPr>
            <p:ph idx="2" type="body"/>
          </p:nvPr>
        </p:nvSpPr>
        <p:spPr>
          <a:xfrm>
            <a:off x="470375" y="2381750"/>
            <a:ext cx="3661800" cy="20697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Structured hiring is at the core of everything Greenhouse does. This methodic, measurable approach helps to define the role, requirements and attributes a successful candidate should have before a job is even posted – enabling internal alignment and confident decision-making. The result? Better hires.</a:t>
            </a:r>
            <a:endParaRPr/>
          </a:p>
          <a:p>
            <a:pPr indent="0" lvl="0" marL="0" rtl="0" algn="l">
              <a:lnSpc>
                <a:spcPct val="125000"/>
              </a:lnSpc>
              <a:spcBef>
                <a:spcPts val="0"/>
              </a:spcBef>
              <a:spcAft>
                <a:spcPts val="0"/>
              </a:spcAft>
              <a:buSzPts val="1100"/>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9" name="Shape 889"/>
        <p:cNvGrpSpPr/>
        <p:nvPr/>
      </p:nvGrpSpPr>
      <p:grpSpPr>
        <a:xfrm>
          <a:off x="0" y="0"/>
          <a:ext cx="0" cy="0"/>
          <a:chOff x="0" y="0"/>
          <a:chExt cx="0" cy="0"/>
        </a:xfrm>
      </p:grpSpPr>
      <p:sp>
        <p:nvSpPr>
          <p:cNvPr id="890" name="Google Shape;890;p7"/>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891" name="Google Shape;891;p7"/>
          <p:cNvSpPr txBox="1"/>
          <p:nvPr>
            <p:ph idx="1" type="subTitle"/>
          </p:nvPr>
        </p:nvSpPr>
        <p:spPr>
          <a:xfrm>
            <a:off x="453150" y="445025"/>
            <a:ext cx="36618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t/>
            </a:r>
            <a:endParaRPr/>
          </a:p>
        </p:txBody>
      </p:sp>
      <p:sp>
        <p:nvSpPr>
          <p:cNvPr id="892" name="Google Shape;892;p7"/>
          <p:cNvSpPr txBox="1"/>
          <p:nvPr>
            <p:ph type="title"/>
          </p:nvPr>
        </p:nvSpPr>
        <p:spPr>
          <a:xfrm>
            <a:off x="463627" y="1027386"/>
            <a:ext cx="4103400" cy="577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Getting started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6" name="Shape 896"/>
        <p:cNvGrpSpPr/>
        <p:nvPr/>
      </p:nvGrpSpPr>
      <p:grpSpPr>
        <a:xfrm>
          <a:off x="0" y="0"/>
          <a:ext cx="0" cy="0"/>
          <a:chOff x="0" y="0"/>
          <a:chExt cx="0" cy="0"/>
        </a:xfrm>
      </p:grpSpPr>
      <p:sp>
        <p:nvSpPr>
          <p:cNvPr id="897" name="Google Shape;897;p8"/>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898" name="Google Shape;898;p8"/>
          <p:cNvSpPr txBox="1"/>
          <p:nvPr>
            <p:ph type="title"/>
          </p:nvPr>
        </p:nvSpPr>
        <p:spPr>
          <a:xfrm>
            <a:off x="5028625" y="1021651"/>
            <a:ext cx="35529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Log into Greenhouse</a:t>
            </a:r>
            <a:endParaRPr/>
          </a:p>
        </p:txBody>
      </p:sp>
      <p:sp>
        <p:nvSpPr>
          <p:cNvPr id="899" name="Google Shape;899;p8"/>
          <p:cNvSpPr txBox="1"/>
          <p:nvPr>
            <p:ph idx="1" type="body"/>
          </p:nvPr>
        </p:nvSpPr>
        <p:spPr>
          <a:xfrm>
            <a:off x="5030375" y="1599300"/>
            <a:ext cx="3788700" cy="2958600"/>
          </a:xfrm>
          <a:prstGeom prst="rect">
            <a:avLst/>
          </a:prstGeom>
          <a:noFill/>
          <a:ln>
            <a:noFill/>
          </a:ln>
        </p:spPr>
        <p:txBody>
          <a:bodyPr anchorCtr="0" anchor="t" bIns="91425" lIns="91425" spcFirstLastPara="1" rIns="91425" wrap="square" tIns="91425">
            <a:noAutofit/>
          </a:bodyPr>
          <a:lstStyle/>
          <a:p>
            <a:pPr indent="-292100" lvl="0" marL="457200" rtl="0" algn="l">
              <a:lnSpc>
                <a:spcPct val="125000"/>
              </a:lnSpc>
              <a:spcBef>
                <a:spcPts val="0"/>
              </a:spcBef>
              <a:spcAft>
                <a:spcPts val="0"/>
              </a:spcAft>
              <a:buSzPts val="1000"/>
              <a:buAutoNum type="arabicPeriod"/>
            </a:pPr>
            <a:r>
              <a:rPr lang="en" sz="1000"/>
              <a:t>Check your email for an invitation to Greenhouse</a:t>
            </a:r>
            <a:endParaRPr sz="1000"/>
          </a:p>
          <a:p>
            <a:pPr indent="-292100" lvl="0" marL="457200" rtl="0" algn="l">
              <a:lnSpc>
                <a:spcPct val="125000"/>
              </a:lnSpc>
              <a:spcBef>
                <a:spcPts val="0"/>
              </a:spcBef>
              <a:spcAft>
                <a:spcPts val="0"/>
              </a:spcAft>
              <a:buSzPts val="1000"/>
              <a:buAutoNum type="arabicPeriod"/>
            </a:pPr>
            <a:r>
              <a:rPr lang="en" sz="1000"/>
              <a:t>Navigate to </a:t>
            </a:r>
            <a:r>
              <a:rPr lang="en" sz="1000" u="sng">
                <a:solidFill>
                  <a:schemeClr val="hlink"/>
                </a:solidFill>
                <a:hlinkClick r:id="rId3"/>
              </a:rPr>
              <a:t>greenhouse.io</a:t>
            </a:r>
            <a:r>
              <a:rPr lang="en" sz="1000"/>
              <a:t> and select </a:t>
            </a:r>
            <a:r>
              <a:rPr b="1" lang="en" sz="1000"/>
              <a:t>Sign In</a:t>
            </a:r>
            <a:endParaRPr b="1" sz="1000"/>
          </a:p>
          <a:p>
            <a:pPr indent="-292100" lvl="0" marL="457200" rtl="0" algn="l">
              <a:lnSpc>
                <a:spcPct val="125000"/>
              </a:lnSpc>
              <a:spcBef>
                <a:spcPts val="0"/>
              </a:spcBef>
              <a:spcAft>
                <a:spcPts val="0"/>
              </a:spcAft>
              <a:buSzPts val="1000"/>
              <a:buAutoNum type="arabicPeriod"/>
            </a:pPr>
            <a:r>
              <a:rPr lang="en" sz="1000"/>
              <a:t>Enter the email and password from your invitation</a:t>
            </a:r>
            <a:endParaRPr sz="1000"/>
          </a:p>
          <a:p>
            <a:pPr indent="0" lvl="0" marL="0" rtl="0" algn="l">
              <a:lnSpc>
                <a:spcPct val="125000"/>
              </a:lnSpc>
              <a:spcBef>
                <a:spcPts val="0"/>
              </a:spcBef>
              <a:spcAft>
                <a:spcPts val="0"/>
              </a:spcAft>
              <a:buSzPts val="1100"/>
              <a:buNone/>
            </a:pPr>
            <a:r>
              <a:t/>
            </a:r>
            <a:endParaRPr sz="1000"/>
          </a:p>
          <a:p>
            <a:pPr indent="0" lvl="0" marL="0" rtl="0" algn="l">
              <a:lnSpc>
                <a:spcPct val="125000"/>
              </a:lnSpc>
              <a:spcBef>
                <a:spcPts val="0"/>
              </a:spcBef>
              <a:spcAft>
                <a:spcPts val="0"/>
              </a:spcAft>
              <a:buSzPts val="1100"/>
              <a:buNone/>
            </a:pPr>
            <a:r>
              <a:t/>
            </a:r>
            <a:endParaRPr sz="1000"/>
          </a:p>
        </p:txBody>
      </p:sp>
      <p:sp>
        <p:nvSpPr>
          <p:cNvPr id="900" name="Google Shape;900;p8"/>
          <p:cNvSpPr/>
          <p:nvPr/>
        </p:nvSpPr>
        <p:spPr>
          <a:xfrm>
            <a:off x="2961800" y="1028700"/>
            <a:ext cx="1377300" cy="1355400"/>
          </a:xfrm>
          <a:prstGeom prst="roundRect">
            <a:avLst>
              <a:gd fmla="val 2246"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Nunito Sans"/>
              <a:ea typeface="Nunito Sans"/>
              <a:cs typeface="Nunito Sans"/>
              <a:sym typeface="Nunito Sans"/>
            </a:endParaRPr>
          </a:p>
        </p:txBody>
      </p:sp>
      <p:pic>
        <p:nvPicPr>
          <p:cNvPr id="901" name="Google Shape;901;p8"/>
          <p:cNvPicPr preferRelativeResize="0"/>
          <p:nvPr/>
        </p:nvPicPr>
        <p:blipFill rotWithShape="1">
          <a:blip r:embed="rId4">
            <a:alphaModFix/>
          </a:blip>
          <a:srcRect b="0" l="0" r="0" t="0"/>
          <a:stretch/>
        </p:blipFill>
        <p:spPr>
          <a:xfrm>
            <a:off x="3020152" y="1072622"/>
            <a:ext cx="1299629" cy="1240441"/>
          </a:xfrm>
          <a:prstGeom prst="rect">
            <a:avLst/>
          </a:prstGeom>
          <a:noFill/>
          <a:ln>
            <a:noFill/>
          </a:ln>
        </p:spPr>
      </p:pic>
      <p:sp>
        <p:nvSpPr>
          <p:cNvPr id="902" name="Google Shape;902;p8"/>
          <p:cNvSpPr txBox="1"/>
          <p:nvPr>
            <p:ph idx="4294967295" type="subTitle"/>
          </p:nvPr>
        </p:nvSpPr>
        <p:spPr>
          <a:xfrm>
            <a:off x="5028625" y="445025"/>
            <a:ext cx="2174100" cy="292800"/>
          </a:xfrm>
          <a:prstGeom prst="rect">
            <a:avLst/>
          </a:prstGeom>
          <a:noFill/>
          <a:ln>
            <a:noFill/>
          </a:ln>
        </p:spPr>
        <p:txBody>
          <a:bodyPr anchorCtr="0" anchor="t" bIns="91425" lIns="91425" spcFirstLastPara="1" rIns="91425" wrap="square" tIns="91425">
            <a:noAutofit/>
          </a:bodyPr>
          <a:lstStyle/>
          <a:p>
            <a:pPr indent="0" lvl="0" marL="0" marR="0" rtl="0" algn="l">
              <a:lnSpc>
                <a:spcPct val="125000"/>
              </a:lnSpc>
              <a:spcBef>
                <a:spcPts val="0"/>
              </a:spcBef>
              <a:spcAft>
                <a:spcPts val="0"/>
              </a:spcAft>
              <a:buClr>
                <a:srgbClr val="15372C"/>
              </a:buClr>
              <a:buSzPts val="1100"/>
              <a:buFont typeface="Nunito Sans"/>
              <a:buNone/>
            </a:pPr>
            <a:r>
              <a:rPr b="0" i="0" lang="en" sz="1100" u="none" cap="none" strike="noStrike">
                <a:solidFill>
                  <a:srgbClr val="15372C"/>
                </a:solidFill>
                <a:latin typeface="Nunito Sans"/>
                <a:ea typeface="Nunito Sans"/>
                <a:cs typeface="Nunito Sans"/>
                <a:sym typeface="Nunito Sans"/>
              </a:rPr>
              <a:t>Getting started</a:t>
            </a:r>
            <a:endParaRPr b="0" i="0" sz="1100" u="none" cap="none" strike="noStrike">
              <a:solidFill>
                <a:srgbClr val="15372C"/>
              </a:solidFill>
              <a:latin typeface="Nunito Sans"/>
              <a:ea typeface="Nunito Sans"/>
              <a:cs typeface="Nunito Sans"/>
              <a:sym typeface="Nunito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6" name="Shape 906"/>
        <p:cNvGrpSpPr/>
        <p:nvPr/>
      </p:nvGrpSpPr>
      <p:grpSpPr>
        <a:xfrm>
          <a:off x="0" y="0"/>
          <a:ext cx="0" cy="0"/>
          <a:chOff x="0" y="0"/>
          <a:chExt cx="0" cy="0"/>
        </a:xfrm>
      </p:grpSpPr>
      <p:sp>
        <p:nvSpPr>
          <p:cNvPr id="907" name="Google Shape;907;p9"/>
          <p:cNvSpPr txBox="1"/>
          <p:nvPr>
            <p:ph idx="12" type="sldNum"/>
          </p:nvPr>
        </p:nvSpPr>
        <p:spPr>
          <a:xfrm>
            <a:off x="8644004" y="4708276"/>
            <a:ext cx="316800" cy="3645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700"/>
              <a:buNone/>
            </a:pPr>
            <a:fld id="{00000000-1234-1234-1234-123412341234}" type="slidenum">
              <a:rPr lang="en"/>
              <a:t>‹#›</a:t>
            </a:fld>
            <a:endParaRPr/>
          </a:p>
        </p:txBody>
      </p:sp>
      <p:sp>
        <p:nvSpPr>
          <p:cNvPr id="908" name="Google Shape;908;p9"/>
          <p:cNvSpPr txBox="1"/>
          <p:nvPr>
            <p:ph type="title"/>
          </p:nvPr>
        </p:nvSpPr>
        <p:spPr>
          <a:xfrm>
            <a:off x="468625" y="1021650"/>
            <a:ext cx="2174100" cy="44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a:t>Task management</a:t>
            </a:r>
            <a:endParaRPr/>
          </a:p>
        </p:txBody>
      </p:sp>
      <p:sp>
        <p:nvSpPr>
          <p:cNvPr id="909" name="Google Shape;909;p9"/>
          <p:cNvSpPr txBox="1"/>
          <p:nvPr>
            <p:ph idx="1" type="subTitle"/>
          </p:nvPr>
        </p:nvSpPr>
        <p:spPr>
          <a:xfrm>
            <a:off x="453150" y="445025"/>
            <a:ext cx="2174100" cy="292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Getting started</a:t>
            </a:r>
            <a:endParaRPr/>
          </a:p>
        </p:txBody>
      </p:sp>
      <p:sp>
        <p:nvSpPr>
          <p:cNvPr id="910" name="Google Shape;910;p9"/>
          <p:cNvSpPr txBox="1"/>
          <p:nvPr>
            <p:ph idx="2" type="body"/>
          </p:nvPr>
        </p:nvSpPr>
        <p:spPr>
          <a:xfrm>
            <a:off x="453150" y="1877525"/>
            <a:ext cx="2318400" cy="2958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SzPts val="1100"/>
              <a:buNone/>
            </a:pPr>
            <a:r>
              <a:rPr lang="en"/>
              <a:t>From your </a:t>
            </a:r>
            <a:r>
              <a:rPr b="1" lang="en"/>
              <a:t>dashboard,</a:t>
            </a:r>
            <a:r>
              <a:rPr lang="en"/>
              <a:t> you can manage all your tasks:</a:t>
            </a:r>
            <a:endParaRPr/>
          </a:p>
          <a:p>
            <a:pPr indent="0" lvl="0" marL="0" rtl="0" algn="l">
              <a:lnSpc>
                <a:spcPct val="125000"/>
              </a:lnSpc>
              <a:spcBef>
                <a:spcPts val="0"/>
              </a:spcBef>
              <a:spcAft>
                <a:spcPts val="0"/>
              </a:spcAft>
              <a:buSzPts val="1100"/>
              <a:buNone/>
            </a:pPr>
            <a:r>
              <a:t/>
            </a:r>
            <a:endParaRPr/>
          </a:p>
          <a:p>
            <a:pPr indent="-298450" lvl="0" marL="457200" rtl="0" algn="l">
              <a:lnSpc>
                <a:spcPct val="125000"/>
              </a:lnSpc>
              <a:spcBef>
                <a:spcPts val="0"/>
              </a:spcBef>
              <a:spcAft>
                <a:spcPts val="0"/>
              </a:spcAft>
              <a:buSzPts val="1100"/>
              <a:buAutoNum type="arabicPeriod"/>
            </a:pPr>
            <a:r>
              <a:rPr lang="en"/>
              <a:t>Upcoming interviews</a:t>
            </a:r>
            <a:endParaRPr/>
          </a:p>
          <a:p>
            <a:pPr indent="-298450" lvl="0" marL="457200" rtl="0" algn="l">
              <a:lnSpc>
                <a:spcPct val="125000"/>
              </a:lnSpc>
              <a:spcBef>
                <a:spcPts val="0"/>
              </a:spcBef>
              <a:spcAft>
                <a:spcPts val="0"/>
              </a:spcAft>
              <a:buSzPts val="1100"/>
              <a:buAutoNum type="arabicPeriod"/>
            </a:pPr>
            <a:r>
              <a:rPr lang="en"/>
              <a:t>Applications to review</a:t>
            </a:r>
            <a:endParaRPr/>
          </a:p>
          <a:p>
            <a:pPr indent="-298450" lvl="0" marL="457200" rtl="0" algn="l">
              <a:lnSpc>
                <a:spcPct val="125000"/>
              </a:lnSpc>
              <a:spcBef>
                <a:spcPts val="0"/>
              </a:spcBef>
              <a:spcAft>
                <a:spcPts val="0"/>
              </a:spcAft>
              <a:buSzPts val="1100"/>
              <a:buAutoNum type="arabicPeriod"/>
            </a:pPr>
            <a:r>
              <a:rPr lang="en"/>
              <a:t>Reminders</a:t>
            </a:r>
            <a:endParaRPr/>
          </a:p>
          <a:p>
            <a:pPr indent="-298450" lvl="0" marL="457200" rtl="0" algn="l">
              <a:lnSpc>
                <a:spcPct val="125000"/>
              </a:lnSpc>
              <a:spcBef>
                <a:spcPts val="0"/>
              </a:spcBef>
              <a:spcAft>
                <a:spcPts val="0"/>
              </a:spcAft>
              <a:buSzPts val="1100"/>
              <a:buAutoNum type="arabicPeriod"/>
            </a:pPr>
            <a:r>
              <a:rPr lang="en"/>
              <a:t>Tasks to be completed</a:t>
            </a:r>
            <a:endParaRPr/>
          </a:p>
          <a:p>
            <a:pPr indent="-298450" lvl="0" marL="457200" rtl="0" algn="l">
              <a:lnSpc>
                <a:spcPct val="125000"/>
              </a:lnSpc>
              <a:spcBef>
                <a:spcPts val="0"/>
              </a:spcBef>
              <a:spcAft>
                <a:spcPts val="0"/>
              </a:spcAft>
              <a:buSzPts val="1100"/>
              <a:buAutoNum type="arabicPeriod"/>
            </a:pPr>
            <a:r>
              <a:rPr lang="en"/>
              <a:t>Outstanding approvals</a:t>
            </a:r>
            <a:endParaRPr/>
          </a:p>
          <a:p>
            <a:pPr indent="-298450" lvl="0" marL="457200" rtl="0" algn="l">
              <a:lnSpc>
                <a:spcPct val="125000"/>
              </a:lnSpc>
              <a:spcBef>
                <a:spcPts val="0"/>
              </a:spcBef>
              <a:spcAft>
                <a:spcPts val="0"/>
              </a:spcAft>
              <a:buSzPts val="1100"/>
              <a:buAutoNum type="arabicPeriod"/>
            </a:pPr>
            <a:r>
              <a:rPr lang="en"/>
              <a:t>Reminders and people you’re following</a:t>
            </a:r>
            <a:endParaRPr/>
          </a:p>
          <a:p>
            <a:pPr indent="0" lvl="0" marL="45720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a:p>
            <a:pPr indent="0" lvl="0" marL="0" rtl="0" algn="l">
              <a:lnSpc>
                <a:spcPct val="125000"/>
              </a:lnSpc>
              <a:spcBef>
                <a:spcPts val="0"/>
              </a:spcBef>
              <a:spcAft>
                <a:spcPts val="0"/>
              </a:spcAft>
              <a:buSzPts val="1100"/>
              <a:buNone/>
            </a:pPr>
            <a:r>
              <a:t/>
            </a:r>
            <a:endParaRPr/>
          </a:p>
        </p:txBody>
      </p:sp>
      <p:pic>
        <p:nvPicPr>
          <p:cNvPr id="911" name="Google Shape;911;p9"/>
          <p:cNvPicPr preferRelativeResize="0"/>
          <p:nvPr/>
        </p:nvPicPr>
        <p:blipFill rotWithShape="1">
          <a:blip r:embed="rId3">
            <a:alphaModFix/>
          </a:blip>
          <a:srcRect b="-4412" l="-2045" r="-1785" t="-6475"/>
          <a:stretch/>
        </p:blipFill>
        <p:spPr>
          <a:xfrm>
            <a:off x="3309800" y="1286400"/>
            <a:ext cx="5564100" cy="2570700"/>
          </a:xfrm>
          <a:prstGeom prst="roundRect">
            <a:avLst>
              <a:gd fmla="val 1046" name="adj"/>
            </a:avLst>
          </a:prstGeom>
          <a:noFill/>
          <a:ln cap="flat" cmpd="sng" w="9525">
            <a:solidFill>
              <a:schemeClr val="dk2"/>
            </a:solidFill>
            <a:prstDash val="solid"/>
            <a:round/>
            <a:headEnd len="sm" w="sm" type="none"/>
            <a:tailEnd len="sm" w="sm" type="none"/>
          </a:ln>
        </p:spPr>
      </p:pic>
      <p:sp>
        <p:nvSpPr>
          <p:cNvPr id="912" name="Google Shape;912;p9"/>
          <p:cNvSpPr/>
          <p:nvPr/>
        </p:nvSpPr>
        <p:spPr>
          <a:xfrm>
            <a:off x="3442525" y="1985250"/>
            <a:ext cx="697500" cy="2100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3" name="Google Shape;913;p9"/>
          <p:cNvSpPr/>
          <p:nvPr/>
        </p:nvSpPr>
        <p:spPr>
          <a:xfrm>
            <a:off x="3442525" y="2575950"/>
            <a:ext cx="1088700" cy="2100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4" name="Google Shape;914;p9"/>
          <p:cNvSpPr/>
          <p:nvPr/>
        </p:nvSpPr>
        <p:spPr>
          <a:xfrm>
            <a:off x="7521950" y="1985250"/>
            <a:ext cx="476700" cy="1881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5" name="Google Shape;915;p9"/>
          <p:cNvSpPr/>
          <p:nvPr/>
        </p:nvSpPr>
        <p:spPr>
          <a:xfrm>
            <a:off x="7521950" y="3362475"/>
            <a:ext cx="848700" cy="2100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Greenhouse brand theme">
  <a:themeElements>
    <a:clrScheme name="Simple Light">
      <a:dk1>
        <a:srgbClr val="15372C"/>
      </a:dk1>
      <a:lt1>
        <a:srgbClr val="FFFFFF"/>
      </a:lt1>
      <a:dk2>
        <a:srgbClr val="EFEFEF"/>
      </a:dk2>
      <a:lt2>
        <a:srgbClr val="008561"/>
      </a:lt2>
      <a:accent1>
        <a:srgbClr val="24A47F"/>
      </a:accent1>
      <a:accent2>
        <a:srgbClr val="FFA52E"/>
      </a:accent2>
      <a:accent3>
        <a:srgbClr val="FF6519"/>
      </a:accent3>
      <a:accent4>
        <a:srgbClr val="D8372A"/>
      </a:accent4>
      <a:accent5>
        <a:srgbClr val="3574D6"/>
      </a:accent5>
      <a:accent6>
        <a:srgbClr val="335247"/>
      </a:accent6>
      <a:hlink>
        <a:srgbClr val="24A47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