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Nunito Sans Light"/>
      <p:regular r:id="rId50"/>
      <p:bold r:id="rId51"/>
      <p:italic r:id="rId52"/>
      <p:boldItalic r:id="rId53"/>
    </p:embeddedFont>
    <p:embeddedFont>
      <p:font typeface="Nunito"/>
      <p:regular r:id="rId54"/>
      <p:bold r:id="rId55"/>
      <p:italic r:id="rId56"/>
      <p:boldItalic r:id="rId57"/>
    </p:embeddedFont>
    <p:embeddedFont>
      <p:font typeface="Merriweather"/>
      <p:regular r:id="rId58"/>
      <p:bold r:id="rId59"/>
      <p:italic r:id="rId60"/>
      <p:boldItalic r:id="rId61"/>
    </p:embeddedFont>
    <p:embeddedFont>
      <p:font typeface="Nunito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66" roundtripDataSignature="AMtx7mih/GUjDxY/dhUb5NA9f6zaClLI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62" Type="http://schemas.openxmlformats.org/officeDocument/2006/relationships/font" Target="fonts/NunitoSans-regular.fntdata"/><Relationship Id="rId61" Type="http://schemas.openxmlformats.org/officeDocument/2006/relationships/font" Target="fonts/Merriweather-boldItalic.fntdata"/><Relationship Id="rId64" Type="http://schemas.openxmlformats.org/officeDocument/2006/relationships/font" Target="fonts/NunitoSans-italic.fntdata"/><Relationship Id="rId63" Type="http://schemas.openxmlformats.org/officeDocument/2006/relationships/font" Target="fonts/NunitoSans-bold.fntdata"/><Relationship Id="rId66" Type="http://customschemas.google.com/relationships/presentationmetadata" Target="metadata"/><Relationship Id="rId65" Type="http://schemas.openxmlformats.org/officeDocument/2006/relationships/font" Target="fonts/NunitoSans-boldItalic.fntdata"/><Relationship Id="rId60" Type="http://schemas.openxmlformats.org/officeDocument/2006/relationships/font" Target="fonts/Merriweather-italic.fntdata"/><Relationship Id="rId51" Type="http://schemas.openxmlformats.org/officeDocument/2006/relationships/font" Target="fonts/NunitoSansLight-bold.fntdata"/><Relationship Id="rId50" Type="http://schemas.openxmlformats.org/officeDocument/2006/relationships/font" Target="fonts/NunitoSansLight-regular.fntdata"/><Relationship Id="rId53" Type="http://schemas.openxmlformats.org/officeDocument/2006/relationships/font" Target="fonts/NunitoSansLight-boldItalic.fntdata"/><Relationship Id="rId52" Type="http://schemas.openxmlformats.org/officeDocument/2006/relationships/font" Target="fonts/NunitoSansLight-italic.fntdata"/><Relationship Id="rId55" Type="http://schemas.openxmlformats.org/officeDocument/2006/relationships/font" Target="fonts/Nunito-bold.fntdata"/><Relationship Id="rId54" Type="http://schemas.openxmlformats.org/officeDocument/2006/relationships/font" Target="fonts/Nunito-regular.fntdata"/><Relationship Id="rId57" Type="http://schemas.openxmlformats.org/officeDocument/2006/relationships/font" Target="fonts/Nunito-boldItalic.fntdata"/><Relationship Id="rId56" Type="http://schemas.openxmlformats.org/officeDocument/2006/relationships/font" Target="fonts/Nunito-italic.fntdata"/><Relationship Id="rId59" Type="http://schemas.openxmlformats.org/officeDocument/2006/relationships/font" Target="fonts/Merriweather-bold.fntdata"/><Relationship Id="rId58" Type="http://schemas.openxmlformats.org/officeDocument/2006/relationships/font" Target="fonts/Merriweather-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sz="1500">
                <a:solidFill>
                  <a:srgbClr val="222222"/>
                </a:solidFill>
                <a:latin typeface="Nunito Sans"/>
                <a:ea typeface="Nunito Sans"/>
                <a:cs typeface="Nunito Sans"/>
                <a:sym typeface="Nunito Sans"/>
              </a:rPr>
              <a:t>Customize this deck as you’d like!</a:t>
            </a:r>
            <a:endParaRPr sz="1400">
              <a:latin typeface="Nunito Sans"/>
              <a:ea typeface="Nunito Sans"/>
              <a:cs typeface="Nunito Sans"/>
              <a:sym typeface="Nunito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 name="Google Shape;91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TIP: Referrals are an effective way to build your pipeline. Invest your team in why they should make referrals. If you have a referral program, discuss it here.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6" name="Google Shape;92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3" name="Google Shape;93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0" name="Google Shape;94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1" name="Google Shape;9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2" name="Google Shape;97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4" name="Google Shape;98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5" name="Google Shape;99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 name="Google Shape;84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3" name="Google Shape;102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8" name="Google Shape;10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3" name="Google Shape;105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2" name="Google Shape;106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1" name="Google Shape;107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1" name="Google Shape;108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6" name="Google Shape;110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314d51cf9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3" name="Google Shape;1113;g314d51cf96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314d51cf96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2" name="Google Shape;1122;g314d51cf96a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14d51cf96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1" name="Google Shape;1141;g314d51cf96a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14d51cf96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4" name="Google Shape;1154;g314d51cf96a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314d51cf96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4" name="Google Shape;1164;g314d51cf96a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4" name="Google Shape;117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4" name="Google Shape;118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4" name="Google Shape;119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1" name="Google Shape;120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1" name="Google Shape;121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1" name="Google Shape;122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1" name="Google Shape;123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3" name="Google Shape;86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1" name="Google Shape;124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1" name="Google Shape;125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0" name="Google Shape;127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7" name="Google Shape;127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8" name="Google Shape;128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t>TIP: Greenhouse will serve to emphasize standout candidates and reduce the quantity of candidates on-site, saving energy and time across teams. </a:t>
            </a:r>
            <a:endParaRPr sz="1200"/>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TIP:</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b="1" lang="en">
                <a:solidFill>
                  <a:schemeClr val="dk1"/>
                </a:solidFill>
              </a:rPr>
              <a:t>Better outcomes</a:t>
            </a:r>
            <a:endParaRPr b="1">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Selects for long-term success, not just short-term needs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Allows for evidence-based decisions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Mitigates interviewer bias </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Enables consistent candidate evaluation</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Reduces redundancy and reduces total interview time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b="1" lang="en">
                <a:solidFill>
                  <a:schemeClr val="dk1"/>
                </a:solidFill>
              </a:rPr>
              <a:t>Better experiences</a:t>
            </a:r>
            <a:endParaRPr b="1">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Candidates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Recruiter</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Interviewers</a:t>
            </a:r>
            <a:endParaRPr>
              <a:solidFill>
                <a:schemeClr val="dk1"/>
              </a:solidFill>
            </a:endParaRPr>
          </a:p>
          <a:p>
            <a:pPr indent="-298450" lvl="0" marL="914400" rtl="0" algn="l">
              <a:lnSpc>
                <a:spcPct val="100000"/>
              </a:lnSpc>
              <a:spcBef>
                <a:spcPts val="0"/>
              </a:spcBef>
              <a:spcAft>
                <a:spcPts val="0"/>
              </a:spcAft>
              <a:buClr>
                <a:schemeClr val="dk1"/>
              </a:buClr>
              <a:buSzPts val="1100"/>
              <a:buChar char="●"/>
            </a:pPr>
            <a:r>
              <a:rPr lang="en">
                <a:solidFill>
                  <a:schemeClr val="dk1"/>
                </a:solidFill>
              </a:rPr>
              <a:t>Hiring Managers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8" name="Google Shape;88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5" name="Google Shape;89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TIP: Email your users invitations prior to this training session!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5" name="Google Shape;90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5.jpg"/><Relationship Id="rId3"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jpg"/><Relationship Id="rId3"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jpg"/><Relationship Id="rId3"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jpg"/><Relationship Id="rId3"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9.jpg"/><Relationship Id="rId3"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jpg"/><Relationship Id="rId3"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jpg"/><Relationship Id="rId3"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jpg"/><Relationship Id="rId3"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3.jpg"/><Relationship Id="rId3"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jpg"/><Relationship Id="rId3"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6.jpg"/><Relationship Id="rId3"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jpg"/><Relationship Id="rId3" Type="http://schemas.openxmlformats.org/officeDocument/2006/relationships/image" Target="../media/image10.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jpg"/><Relationship Id="rId3"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jp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jpg"/><Relationship Id="rId3"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2.jpg"/><Relationship Id="rId3"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7.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8.jpg"/><Relationship Id="rId3"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jpg"/><Relationship Id="rId3"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6.jpg"/><Relationship Id="rId3" Type="http://schemas.openxmlformats.org/officeDocument/2006/relationships/image" Target="../media/image7.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jpg"/><Relationship Id="rId3" Type="http://schemas.openxmlformats.org/officeDocument/2006/relationships/image" Target="../media/image10.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jpg"/><Relationship Id="rId3" Type="http://schemas.openxmlformats.org/officeDocument/2006/relationships/image" Target="../media/image7.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jpg"/><Relationship Id="rId3" Type="http://schemas.openxmlformats.org/officeDocument/2006/relationships/image" Target="../media/image7.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9.jpg"/><Relationship Id="rId3" Type="http://schemas.openxmlformats.org/officeDocument/2006/relationships/image" Target="../media/image7.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8.jpg"/><Relationship Id="rId3"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jpg"/><Relationship Id="rId3"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6.jpg"/><Relationship Id="rId3" Type="http://schemas.openxmlformats.org/officeDocument/2006/relationships/image" Target="../media/image7.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jpg"/><Relationship Id="rId3"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7.jpg"/><Relationship Id="rId3" Type="http://schemas.openxmlformats.org/officeDocument/2006/relationships/image" Target="../media/image7.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jpg"/><Relationship Id="rId3" Type="http://schemas.openxmlformats.org/officeDocument/2006/relationships/image" Target="../media/image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jpg"/><Relationship Id="rId3"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7.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3.jp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2.jpg"/><Relationship Id="rId3" Type="http://schemas.openxmlformats.org/officeDocument/2006/relationships/image" Target="../media/image7.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8.jpg"/><Relationship Id="rId3"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7.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7.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 Id="rId3" Type="http://schemas.openxmlformats.org/officeDocument/2006/relationships/image" Target="../media/image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jp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 Id="rId3"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g"/><Relationship Id="rId3"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jpg"/><Relationship Id="rId3"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jpg"/><Relationship Id="rId3"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jpg"/><Relationship Id="rId3"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jpg"/><Relationship Id="rId3"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jpg"/><Relationship Id="rId3"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jpg"/><Relationship Id="rId3"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jp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jpg"/><Relationship Id="rId3"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jpg"/><Relationship Id="rId3"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png"/><Relationship Id="rId3"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jpg"/><Relationship Id="rId3"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jpg"/><Relationship Id="rId3"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jpg"/><Relationship Id="rId3"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jpg"/><Relationship Id="rId3"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 Id="rId3"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jpg"/><Relationship Id="rId3"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jpg"/><Relationship Id="rId3"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jp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jpg"/><Relationship Id="rId3"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jpg"/><Relationship Id="rId3"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jpg"/><Relationship Id="rId3"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jpg"/><Relationship Id="rId3"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jpg"/><Relationship Id="rId3"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2.jpg"/><Relationship Id="rId3"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jpg"/><Relationship Id="rId3"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jpg"/><Relationship Id="rId3"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jpg"/><Relationship Id="rId3"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3.jpg"/><Relationship Id="rId3"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jpg"/><Relationship Id="rId3"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jpg"/><Relationship Id="rId3"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jpg"/><Relationship Id="rId3"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jpg"/><Relationship Id="rId3"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1">
  <p:cSld name="TITLE_1_1_3_3_1">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4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p46"/>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2" name="Google Shape;12;p4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sp>
        <p:nvSpPr>
          <p:cNvPr id="13" name="Google Shape;13;p46"/>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14" name="Google Shape;14;p46"/>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8">
  <p:cSld name="TITLE_3_1_1_1_1_1_1_1_1_1_1_1_1_3_1_1_5_1_1_1_1_1_1">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55"/>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61" name="Google Shape;61;p5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62" name="Google Shape;62;p55"/>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63" name="Google Shape;63;p5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55"/>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0">
  <p:cSld name="TITLE_7_2_2_1">
    <p:bg>
      <p:bgPr>
        <a:blipFill>
          <a:blip r:embed="rId2">
            <a:alphaModFix/>
          </a:blip>
          <a:stretch>
            <a:fillRect/>
          </a:stretch>
        </a:blipFill>
      </p:bgPr>
    </p:bg>
    <p:spTree>
      <p:nvGrpSpPr>
        <p:cNvPr id="619" name="Shape 619"/>
        <p:cNvGrpSpPr/>
        <p:nvPr/>
      </p:nvGrpSpPr>
      <p:grpSpPr>
        <a:xfrm>
          <a:off x="0" y="0"/>
          <a:ext cx="0" cy="0"/>
          <a:chOff x="0" y="0"/>
          <a:chExt cx="0" cy="0"/>
        </a:xfrm>
      </p:grpSpPr>
      <p:sp>
        <p:nvSpPr>
          <p:cNvPr id="620" name="Google Shape;620;p145"/>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621" name="Google Shape;621;p145"/>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622" name="Google Shape;622;p14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23" name="Google Shape;623;p145"/>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1">
  <p:cSld name="TITLE_7_2_2_2">
    <p:bg>
      <p:bgPr>
        <a:blipFill>
          <a:blip r:embed="rId2">
            <a:alphaModFix/>
          </a:blip>
          <a:stretch>
            <a:fillRect/>
          </a:stretch>
        </a:blipFill>
      </p:bgPr>
    </p:bg>
    <p:spTree>
      <p:nvGrpSpPr>
        <p:cNvPr id="624" name="Shape 624"/>
        <p:cNvGrpSpPr/>
        <p:nvPr/>
      </p:nvGrpSpPr>
      <p:grpSpPr>
        <a:xfrm>
          <a:off x="0" y="0"/>
          <a:ext cx="0" cy="0"/>
          <a:chOff x="0" y="0"/>
          <a:chExt cx="0" cy="0"/>
        </a:xfrm>
      </p:grpSpPr>
      <p:sp>
        <p:nvSpPr>
          <p:cNvPr id="625" name="Google Shape;625;p146"/>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626" name="Google Shape;626;p146"/>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627" name="Google Shape;627;p14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28" name="Google Shape;628;p146"/>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2">
  <p:cSld name="TITLE_7_2_2_3">
    <p:bg>
      <p:bgPr>
        <a:blipFill>
          <a:blip r:embed="rId2">
            <a:alphaModFix/>
          </a:blip>
          <a:stretch>
            <a:fillRect/>
          </a:stretch>
        </a:blipFill>
      </p:bgPr>
    </p:bg>
    <p:spTree>
      <p:nvGrpSpPr>
        <p:cNvPr id="629" name="Shape 629"/>
        <p:cNvGrpSpPr/>
        <p:nvPr/>
      </p:nvGrpSpPr>
      <p:grpSpPr>
        <a:xfrm>
          <a:off x="0" y="0"/>
          <a:ext cx="0" cy="0"/>
          <a:chOff x="0" y="0"/>
          <a:chExt cx="0" cy="0"/>
        </a:xfrm>
      </p:grpSpPr>
      <p:sp>
        <p:nvSpPr>
          <p:cNvPr id="630" name="Google Shape;630;p147"/>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631" name="Google Shape;631;p147"/>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632" name="Google Shape;632;p14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33" name="Google Shape;633;p147"/>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3">
  <p:cSld name="TITLE_3_1_1_1_1_1_1_1_1_1_1_1_1_3_1_1_3">
    <p:bg>
      <p:bgPr>
        <a:blipFill>
          <a:blip r:embed="rId2">
            <a:alphaModFix/>
          </a:blip>
          <a:stretch>
            <a:fillRect/>
          </a:stretch>
        </a:blipFill>
      </p:bgPr>
    </p:bg>
    <p:spTree>
      <p:nvGrpSpPr>
        <p:cNvPr id="634" name="Shape 634"/>
        <p:cNvGrpSpPr/>
        <p:nvPr/>
      </p:nvGrpSpPr>
      <p:grpSpPr>
        <a:xfrm>
          <a:off x="0" y="0"/>
          <a:ext cx="0" cy="0"/>
          <a:chOff x="0" y="0"/>
          <a:chExt cx="0" cy="0"/>
        </a:xfrm>
      </p:grpSpPr>
      <p:sp>
        <p:nvSpPr>
          <p:cNvPr id="635" name="Google Shape;635;p148"/>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636" name="Google Shape;636;p148"/>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637" name="Google Shape;637;p148"/>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638" name="Google Shape;638;p14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39" name="Google Shape;639;p148"/>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4">
  <p:cSld name="TITLE_3_1_1_1_1_1_1_1_1_1_1_1_1_3_1_1_4">
    <p:bg>
      <p:bgPr>
        <a:blipFill>
          <a:blip r:embed="rId2">
            <a:alphaModFix/>
          </a:blip>
          <a:stretch>
            <a:fillRect/>
          </a:stretch>
        </a:blipFill>
      </p:bgPr>
    </p:bg>
    <p:spTree>
      <p:nvGrpSpPr>
        <p:cNvPr id="640" name="Shape 640"/>
        <p:cNvGrpSpPr/>
        <p:nvPr/>
      </p:nvGrpSpPr>
      <p:grpSpPr>
        <a:xfrm>
          <a:off x="0" y="0"/>
          <a:ext cx="0" cy="0"/>
          <a:chOff x="0" y="0"/>
          <a:chExt cx="0" cy="0"/>
        </a:xfrm>
      </p:grpSpPr>
      <p:sp>
        <p:nvSpPr>
          <p:cNvPr id="641" name="Google Shape;641;p149"/>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642" name="Google Shape;642;p14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643" name="Google Shape;643;p149"/>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644" name="Google Shape;644;p14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45" name="Google Shape;645;p149"/>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5">
  <p:cSld name="TITLE_3_1_1_1_1_1_1_1_1_1_1_1_1_3_1_1_5">
    <p:bg>
      <p:bgPr>
        <a:blipFill>
          <a:blip r:embed="rId2">
            <a:alphaModFix/>
          </a:blip>
          <a:stretch>
            <a:fillRect/>
          </a:stretch>
        </a:blipFill>
      </p:bgPr>
    </p:bg>
    <p:spTree>
      <p:nvGrpSpPr>
        <p:cNvPr id="646" name="Shape 646"/>
        <p:cNvGrpSpPr/>
        <p:nvPr/>
      </p:nvGrpSpPr>
      <p:grpSpPr>
        <a:xfrm>
          <a:off x="0" y="0"/>
          <a:ext cx="0" cy="0"/>
          <a:chOff x="0" y="0"/>
          <a:chExt cx="0" cy="0"/>
        </a:xfrm>
      </p:grpSpPr>
      <p:sp>
        <p:nvSpPr>
          <p:cNvPr id="647" name="Google Shape;647;p150"/>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648" name="Google Shape;648;p15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649" name="Google Shape;649;p150"/>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650" name="Google Shape;650;p15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51" name="Google Shape;651;p150"/>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6">
  <p:cSld name="TITLE_3_1_1_1_1_1_1_1_1_1_1_1_1_3_1_1_5_1">
    <p:bg>
      <p:bgPr>
        <a:blipFill>
          <a:blip r:embed="rId2">
            <a:alphaModFix/>
          </a:blip>
          <a:stretch>
            <a:fillRect/>
          </a:stretch>
        </a:blipFill>
      </p:bgPr>
    </p:bg>
    <p:spTree>
      <p:nvGrpSpPr>
        <p:cNvPr id="652" name="Shape 652"/>
        <p:cNvGrpSpPr/>
        <p:nvPr/>
      </p:nvGrpSpPr>
      <p:grpSpPr>
        <a:xfrm>
          <a:off x="0" y="0"/>
          <a:ext cx="0" cy="0"/>
          <a:chOff x="0" y="0"/>
          <a:chExt cx="0" cy="0"/>
        </a:xfrm>
      </p:grpSpPr>
      <p:sp>
        <p:nvSpPr>
          <p:cNvPr id="653" name="Google Shape;653;p151"/>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654" name="Google Shape;654;p15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655" name="Google Shape;655;p151"/>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656" name="Google Shape;656;p15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57" name="Google Shape;657;p151"/>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7">
  <p:cSld name="TITLE_3_1_1_1_1_1_1_1_1_1_1_1_1_3_1_1_5_1_1_1_1_2_1_1">
    <p:bg>
      <p:bgPr>
        <a:blipFill>
          <a:blip r:embed="rId2">
            <a:alphaModFix/>
          </a:blip>
          <a:stretch>
            <a:fillRect/>
          </a:stretch>
        </a:blipFill>
      </p:bgPr>
    </p:bg>
    <p:spTree>
      <p:nvGrpSpPr>
        <p:cNvPr id="658" name="Shape 658"/>
        <p:cNvGrpSpPr/>
        <p:nvPr/>
      </p:nvGrpSpPr>
      <p:grpSpPr>
        <a:xfrm>
          <a:off x="0" y="0"/>
          <a:ext cx="0" cy="0"/>
          <a:chOff x="0" y="0"/>
          <a:chExt cx="0" cy="0"/>
        </a:xfrm>
      </p:grpSpPr>
      <p:sp>
        <p:nvSpPr>
          <p:cNvPr id="659" name="Google Shape;659;p152"/>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660" name="Google Shape;660;p15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661" name="Google Shape;661;p152"/>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662" name="Google Shape;662;p15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63" name="Google Shape;663;p152"/>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0">
  <p:cSld name="TITLE_3_1_1_1_1_1_1_1_1_1_1_1_1_3_1_1_5_1_1_1_1_2_1_1_1_1_1_1">
    <p:bg>
      <p:bgPr>
        <a:blipFill>
          <a:blip r:embed="rId2">
            <a:alphaModFix/>
          </a:blip>
          <a:stretch>
            <a:fillRect/>
          </a:stretch>
        </a:blipFill>
      </p:bgPr>
    </p:bg>
    <p:spTree>
      <p:nvGrpSpPr>
        <p:cNvPr id="664" name="Shape 664"/>
        <p:cNvGrpSpPr/>
        <p:nvPr/>
      </p:nvGrpSpPr>
      <p:grpSpPr>
        <a:xfrm>
          <a:off x="0" y="0"/>
          <a:ext cx="0" cy="0"/>
          <a:chOff x="0" y="0"/>
          <a:chExt cx="0" cy="0"/>
        </a:xfrm>
      </p:grpSpPr>
      <p:sp>
        <p:nvSpPr>
          <p:cNvPr id="665" name="Google Shape;665;p153"/>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666" name="Google Shape;666;p15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667" name="Google Shape;667;p153"/>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668" name="Google Shape;668;p15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69" name="Google Shape;669;p153"/>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1">
  <p:cSld name="TITLE_1_1_3_2">
    <p:bg>
      <p:bgPr>
        <a:blipFill>
          <a:blip r:embed="rId2">
            <a:alphaModFix/>
          </a:blip>
          <a:stretch>
            <a:fillRect/>
          </a:stretch>
        </a:blipFill>
      </p:bgPr>
    </p:bg>
    <p:spTree>
      <p:nvGrpSpPr>
        <p:cNvPr id="670" name="Shape 670"/>
        <p:cNvGrpSpPr/>
        <p:nvPr/>
      </p:nvGrpSpPr>
      <p:grpSpPr>
        <a:xfrm>
          <a:off x="0" y="0"/>
          <a:ext cx="0" cy="0"/>
          <a:chOff x="0" y="0"/>
          <a:chExt cx="0" cy="0"/>
        </a:xfrm>
      </p:grpSpPr>
      <p:sp>
        <p:nvSpPr>
          <p:cNvPr id="671" name="Google Shape;671;p15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72" name="Google Shape;672;p15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673" name="Google Shape;673;p154"/>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674" name="Google Shape;674;p154"/>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9">
  <p:cSld name="TITLE_3_1_1_1_1_1_1_1_1_1_1_1_1_3_1_1_5_1_1_1_1_2_1_1_1">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56"/>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67" name="Google Shape;67;p5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68" name="Google Shape;68;p56"/>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69" name="Google Shape;69;p5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0" name="Google Shape;70;p56"/>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4">
  <p:cSld name="TITLE_1_1_3_1_1_1_1">
    <p:bg>
      <p:bgPr>
        <a:blipFill>
          <a:blip r:embed="rId2">
            <a:alphaModFix/>
          </a:blip>
          <a:stretch>
            <a:fillRect/>
          </a:stretch>
        </a:blipFill>
      </p:bgPr>
    </p:bg>
    <p:spTree>
      <p:nvGrpSpPr>
        <p:cNvPr id="675" name="Shape 675"/>
        <p:cNvGrpSpPr/>
        <p:nvPr/>
      </p:nvGrpSpPr>
      <p:grpSpPr>
        <a:xfrm>
          <a:off x="0" y="0"/>
          <a:ext cx="0" cy="0"/>
          <a:chOff x="0" y="0"/>
          <a:chExt cx="0" cy="0"/>
        </a:xfrm>
      </p:grpSpPr>
      <p:sp>
        <p:nvSpPr>
          <p:cNvPr id="676" name="Google Shape;676;p15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77" name="Google Shape;677;p15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678" name="Google Shape;678;p155"/>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679" name="Google Shape;679;p155"/>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green 2">
  <p:cSld name="TITLE_1_1_3_1_2">
    <p:bg>
      <p:bgPr>
        <a:blipFill>
          <a:blip r:embed="rId2">
            <a:alphaModFix/>
          </a:blip>
          <a:stretch>
            <a:fillRect/>
          </a:stretch>
        </a:blipFill>
      </p:bgPr>
    </p:bg>
    <p:spTree>
      <p:nvGrpSpPr>
        <p:cNvPr id="680" name="Shape 680"/>
        <p:cNvGrpSpPr/>
        <p:nvPr/>
      </p:nvGrpSpPr>
      <p:grpSpPr>
        <a:xfrm>
          <a:off x="0" y="0"/>
          <a:ext cx="0" cy="0"/>
          <a:chOff x="0" y="0"/>
          <a:chExt cx="0" cy="0"/>
        </a:xfrm>
      </p:grpSpPr>
      <p:sp>
        <p:nvSpPr>
          <p:cNvPr id="681" name="Google Shape;681;p15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82" name="Google Shape;682;p15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683" name="Google Shape;683;p156"/>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684" name="Google Shape;684;p156"/>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evergreen">
  <p:cSld name="TITLE_1_1">
    <p:bg>
      <p:bgPr>
        <a:blipFill>
          <a:blip r:embed="rId2">
            <a:alphaModFix/>
          </a:blip>
          <a:stretch>
            <a:fillRect/>
          </a:stretch>
        </a:blipFill>
      </p:bgPr>
    </p:bg>
    <p:spTree>
      <p:nvGrpSpPr>
        <p:cNvPr id="685" name="Shape 685"/>
        <p:cNvGrpSpPr/>
        <p:nvPr/>
      </p:nvGrpSpPr>
      <p:grpSpPr>
        <a:xfrm>
          <a:off x="0" y="0"/>
          <a:ext cx="0" cy="0"/>
          <a:chOff x="0" y="0"/>
          <a:chExt cx="0" cy="0"/>
        </a:xfrm>
      </p:grpSpPr>
      <p:sp>
        <p:nvSpPr>
          <p:cNvPr id="686" name="Google Shape;686;p15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87" name="Google Shape;687;p157"/>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
        <p:nvSpPr>
          <p:cNvPr id="688" name="Google Shape;688;p15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sp>
        <p:nvSpPr>
          <p:cNvPr id="689" name="Google Shape;689;p157"/>
          <p:cNvSpPr txBox="1"/>
          <p:nvPr>
            <p:ph idx="2" type="body"/>
          </p:nvPr>
        </p:nvSpPr>
        <p:spPr>
          <a:xfrm>
            <a:off x="470375" y="1599300"/>
            <a:ext cx="59238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690" name="Google Shape;690;p157"/>
          <p:cNvSpPr/>
          <p:nvPr/>
        </p:nvSpPr>
        <p:spPr>
          <a:xfrm>
            <a:off x="8164253" y="4812378"/>
            <a:ext cx="423709" cy="9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2880">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green title">
  <p:cSld name="TITLE_9_1">
    <p:spTree>
      <p:nvGrpSpPr>
        <p:cNvPr id="691" name="Shape 691"/>
        <p:cNvGrpSpPr/>
        <p:nvPr/>
      </p:nvGrpSpPr>
      <p:grpSpPr>
        <a:xfrm>
          <a:off x="0" y="0"/>
          <a:ext cx="0" cy="0"/>
          <a:chOff x="0" y="0"/>
          <a:chExt cx="0" cy="0"/>
        </a:xfrm>
      </p:grpSpPr>
      <p:sp>
        <p:nvSpPr>
          <p:cNvPr id="692" name="Google Shape;692;p15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93" name="Google Shape;693;p158"/>
          <p:cNvSpPr txBox="1"/>
          <p:nvPr>
            <p:ph type="title"/>
          </p:nvPr>
        </p:nvSpPr>
        <p:spPr>
          <a:xfrm>
            <a:off x="458700" y="445025"/>
            <a:ext cx="82266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400">
                <a:solidFill>
                  <a:schemeClr val="lt2"/>
                </a:solidFill>
              </a:defRPr>
            </a:lvl1pPr>
            <a:lvl2pPr lvl="1" algn="l">
              <a:lnSpc>
                <a:spcPct val="100000"/>
              </a:lnSpc>
              <a:spcBef>
                <a:spcPts val="0"/>
              </a:spcBef>
              <a:spcAft>
                <a:spcPts val="0"/>
              </a:spcAft>
              <a:buSzPts val="2400"/>
              <a:buNone/>
              <a:defRPr sz="2400">
                <a:solidFill>
                  <a:schemeClr val="lt2"/>
                </a:solidFill>
                <a:latin typeface="Nunito Sans"/>
                <a:ea typeface="Nunito Sans"/>
                <a:cs typeface="Nunito Sans"/>
                <a:sym typeface="Nunito Sans"/>
              </a:defRPr>
            </a:lvl2pPr>
            <a:lvl3pPr lvl="2" algn="l">
              <a:lnSpc>
                <a:spcPct val="100000"/>
              </a:lnSpc>
              <a:spcBef>
                <a:spcPts val="0"/>
              </a:spcBef>
              <a:spcAft>
                <a:spcPts val="0"/>
              </a:spcAft>
              <a:buSzPts val="2400"/>
              <a:buNone/>
              <a:defRPr sz="2400">
                <a:solidFill>
                  <a:schemeClr val="lt2"/>
                </a:solidFill>
                <a:latin typeface="Nunito Sans"/>
                <a:ea typeface="Nunito Sans"/>
                <a:cs typeface="Nunito Sans"/>
                <a:sym typeface="Nunito Sans"/>
              </a:defRPr>
            </a:lvl3pPr>
            <a:lvl4pPr lvl="3" algn="l">
              <a:lnSpc>
                <a:spcPct val="100000"/>
              </a:lnSpc>
              <a:spcBef>
                <a:spcPts val="0"/>
              </a:spcBef>
              <a:spcAft>
                <a:spcPts val="0"/>
              </a:spcAft>
              <a:buSzPts val="2400"/>
              <a:buNone/>
              <a:defRPr sz="2400">
                <a:solidFill>
                  <a:schemeClr val="lt2"/>
                </a:solidFill>
                <a:latin typeface="Nunito Sans"/>
                <a:ea typeface="Nunito Sans"/>
                <a:cs typeface="Nunito Sans"/>
                <a:sym typeface="Nunito Sans"/>
              </a:defRPr>
            </a:lvl4pPr>
            <a:lvl5pPr lvl="4" algn="l">
              <a:lnSpc>
                <a:spcPct val="100000"/>
              </a:lnSpc>
              <a:spcBef>
                <a:spcPts val="0"/>
              </a:spcBef>
              <a:spcAft>
                <a:spcPts val="0"/>
              </a:spcAft>
              <a:buSzPts val="2400"/>
              <a:buNone/>
              <a:defRPr sz="2400">
                <a:solidFill>
                  <a:schemeClr val="lt2"/>
                </a:solidFill>
                <a:latin typeface="Nunito Sans"/>
                <a:ea typeface="Nunito Sans"/>
                <a:cs typeface="Nunito Sans"/>
                <a:sym typeface="Nunito Sans"/>
              </a:defRPr>
            </a:lvl5pPr>
            <a:lvl6pPr lvl="5" algn="l">
              <a:lnSpc>
                <a:spcPct val="100000"/>
              </a:lnSpc>
              <a:spcBef>
                <a:spcPts val="0"/>
              </a:spcBef>
              <a:spcAft>
                <a:spcPts val="0"/>
              </a:spcAft>
              <a:buSzPts val="2400"/>
              <a:buNone/>
              <a:defRPr sz="2400">
                <a:solidFill>
                  <a:schemeClr val="lt2"/>
                </a:solidFill>
                <a:latin typeface="Nunito Sans"/>
                <a:ea typeface="Nunito Sans"/>
                <a:cs typeface="Nunito Sans"/>
                <a:sym typeface="Nunito Sans"/>
              </a:defRPr>
            </a:lvl6pPr>
            <a:lvl7pPr lvl="6" algn="l">
              <a:lnSpc>
                <a:spcPct val="100000"/>
              </a:lnSpc>
              <a:spcBef>
                <a:spcPts val="0"/>
              </a:spcBef>
              <a:spcAft>
                <a:spcPts val="0"/>
              </a:spcAft>
              <a:buSzPts val="2400"/>
              <a:buNone/>
              <a:defRPr sz="2400">
                <a:solidFill>
                  <a:schemeClr val="lt2"/>
                </a:solidFill>
                <a:latin typeface="Nunito Sans"/>
                <a:ea typeface="Nunito Sans"/>
                <a:cs typeface="Nunito Sans"/>
                <a:sym typeface="Nunito Sans"/>
              </a:defRPr>
            </a:lvl7pPr>
            <a:lvl8pPr lvl="7" algn="l">
              <a:lnSpc>
                <a:spcPct val="100000"/>
              </a:lnSpc>
              <a:spcBef>
                <a:spcPts val="0"/>
              </a:spcBef>
              <a:spcAft>
                <a:spcPts val="0"/>
              </a:spcAft>
              <a:buSzPts val="2400"/>
              <a:buNone/>
              <a:defRPr sz="2400">
                <a:solidFill>
                  <a:schemeClr val="lt2"/>
                </a:solidFill>
                <a:latin typeface="Nunito Sans"/>
                <a:ea typeface="Nunito Sans"/>
                <a:cs typeface="Nunito Sans"/>
                <a:sym typeface="Nunito Sans"/>
              </a:defRPr>
            </a:lvl8pPr>
            <a:lvl9pPr lvl="8" algn="l">
              <a:lnSpc>
                <a:spcPct val="100000"/>
              </a:lnSpc>
              <a:spcBef>
                <a:spcPts val="0"/>
              </a:spcBef>
              <a:spcAft>
                <a:spcPts val="0"/>
              </a:spcAft>
              <a:buSzPts val="2400"/>
              <a:buNone/>
              <a:defRPr sz="2400">
                <a:solidFill>
                  <a:schemeClr val="lt2"/>
                </a:solidFill>
                <a:latin typeface="Nunito Sans"/>
                <a:ea typeface="Nunito Sans"/>
                <a:cs typeface="Nunito Sans"/>
                <a:sym typeface="Nunito Sans"/>
              </a:defRPr>
            </a:lvl9pPr>
          </a:lstStyle>
          <a:p/>
        </p:txBody>
      </p:sp>
      <p:pic>
        <p:nvPicPr>
          <p:cNvPr id="694" name="Google Shape;694;p158"/>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title">
  <p:cSld name="TITLE_9_2">
    <p:spTree>
      <p:nvGrpSpPr>
        <p:cNvPr id="695" name="Shape 695"/>
        <p:cNvGrpSpPr/>
        <p:nvPr/>
      </p:nvGrpSpPr>
      <p:grpSpPr>
        <a:xfrm>
          <a:off x="0" y="0"/>
          <a:ext cx="0" cy="0"/>
          <a:chOff x="0" y="0"/>
          <a:chExt cx="0" cy="0"/>
        </a:xfrm>
      </p:grpSpPr>
      <p:sp>
        <p:nvSpPr>
          <p:cNvPr id="696" name="Google Shape;696;p15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697" name="Google Shape;697;p159"/>
          <p:cNvSpPr txBox="1"/>
          <p:nvPr>
            <p:ph type="title"/>
          </p:nvPr>
        </p:nvSpPr>
        <p:spPr>
          <a:xfrm>
            <a:off x="458700" y="445025"/>
            <a:ext cx="82266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2400"/>
              <a:buNone/>
              <a:defRPr sz="2400">
                <a:latin typeface="Nunito Sans"/>
                <a:ea typeface="Nunito Sans"/>
                <a:cs typeface="Nunito Sans"/>
                <a:sym typeface="Nunito Sans"/>
              </a:defRPr>
            </a:lvl2pPr>
            <a:lvl3pPr lvl="2" algn="l">
              <a:lnSpc>
                <a:spcPct val="100000"/>
              </a:lnSpc>
              <a:spcBef>
                <a:spcPts val="0"/>
              </a:spcBef>
              <a:spcAft>
                <a:spcPts val="0"/>
              </a:spcAft>
              <a:buSzPts val="2400"/>
              <a:buNone/>
              <a:defRPr sz="2400">
                <a:latin typeface="Nunito Sans"/>
                <a:ea typeface="Nunito Sans"/>
                <a:cs typeface="Nunito Sans"/>
                <a:sym typeface="Nunito Sans"/>
              </a:defRPr>
            </a:lvl3pPr>
            <a:lvl4pPr lvl="3" algn="l">
              <a:lnSpc>
                <a:spcPct val="100000"/>
              </a:lnSpc>
              <a:spcBef>
                <a:spcPts val="0"/>
              </a:spcBef>
              <a:spcAft>
                <a:spcPts val="0"/>
              </a:spcAft>
              <a:buSzPts val="2400"/>
              <a:buNone/>
              <a:defRPr sz="2400">
                <a:latin typeface="Nunito Sans"/>
                <a:ea typeface="Nunito Sans"/>
                <a:cs typeface="Nunito Sans"/>
                <a:sym typeface="Nunito Sans"/>
              </a:defRPr>
            </a:lvl4pPr>
            <a:lvl5pPr lvl="4" algn="l">
              <a:lnSpc>
                <a:spcPct val="100000"/>
              </a:lnSpc>
              <a:spcBef>
                <a:spcPts val="0"/>
              </a:spcBef>
              <a:spcAft>
                <a:spcPts val="0"/>
              </a:spcAft>
              <a:buSzPts val="2400"/>
              <a:buNone/>
              <a:defRPr sz="2400">
                <a:latin typeface="Nunito Sans"/>
                <a:ea typeface="Nunito Sans"/>
                <a:cs typeface="Nunito Sans"/>
                <a:sym typeface="Nunito Sans"/>
              </a:defRPr>
            </a:lvl5pPr>
            <a:lvl6pPr lvl="5" algn="l">
              <a:lnSpc>
                <a:spcPct val="100000"/>
              </a:lnSpc>
              <a:spcBef>
                <a:spcPts val="0"/>
              </a:spcBef>
              <a:spcAft>
                <a:spcPts val="0"/>
              </a:spcAft>
              <a:buSzPts val="2400"/>
              <a:buNone/>
              <a:defRPr sz="2400">
                <a:latin typeface="Nunito Sans"/>
                <a:ea typeface="Nunito Sans"/>
                <a:cs typeface="Nunito Sans"/>
                <a:sym typeface="Nunito Sans"/>
              </a:defRPr>
            </a:lvl6pPr>
            <a:lvl7pPr lvl="6" algn="l">
              <a:lnSpc>
                <a:spcPct val="100000"/>
              </a:lnSpc>
              <a:spcBef>
                <a:spcPts val="0"/>
              </a:spcBef>
              <a:spcAft>
                <a:spcPts val="0"/>
              </a:spcAft>
              <a:buSzPts val="2400"/>
              <a:buNone/>
              <a:defRPr sz="2400">
                <a:latin typeface="Nunito Sans"/>
                <a:ea typeface="Nunito Sans"/>
                <a:cs typeface="Nunito Sans"/>
                <a:sym typeface="Nunito Sans"/>
              </a:defRPr>
            </a:lvl7pPr>
            <a:lvl8pPr lvl="7" algn="l">
              <a:lnSpc>
                <a:spcPct val="100000"/>
              </a:lnSpc>
              <a:spcBef>
                <a:spcPts val="0"/>
              </a:spcBef>
              <a:spcAft>
                <a:spcPts val="0"/>
              </a:spcAft>
              <a:buSzPts val="2400"/>
              <a:buNone/>
              <a:defRPr sz="2400">
                <a:latin typeface="Nunito Sans"/>
                <a:ea typeface="Nunito Sans"/>
                <a:cs typeface="Nunito Sans"/>
                <a:sym typeface="Nunito Sans"/>
              </a:defRPr>
            </a:lvl8pPr>
            <a:lvl9pPr lvl="8" algn="l">
              <a:lnSpc>
                <a:spcPct val="100000"/>
              </a:lnSpc>
              <a:spcBef>
                <a:spcPts val="0"/>
              </a:spcBef>
              <a:spcAft>
                <a:spcPts val="0"/>
              </a:spcAft>
              <a:buSzPts val="2400"/>
              <a:buNone/>
              <a:defRPr sz="2400">
                <a:latin typeface="Nunito Sans"/>
                <a:ea typeface="Nunito Sans"/>
                <a:cs typeface="Nunito Sans"/>
                <a:sym typeface="Nunito Sans"/>
              </a:defRPr>
            </a:lvl9pPr>
          </a:lstStyle>
          <a:p/>
        </p:txBody>
      </p:sp>
      <p:pic>
        <p:nvPicPr>
          <p:cNvPr id="698" name="Google Shape;698;p159"/>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p:cSld name="TITLE_1_1_3_3">
    <p:bg>
      <p:bgPr>
        <a:blipFill>
          <a:blip r:embed="rId2">
            <a:alphaModFix/>
          </a:blip>
          <a:stretch>
            <a:fillRect/>
          </a:stretch>
        </a:blipFill>
      </p:bgPr>
    </p:bg>
    <p:spTree>
      <p:nvGrpSpPr>
        <p:cNvPr id="699" name="Shape 699"/>
        <p:cNvGrpSpPr/>
        <p:nvPr/>
      </p:nvGrpSpPr>
      <p:grpSpPr>
        <a:xfrm>
          <a:off x="0" y="0"/>
          <a:ext cx="0" cy="0"/>
          <a:chOff x="0" y="0"/>
          <a:chExt cx="0" cy="0"/>
        </a:xfrm>
      </p:grpSpPr>
      <p:sp>
        <p:nvSpPr>
          <p:cNvPr id="700" name="Google Shape;700;p16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01" name="Google Shape;701;p16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702" name="Google Shape;702;p160"/>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703" name="Google Shape;703;p160"/>
          <p:cNvSpPr txBox="1"/>
          <p:nvPr>
            <p:ph type="title"/>
          </p:nvPr>
        </p:nvSpPr>
        <p:spPr>
          <a:xfrm>
            <a:off x="454442" y="1024664"/>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p:cSld name="TITLE_2_1_1_2_2">
    <p:bg>
      <p:bgPr>
        <a:blipFill>
          <a:blip r:embed="rId2">
            <a:alphaModFix/>
          </a:blip>
          <a:stretch>
            <a:fillRect/>
          </a:stretch>
        </a:blipFill>
      </p:bgPr>
    </p:bg>
    <p:spTree>
      <p:nvGrpSpPr>
        <p:cNvPr id="704" name="Shape 704"/>
        <p:cNvGrpSpPr/>
        <p:nvPr/>
      </p:nvGrpSpPr>
      <p:grpSpPr>
        <a:xfrm>
          <a:off x="0" y="0"/>
          <a:ext cx="0" cy="0"/>
          <a:chOff x="0" y="0"/>
          <a:chExt cx="0" cy="0"/>
        </a:xfrm>
      </p:grpSpPr>
      <p:sp>
        <p:nvSpPr>
          <p:cNvPr id="705" name="Google Shape;705;p16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06" name="Google Shape;706;p161"/>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07" name="Google Shape;707;p161"/>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708" name="Google Shape;708;p161"/>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p:cSld name="TITLE_4_1_3">
    <p:bg>
      <p:bgPr>
        <a:blipFill>
          <a:blip r:embed="rId2">
            <a:alphaModFix/>
          </a:blip>
          <a:stretch>
            <a:fillRect/>
          </a:stretch>
        </a:blipFill>
      </p:bgPr>
    </p:bg>
    <p:spTree>
      <p:nvGrpSpPr>
        <p:cNvPr id="709" name="Shape 709"/>
        <p:cNvGrpSpPr/>
        <p:nvPr/>
      </p:nvGrpSpPr>
      <p:grpSpPr>
        <a:xfrm>
          <a:off x="0" y="0"/>
          <a:ext cx="0" cy="0"/>
          <a:chOff x="0" y="0"/>
          <a:chExt cx="0" cy="0"/>
        </a:xfrm>
      </p:grpSpPr>
      <p:sp>
        <p:nvSpPr>
          <p:cNvPr id="710" name="Google Shape;710;p162"/>
          <p:cNvSpPr/>
          <p:nvPr/>
        </p:nvSpPr>
        <p:spPr>
          <a:xfrm>
            <a:off x="4574050" y="-36750"/>
            <a:ext cx="4647600" cy="5253600"/>
          </a:xfrm>
          <a:prstGeom prst="rect">
            <a:avLst/>
          </a:prstGeom>
          <a:solidFill>
            <a:srgbClr val="1537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62"/>
          <p:cNvSpPr txBox="1"/>
          <p:nvPr>
            <p:ph type="title"/>
          </p:nvPr>
        </p:nvSpPr>
        <p:spPr>
          <a:xfrm>
            <a:off x="5086075" y="10184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rgbClr val="FFFFFF"/>
                </a:solidFill>
              </a:defRPr>
            </a:lvl2pPr>
            <a:lvl3pPr lvl="2" algn="l">
              <a:lnSpc>
                <a:spcPct val="100000"/>
              </a:lnSpc>
              <a:spcBef>
                <a:spcPts val="0"/>
              </a:spcBef>
              <a:spcAft>
                <a:spcPts val="0"/>
              </a:spcAft>
              <a:buSzPts val="2400"/>
              <a:buNone/>
              <a:defRPr>
                <a:solidFill>
                  <a:srgbClr val="FFFFFF"/>
                </a:solidFill>
              </a:defRPr>
            </a:lvl3pPr>
            <a:lvl4pPr lvl="3" algn="l">
              <a:lnSpc>
                <a:spcPct val="100000"/>
              </a:lnSpc>
              <a:spcBef>
                <a:spcPts val="0"/>
              </a:spcBef>
              <a:spcAft>
                <a:spcPts val="0"/>
              </a:spcAft>
              <a:buSzPts val="2400"/>
              <a:buNone/>
              <a:defRPr>
                <a:solidFill>
                  <a:srgbClr val="FFFFFF"/>
                </a:solidFill>
              </a:defRPr>
            </a:lvl4pPr>
            <a:lvl5pPr lvl="4" algn="l">
              <a:lnSpc>
                <a:spcPct val="100000"/>
              </a:lnSpc>
              <a:spcBef>
                <a:spcPts val="0"/>
              </a:spcBef>
              <a:spcAft>
                <a:spcPts val="0"/>
              </a:spcAft>
              <a:buSzPts val="2400"/>
              <a:buNone/>
              <a:defRPr>
                <a:solidFill>
                  <a:srgbClr val="FFFFFF"/>
                </a:solidFill>
              </a:defRPr>
            </a:lvl5pPr>
            <a:lvl6pPr lvl="5" algn="l">
              <a:lnSpc>
                <a:spcPct val="100000"/>
              </a:lnSpc>
              <a:spcBef>
                <a:spcPts val="0"/>
              </a:spcBef>
              <a:spcAft>
                <a:spcPts val="0"/>
              </a:spcAft>
              <a:buSzPts val="2400"/>
              <a:buNone/>
              <a:defRPr>
                <a:solidFill>
                  <a:srgbClr val="FFFFFF"/>
                </a:solidFill>
              </a:defRPr>
            </a:lvl6pPr>
            <a:lvl7pPr lvl="6" algn="l">
              <a:lnSpc>
                <a:spcPct val="100000"/>
              </a:lnSpc>
              <a:spcBef>
                <a:spcPts val="0"/>
              </a:spcBef>
              <a:spcAft>
                <a:spcPts val="0"/>
              </a:spcAft>
              <a:buSzPts val="2400"/>
              <a:buNone/>
              <a:defRPr>
                <a:solidFill>
                  <a:srgbClr val="FFFFFF"/>
                </a:solidFill>
              </a:defRPr>
            </a:lvl7pPr>
            <a:lvl8pPr lvl="7" algn="l">
              <a:lnSpc>
                <a:spcPct val="100000"/>
              </a:lnSpc>
              <a:spcBef>
                <a:spcPts val="0"/>
              </a:spcBef>
              <a:spcAft>
                <a:spcPts val="0"/>
              </a:spcAft>
              <a:buSzPts val="2400"/>
              <a:buNone/>
              <a:defRPr>
                <a:solidFill>
                  <a:srgbClr val="FFFFFF"/>
                </a:solidFill>
              </a:defRPr>
            </a:lvl8pPr>
            <a:lvl9pPr lvl="8" algn="l">
              <a:lnSpc>
                <a:spcPct val="100000"/>
              </a:lnSpc>
              <a:spcBef>
                <a:spcPts val="0"/>
              </a:spcBef>
              <a:spcAft>
                <a:spcPts val="0"/>
              </a:spcAft>
              <a:buSzPts val="2400"/>
              <a:buNone/>
              <a:defRPr>
                <a:solidFill>
                  <a:srgbClr val="FFFFFF"/>
                </a:solidFill>
              </a:defRPr>
            </a:lvl9pPr>
          </a:lstStyle>
          <a:p/>
        </p:txBody>
      </p:sp>
      <p:sp>
        <p:nvSpPr>
          <p:cNvPr id="712" name="Google Shape;712;p162"/>
          <p:cNvSpPr txBox="1"/>
          <p:nvPr>
            <p:ph idx="1" type="subTitle"/>
          </p:nvPr>
        </p:nvSpPr>
        <p:spPr>
          <a:xfrm>
            <a:off x="5086075" y="33907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9pPr>
          </a:lstStyle>
          <a:p/>
        </p:txBody>
      </p:sp>
      <p:pic>
        <p:nvPicPr>
          <p:cNvPr id="713" name="Google Shape;713;p162"/>
          <p:cNvPicPr preferRelativeResize="0"/>
          <p:nvPr/>
        </p:nvPicPr>
        <p:blipFill rotWithShape="1">
          <a:blip r:embed="rId3">
            <a:alphaModFix/>
          </a:blip>
          <a:srcRect b="0" l="0" r="0" t="0"/>
          <a:stretch/>
        </p:blipFill>
        <p:spPr>
          <a:xfrm>
            <a:off x="5191763" y="4430453"/>
            <a:ext cx="904387" cy="203200"/>
          </a:xfrm>
          <a:prstGeom prst="rect">
            <a:avLst/>
          </a:prstGeom>
          <a:noFill/>
          <a:ln>
            <a:noFill/>
          </a:ln>
        </p:spPr>
      </p:pic>
    </p:spTree>
  </p:cSld>
  <p:clrMapOvr>
    <a:masterClrMapping/>
  </p:clrMapOvr>
  <p:extLst>
    <p:ext uri="{DCECCB84-F9BA-43D5-87BE-67443E8EF086}">
      <p15:sldGuideLst>
        <p15:guide id="1" pos="3204">
          <p15:clr>
            <a:srgbClr val="FA7B17"/>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9">
  <p:cSld name="TITLE_1_5_1_1_1">
    <p:bg>
      <p:bgPr>
        <a:blipFill>
          <a:blip r:embed="rId2">
            <a:alphaModFix/>
          </a:blip>
          <a:stretch>
            <a:fillRect/>
          </a:stretch>
        </a:blipFill>
      </p:bgPr>
    </p:bg>
    <p:spTree>
      <p:nvGrpSpPr>
        <p:cNvPr id="714" name="Shape 714"/>
        <p:cNvGrpSpPr/>
        <p:nvPr/>
      </p:nvGrpSpPr>
      <p:grpSpPr>
        <a:xfrm>
          <a:off x="0" y="0"/>
          <a:ext cx="0" cy="0"/>
          <a:chOff x="0" y="0"/>
          <a:chExt cx="0" cy="0"/>
        </a:xfrm>
      </p:grpSpPr>
      <p:sp>
        <p:nvSpPr>
          <p:cNvPr id="715" name="Google Shape;715;p163"/>
          <p:cNvSpPr/>
          <p:nvPr/>
        </p:nvSpPr>
        <p:spPr>
          <a:xfrm>
            <a:off x="-71321" y="-56405"/>
            <a:ext cx="4647600" cy="5253600"/>
          </a:xfrm>
          <a:prstGeom prst="rect">
            <a:avLst/>
          </a:prstGeom>
          <a:solidFill>
            <a:srgbClr val="1537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63"/>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717" name="Google Shape;717;p16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718" name="Google Shape;718;p163"/>
          <p:cNvSpPr txBox="1"/>
          <p:nvPr>
            <p:ph idx="2" type="body"/>
          </p:nvPr>
        </p:nvSpPr>
        <p:spPr>
          <a:xfrm>
            <a:off x="470375" y="1599300"/>
            <a:ext cx="350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719" name="Google Shape;719;p16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20" name="Google Shape;720;p16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p:cSld name="TITLE_2_1_1_2_1_1">
    <p:bg>
      <p:bgPr>
        <a:blipFill>
          <a:blip r:embed="rId2">
            <a:alphaModFix/>
          </a:blip>
          <a:stretch>
            <a:fillRect/>
          </a:stretch>
        </a:blipFill>
      </p:bgPr>
    </p:bg>
    <p:spTree>
      <p:nvGrpSpPr>
        <p:cNvPr id="721" name="Shape 721"/>
        <p:cNvGrpSpPr/>
        <p:nvPr/>
      </p:nvGrpSpPr>
      <p:grpSpPr>
        <a:xfrm>
          <a:off x="0" y="0"/>
          <a:ext cx="0" cy="0"/>
          <a:chOff x="0" y="0"/>
          <a:chExt cx="0" cy="0"/>
        </a:xfrm>
      </p:grpSpPr>
      <p:sp>
        <p:nvSpPr>
          <p:cNvPr id="722" name="Google Shape;722;p16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23" name="Google Shape;723;p164"/>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24" name="Google Shape;724;p164"/>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725" name="Google Shape;725;p164"/>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1">
  <p:cSld name="TITLE_1_1_6_1">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5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5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sp>
        <p:nvSpPr>
          <p:cNvPr id="74" name="Google Shape;74;p57"/>
          <p:cNvSpPr txBox="1"/>
          <p:nvPr>
            <p:ph idx="2" type="body"/>
          </p:nvPr>
        </p:nvSpPr>
        <p:spPr>
          <a:xfrm>
            <a:off x="470375" y="1599300"/>
            <a:ext cx="59238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pic>
        <p:nvPicPr>
          <p:cNvPr id="75" name="Google Shape;75;p57"/>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76" name="Google Shape;76;p57"/>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p:cSld name="TITLE_2_1_1_3_3">
    <p:bg>
      <p:bgPr>
        <a:blipFill>
          <a:blip r:embed="rId2">
            <a:alphaModFix/>
          </a:blip>
          <a:stretch>
            <a:fillRect/>
          </a:stretch>
        </a:blipFill>
      </p:bgPr>
    </p:bg>
    <p:spTree>
      <p:nvGrpSpPr>
        <p:cNvPr id="726" name="Shape 726"/>
        <p:cNvGrpSpPr/>
        <p:nvPr/>
      </p:nvGrpSpPr>
      <p:grpSpPr>
        <a:xfrm>
          <a:off x="0" y="0"/>
          <a:ext cx="0" cy="0"/>
          <a:chOff x="0" y="0"/>
          <a:chExt cx="0" cy="0"/>
        </a:xfrm>
      </p:grpSpPr>
      <p:sp>
        <p:nvSpPr>
          <p:cNvPr id="727" name="Google Shape;727;p16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28" name="Google Shape;728;p165"/>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29" name="Google Shape;729;p165"/>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730" name="Google Shape;730;p165"/>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1">
  <p:cSld name="TITLE_3">
    <p:bg>
      <p:bgPr>
        <a:blipFill>
          <a:blip r:embed="rId2">
            <a:alphaModFix/>
          </a:blip>
          <a:stretch>
            <a:fillRect/>
          </a:stretch>
        </a:blipFill>
      </p:bgPr>
    </p:bg>
    <p:spTree>
      <p:nvGrpSpPr>
        <p:cNvPr id="731" name="Shape 731"/>
        <p:cNvGrpSpPr/>
        <p:nvPr/>
      </p:nvGrpSpPr>
      <p:grpSpPr>
        <a:xfrm>
          <a:off x="0" y="0"/>
          <a:ext cx="0" cy="0"/>
          <a:chOff x="0" y="0"/>
          <a:chExt cx="0" cy="0"/>
        </a:xfrm>
      </p:grpSpPr>
      <p:sp>
        <p:nvSpPr>
          <p:cNvPr id="732" name="Google Shape;732;p16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33" name="Google Shape;733;p166"/>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34" name="Google Shape;734;p166"/>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735" name="Google Shape;735;p166"/>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p:cSld name="TITLE_1_1_2_1_1_1_3">
    <p:bg>
      <p:bgPr>
        <a:blipFill>
          <a:blip r:embed="rId2">
            <a:alphaModFix/>
          </a:blip>
          <a:stretch>
            <a:fillRect/>
          </a:stretch>
        </a:blipFill>
      </p:bgPr>
    </p:bg>
    <p:spTree>
      <p:nvGrpSpPr>
        <p:cNvPr id="736" name="Shape 736"/>
        <p:cNvGrpSpPr/>
        <p:nvPr/>
      </p:nvGrpSpPr>
      <p:grpSpPr>
        <a:xfrm>
          <a:off x="0" y="0"/>
          <a:ext cx="0" cy="0"/>
          <a:chOff x="0" y="0"/>
          <a:chExt cx="0" cy="0"/>
        </a:xfrm>
      </p:grpSpPr>
      <p:sp>
        <p:nvSpPr>
          <p:cNvPr id="737" name="Google Shape;737;p167"/>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738" name="Google Shape;738;p167"/>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739" name="Google Shape;739;p167"/>
          <p:cNvSpPr txBox="1"/>
          <p:nvPr>
            <p:ph idx="2" type="body"/>
          </p:nvPr>
        </p:nvSpPr>
        <p:spPr>
          <a:xfrm>
            <a:off x="453150" y="1877525"/>
            <a:ext cx="2174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740" name="Google Shape;740;p16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41" name="Google Shape;741;p167"/>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p:cSld name="TITLE_1_1_2_2_1_2_1">
    <p:bg>
      <p:bgPr>
        <a:blipFill>
          <a:blip r:embed="rId2">
            <a:alphaModFix/>
          </a:blip>
          <a:stretch>
            <a:fillRect/>
          </a:stretch>
        </a:blipFill>
      </p:bgPr>
    </p:bg>
    <p:spTree>
      <p:nvGrpSpPr>
        <p:cNvPr id="742" name="Shape 742"/>
        <p:cNvGrpSpPr/>
        <p:nvPr/>
      </p:nvGrpSpPr>
      <p:grpSpPr>
        <a:xfrm>
          <a:off x="0" y="0"/>
          <a:ext cx="0" cy="0"/>
          <a:chOff x="0" y="0"/>
          <a:chExt cx="0" cy="0"/>
        </a:xfrm>
      </p:grpSpPr>
      <p:pic>
        <p:nvPicPr>
          <p:cNvPr id="743" name="Google Shape;743;p168"/>
          <p:cNvPicPr preferRelativeResize="0"/>
          <p:nvPr/>
        </p:nvPicPr>
        <p:blipFill rotWithShape="1">
          <a:blip r:embed="rId3">
            <a:alphaModFix/>
          </a:blip>
          <a:srcRect b="0" l="0" r="0" t="0"/>
          <a:stretch/>
        </p:blipFill>
        <p:spPr>
          <a:xfrm>
            <a:off x="562888" y="4429620"/>
            <a:ext cx="904387" cy="203200"/>
          </a:xfrm>
          <a:prstGeom prst="rect">
            <a:avLst/>
          </a:prstGeom>
          <a:noFill/>
          <a:ln>
            <a:noFill/>
          </a:ln>
        </p:spPr>
      </p:pic>
      <p:sp>
        <p:nvSpPr>
          <p:cNvPr id="744" name="Google Shape;744;p168"/>
          <p:cNvSpPr txBox="1"/>
          <p:nvPr>
            <p:ph type="title"/>
          </p:nvPr>
        </p:nvSpPr>
        <p:spPr>
          <a:xfrm>
            <a:off x="457200" y="1024264"/>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45" name="Google Shape;745;p168"/>
          <p:cNvSpPr txBox="1"/>
          <p:nvPr>
            <p:ph idx="1" type="subTitle"/>
          </p:nvPr>
        </p:nvSpPr>
        <p:spPr>
          <a:xfrm>
            <a:off x="457200" y="3388014"/>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1">
  <p:cSld name="TITLE_1_1_3_4">
    <p:bg>
      <p:bgPr>
        <a:blipFill>
          <a:blip r:embed="rId2">
            <a:alphaModFix/>
          </a:blip>
          <a:stretch>
            <a:fillRect/>
          </a:stretch>
        </a:blipFill>
      </p:bgPr>
    </p:bg>
    <p:spTree>
      <p:nvGrpSpPr>
        <p:cNvPr id="746" name="Shape 746"/>
        <p:cNvGrpSpPr/>
        <p:nvPr/>
      </p:nvGrpSpPr>
      <p:grpSpPr>
        <a:xfrm>
          <a:off x="0" y="0"/>
          <a:ext cx="0" cy="0"/>
          <a:chOff x="0" y="0"/>
          <a:chExt cx="0" cy="0"/>
        </a:xfrm>
      </p:grpSpPr>
      <p:sp>
        <p:nvSpPr>
          <p:cNvPr id="747" name="Google Shape;747;p16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48" name="Google Shape;748;p16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749" name="Google Shape;749;p169"/>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750" name="Google Shape;750;p169"/>
          <p:cNvSpPr txBox="1"/>
          <p:nvPr>
            <p:ph type="title"/>
          </p:nvPr>
        </p:nvSpPr>
        <p:spPr>
          <a:xfrm>
            <a:off x="454442" y="1024664"/>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1">
  <p:cSld name="TITLE_2_1_1_2_3">
    <p:bg>
      <p:bgPr>
        <a:blipFill>
          <a:blip r:embed="rId2">
            <a:alphaModFix/>
          </a:blip>
          <a:stretch>
            <a:fillRect/>
          </a:stretch>
        </a:blipFill>
      </p:bgPr>
    </p:bg>
    <p:spTree>
      <p:nvGrpSpPr>
        <p:cNvPr id="751" name="Shape 751"/>
        <p:cNvGrpSpPr/>
        <p:nvPr/>
      </p:nvGrpSpPr>
      <p:grpSpPr>
        <a:xfrm>
          <a:off x="0" y="0"/>
          <a:ext cx="0" cy="0"/>
          <a:chOff x="0" y="0"/>
          <a:chExt cx="0" cy="0"/>
        </a:xfrm>
      </p:grpSpPr>
      <p:sp>
        <p:nvSpPr>
          <p:cNvPr id="752" name="Google Shape;752;p17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53" name="Google Shape;753;p170"/>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54" name="Google Shape;754;p170"/>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755" name="Google Shape;755;p170"/>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1">
  <p:cSld name="TITLE_4_1_4">
    <p:bg>
      <p:bgPr>
        <a:blipFill>
          <a:blip r:embed="rId2">
            <a:alphaModFix/>
          </a:blip>
          <a:stretch>
            <a:fillRect/>
          </a:stretch>
        </a:blipFill>
      </p:bgPr>
    </p:bg>
    <p:spTree>
      <p:nvGrpSpPr>
        <p:cNvPr id="756" name="Shape 756"/>
        <p:cNvGrpSpPr/>
        <p:nvPr/>
      </p:nvGrpSpPr>
      <p:grpSpPr>
        <a:xfrm>
          <a:off x="0" y="0"/>
          <a:ext cx="0" cy="0"/>
          <a:chOff x="0" y="0"/>
          <a:chExt cx="0" cy="0"/>
        </a:xfrm>
      </p:grpSpPr>
      <p:sp>
        <p:nvSpPr>
          <p:cNvPr id="757" name="Google Shape;757;p171"/>
          <p:cNvSpPr/>
          <p:nvPr/>
        </p:nvSpPr>
        <p:spPr>
          <a:xfrm>
            <a:off x="4574050" y="-36750"/>
            <a:ext cx="4647600" cy="5253600"/>
          </a:xfrm>
          <a:prstGeom prst="rect">
            <a:avLst/>
          </a:prstGeom>
          <a:solidFill>
            <a:srgbClr val="1537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71"/>
          <p:cNvSpPr txBox="1"/>
          <p:nvPr>
            <p:ph type="title"/>
          </p:nvPr>
        </p:nvSpPr>
        <p:spPr>
          <a:xfrm>
            <a:off x="5086075" y="10184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rgbClr val="FFFFFF"/>
                </a:solidFill>
              </a:defRPr>
            </a:lvl2pPr>
            <a:lvl3pPr lvl="2" algn="l">
              <a:lnSpc>
                <a:spcPct val="100000"/>
              </a:lnSpc>
              <a:spcBef>
                <a:spcPts val="0"/>
              </a:spcBef>
              <a:spcAft>
                <a:spcPts val="0"/>
              </a:spcAft>
              <a:buSzPts val="2400"/>
              <a:buNone/>
              <a:defRPr>
                <a:solidFill>
                  <a:srgbClr val="FFFFFF"/>
                </a:solidFill>
              </a:defRPr>
            </a:lvl3pPr>
            <a:lvl4pPr lvl="3" algn="l">
              <a:lnSpc>
                <a:spcPct val="100000"/>
              </a:lnSpc>
              <a:spcBef>
                <a:spcPts val="0"/>
              </a:spcBef>
              <a:spcAft>
                <a:spcPts val="0"/>
              </a:spcAft>
              <a:buSzPts val="2400"/>
              <a:buNone/>
              <a:defRPr>
                <a:solidFill>
                  <a:srgbClr val="FFFFFF"/>
                </a:solidFill>
              </a:defRPr>
            </a:lvl4pPr>
            <a:lvl5pPr lvl="4" algn="l">
              <a:lnSpc>
                <a:spcPct val="100000"/>
              </a:lnSpc>
              <a:spcBef>
                <a:spcPts val="0"/>
              </a:spcBef>
              <a:spcAft>
                <a:spcPts val="0"/>
              </a:spcAft>
              <a:buSzPts val="2400"/>
              <a:buNone/>
              <a:defRPr>
                <a:solidFill>
                  <a:srgbClr val="FFFFFF"/>
                </a:solidFill>
              </a:defRPr>
            </a:lvl5pPr>
            <a:lvl6pPr lvl="5" algn="l">
              <a:lnSpc>
                <a:spcPct val="100000"/>
              </a:lnSpc>
              <a:spcBef>
                <a:spcPts val="0"/>
              </a:spcBef>
              <a:spcAft>
                <a:spcPts val="0"/>
              </a:spcAft>
              <a:buSzPts val="2400"/>
              <a:buNone/>
              <a:defRPr>
                <a:solidFill>
                  <a:srgbClr val="FFFFFF"/>
                </a:solidFill>
              </a:defRPr>
            </a:lvl6pPr>
            <a:lvl7pPr lvl="6" algn="l">
              <a:lnSpc>
                <a:spcPct val="100000"/>
              </a:lnSpc>
              <a:spcBef>
                <a:spcPts val="0"/>
              </a:spcBef>
              <a:spcAft>
                <a:spcPts val="0"/>
              </a:spcAft>
              <a:buSzPts val="2400"/>
              <a:buNone/>
              <a:defRPr>
                <a:solidFill>
                  <a:srgbClr val="FFFFFF"/>
                </a:solidFill>
              </a:defRPr>
            </a:lvl7pPr>
            <a:lvl8pPr lvl="7" algn="l">
              <a:lnSpc>
                <a:spcPct val="100000"/>
              </a:lnSpc>
              <a:spcBef>
                <a:spcPts val="0"/>
              </a:spcBef>
              <a:spcAft>
                <a:spcPts val="0"/>
              </a:spcAft>
              <a:buSzPts val="2400"/>
              <a:buNone/>
              <a:defRPr>
                <a:solidFill>
                  <a:srgbClr val="FFFFFF"/>
                </a:solidFill>
              </a:defRPr>
            </a:lvl8pPr>
            <a:lvl9pPr lvl="8" algn="l">
              <a:lnSpc>
                <a:spcPct val="100000"/>
              </a:lnSpc>
              <a:spcBef>
                <a:spcPts val="0"/>
              </a:spcBef>
              <a:spcAft>
                <a:spcPts val="0"/>
              </a:spcAft>
              <a:buSzPts val="2400"/>
              <a:buNone/>
              <a:defRPr>
                <a:solidFill>
                  <a:srgbClr val="FFFFFF"/>
                </a:solidFill>
              </a:defRPr>
            </a:lvl9pPr>
          </a:lstStyle>
          <a:p/>
        </p:txBody>
      </p:sp>
      <p:sp>
        <p:nvSpPr>
          <p:cNvPr id="759" name="Google Shape;759;p171"/>
          <p:cNvSpPr txBox="1"/>
          <p:nvPr>
            <p:ph idx="1" type="subTitle"/>
          </p:nvPr>
        </p:nvSpPr>
        <p:spPr>
          <a:xfrm>
            <a:off x="5086075" y="33907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9pPr>
          </a:lstStyle>
          <a:p/>
        </p:txBody>
      </p:sp>
      <p:pic>
        <p:nvPicPr>
          <p:cNvPr id="760" name="Google Shape;760;p171"/>
          <p:cNvPicPr preferRelativeResize="0"/>
          <p:nvPr/>
        </p:nvPicPr>
        <p:blipFill rotWithShape="1">
          <a:blip r:embed="rId3">
            <a:alphaModFix/>
          </a:blip>
          <a:srcRect b="0" l="0" r="0" t="0"/>
          <a:stretch/>
        </p:blipFill>
        <p:spPr>
          <a:xfrm>
            <a:off x="5191763" y="4430453"/>
            <a:ext cx="904387" cy="203200"/>
          </a:xfrm>
          <a:prstGeom prst="rect">
            <a:avLst/>
          </a:prstGeom>
          <a:noFill/>
          <a:ln>
            <a:noFill/>
          </a:ln>
        </p:spPr>
      </p:pic>
    </p:spTree>
  </p:cSld>
  <p:clrMapOvr>
    <a:masterClrMapping/>
  </p:clrMapOvr>
  <p:extLst>
    <p:ext uri="{DCECCB84-F9BA-43D5-87BE-67443E8EF086}">
      <p15:sldGuideLst>
        <p15:guide id="1" pos="3204">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1">
  <p:cSld name="TITLE_2_1_1_2_1_2">
    <p:bg>
      <p:bgPr>
        <a:blipFill>
          <a:blip r:embed="rId2">
            <a:alphaModFix/>
          </a:blip>
          <a:stretch>
            <a:fillRect/>
          </a:stretch>
        </a:blipFill>
      </p:bgPr>
    </p:bg>
    <p:spTree>
      <p:nvGrpSpPr>
        <p:cNvPr id="761" name="Shape 761"/>
        <p:cNvGrpSpPr/>
        <p:nvPr/>
      </p:nvGrpSpPr>
      <p:grpSpPr>
        <a:xfrm>
          <a:off x="0" y="0"/>
          <a:ext cx="0" cy="0"/>
          <a:chOff x="0" y="0"/>
          <a:chExt cx="0" cy="0"/>
        </a:xfrm>
      </p:grpSpPr>
      <p:sp>
        <p:nvSpPr>
          <p:cNvPr id="762" name="Google Shape;762;p17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63" name="Google Shape;763;p172"/>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64" name="Google Shape;764;p172"/>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765" name="Google Shape;765;p172"/>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1">
  <p:cSld name="TITLE_2_1_1_3_4">
    <p:bg>
      <p:bgPr>
        <a:blipFill>
          <a:blip r:embed="rId2">
            <a:alphaModFix/>
          </a:blip>
          <a:stretch>
            <a:fillRect/>
          </a:stretch>
        </a:blipFill>
      </p:bgPr>
    </p:bg>
    <p:spTree>
      <p:nvGrpSpPr>
        <p:cNvPr id="766" name="Shape 766"/>
        <p:cNvGrpSpPr/>
        <p:nvPr/>
      </p:nvGrpSpPr>
      <p:grpSpPr>
        <a:xfrm>
          <a:off x="0" y="0"/>
          <a:ext cx="0" cy="0"/>
          <a:chOff x="0" y="0"/>
          <a:chExt cx="0" cy="0"/>
        </a:xfrm>
      </p:grpSpPr>
      <p:sp>
        <p:nvSpPr>
          <p:cNvPr id="767" name="Google Shape;767;p17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68" name="Google Shape;768;p173"/>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69" name="Google Shape;769;p173"/>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770" name="Google Shape;770;p17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1">
  <p:cSld name="TITLE_1_1_2_1_1_1_4">
    <p:bg>
      <p:bgPr>
        <a:blipFill>
          <a:blip r:embed="rId2">
            <a:alphaModFix/>
          </a:blip>
          <a:stretch>
            <a:fillRect/>
          </a:stretch>
        </a:blipFill>
      </p:bgPr>
    </p:bg>
    <p:spTree>
      <p:nvGrpSpPr>
        <p:cNvPr id="771" name="Shape 771"/>
        <p:cNvGrpSpPr/>
        <p:nvPr/>
      </p:nvGrpSpPr>
      <p:grpSpPr>
        <a:xfrm>
          <a:off x="0" y="0"/>
          <a:ext cx="0" cy="0"/>
          <a:chOff x="0" y="0"/>
          <a:chExt cx="0" cy="0"/>
        </a:xfrm>
      </p:grpSpPr>
      <p:sp>
        <p:nvSpPr>
          <p:cNvPr id="772" name="Google Shape;772;p174"/>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773" name="Google Shape;773;p174"/>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774" name="Google Shape;774;p174"/>
          <p:cNvSpPr txBox="1"/>
          <p:nvPr>
            <p:ph idx="2" type="body"/>
          </p:nvPr>
        </p:nvSpPr>
        <p:spPr>
          <a:xfrm>
            <a:off x="453150" y="1877525"/>
            <a:ext cx="2174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775" name="Google Shape;775;p17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76" name="Google Shape;776;p174"/>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1">
  <p:cSld name="TITLE_7">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5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58"/>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80" name="Google Shape;80;p58"/>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81" name="Google Shape;81;p58"/>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82" name="Google Shape;82;p58"/>
          <p:cNvSpPr txBox="1"/>
          <p:nvPr>
            <p:ph idx="3"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83" name="Google Shape;83;p58"/>
          <p:cNvSpPr txBox="1"/>
          <p:nvPr>
            <p:ph idx="4"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84" name="Google Shape;84;p58"/>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4">
  <p:cSld name="TITLE_1_1_2_2_1_1_1_1">
    <p:bg>
      <p:bgPr>
        <a:blipFill>
          <a:blip r:embed="rId2">
            <a:alphaModFix/>
          </a:blip>
          <a:stretch>
            <a:fillRect/>
          </a:stretch>
        </a:blipFill>
      </p:bgPr>
    </p:bg>
    <p:spTree>
      <p:nvGrpSpPr>
        <p:cNvPr id="777" name="Shape 777"/>
        <p:cNvGrpSpPr/>
        <p:nvPr/>
      </p:nvGrpSpPr>
      <p:grpSpPr>
        <a:xfrm>
          <a:off x="0" y="0"/>
          <a:ext cx="0" cy="0"/>
          <a:chOff x="0" y="0"/>
          <a:chExt cx="0" cy="0"/>
        </a:xfrm>
      </p:grpSpPr>
      <p:sp>
        <p:nvSpPr>
          <p:cNvPr id="778" name="Google Shape;778;p175"/>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79" name="Google Shape;779;p17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780" name="Google Shape;780;p175"/>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781" name="Google Shape;781;p17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782" name="Google Shape;782;p175"/>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1">
  <p:cSld name="TITLE_1_1_2_2_1_2_2">
    <p:bg>
      <p:bgPr>
        <a:blipFill>
          <a:blip r:embed="rId2">
            <a:alphaModFix/>
          </a:blip>
          <a:stretch>
            <a:fillRect/>
          </a:stretch>
        </a:blipFill>
      </p:bgPr>
    </p:bg>
    <p:spTree>
      <p:nvGrpSpPr>
        <p:cNvPr id="783" name="Shape 783"/>
        <p:cNvGrpSpPr/>
        <p:nvPr/>
      </p:nvGrpSpPr>
      <p:grpSpPr>
        <a:xfrm>
          <a:off x="0" y="0"/>
          <a:ext cx="0" cy="0"/>
          <a:chOff x="0" y="0"/>
          <a:chExt cx="0" cy="0"/>
        </a:xfrm>
      </p:grpSpPr>
      <p:pic>
        <p:nvPicPr>
          <p:cNvPr id="784" name="Google Shape;784;p176"/>
          <p:cNvPicPr preferRelativeResize="0"/>
          <p:nvPr/>
        </p:nvPicPr>
        <p:blipFill rotWithShape="1">
          <a:blip r:embed="rId3">
            <a:alphaModFix/>
          </a:blip>
          <a:srcRect b="0" l="0" r="0" t="0"/>
          <a:stretch/>
        </p:blipFill>
        <p:spPr>
          <a:xfrm>
            <a:off x="562888" y="4429620"/>
            <a:ext cx="904387" cy="203200"/>
          </a:xfrm>
          <a:prstGeom prst="rect">
            <a:avLst/>
          </a:prstGeom>
          <a:noFill/>
          <a:ln>
            <a:noFill/>
          </a:ln>
        </p:spPr>
      </p:pic>
      <p:sp>
        <p:nvSpPr>
          <p:cNvPr id="785" name="Google Shape;785;p176"/>
          <p:cNvSpPr txBox="1"/>
          <p:nvPr>
            <p:ph type="title"/>
          </p:nvPr>
        </p:nvSpPr>
        <p:spPr>
          <a:xfrm>
            <a:off x="457200" y="1024264"/>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86" name="Google Shape;786;p176"/>
          <p:cNvSpPr txBox="1"/>
          <p:nvPr>
            <p:ph idx="1" type="subTitle"/>
          </p:nvPr>
        </p:nvSpPr>
        <p:spPr>
          <a:xfrm>
            <a:off x="457200" y="3388014"/>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er -- evergreen 1 2">
  <p:cSld name="TITLE_1_1_3_5">
    <p:bg>
      <p:bgPr>
        <a:blipFill>
          <a:blip r:embed="rId2">
            <a:alphaModFix/>
          </a:blip>
          <a:stretch>
            <a:fillRect/>
          </a:stretch>
        </a:blipFill>
      </p:bgPr>
    </p:bg>
    <p:spTree>
      <p:nvGrpSpPr>
        <p:cNvPr id="787" name="Shape 787"/>
        <p:cNvGrpSpPr/>
        <p:nvPr/>
      </p:nvGrpSpPr>
      <p:grpSpPr>
        <a:xfrm>
          <a:off x="0" y="0"/>
          <a:ext cx="0" cy="0"/>
          <a:chOff x="0" y="0"/>
          <a:chExt cx="0" cy="0"/>
        </a:xfrm>
      </p:grpSpPr>
      <p:sp>
        <p:nvSpPr>
          <p:cNvPr id="788" name="Google Shape;788;p17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89" name="Google Shape;789;p17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790" name="Google Shape;790;p177"/>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791" name="Google Shape;791;p177"/>
          <p:cNvSpPr txBox="1"/>
          <p:nvPr>
            <p:ph type="title"/>
          </p:nvPr>
        </p:nvSpPr>
        <p:spPr>
          <a:xfrm>
            <a:off x="454442" y="1024664"/>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2 2">
  <p:cSld name="TITLE_2_1_1_2_4">
    <p:bg>
      <p:bgPr>
        <a:blipFill>
          <a:blip r:embed="rId2">
            <a:alphaModFix/>
          </a:blip>
          <a:stretch>
            <a:fillRect/>
          </a:stretch>
        </a:blipFill>
      </p:bgPr>
    </p:bg>
    <p:spTree>
      <p:nvGrpSpPr>
        <p:cNvPr id="792" name="Shape 792"/>
        <p:cNvGrpSpPr/>
        <p:nvPr/>
      </p:nvGrpSpPr>
      <p:grpSpPr>
        <a:xfrm>
          <a:off x="0" y="0"/>
          <a:ext cx="0" cy="0"/>
          <a:chOff x="0" y="0"/>
          <a:chExt cx="0" cy="0"/>
        </a:xfrm>
      </p:grpSpPr>
      <p:sp>
        <p:nvSpPr>
          <p:cNvPr id="793" name="Google Shape;793;p17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794" name="Google Shape;794;p178"/>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795" name="Google Shape;795;p178"/>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796" name="Google Shape;796;p178"/>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vergreen 2">
  <p:cSld name="TITLE_4_1_5">
    <p:bg>
      <p:bgPr>
        <a:blipFill>
          <a:blip r:embed="rId2">
            <a:alphaModFix/>
          </a:blip>
          <a:stretch>
            <a:fillRect/>
          </a:stretch>
        </a:blipFill>
      </p:bgPr>
    </p:bg>
    <p:spTree>
      <p:nvGrpSpPr>
        <p:cNvPr id="797" name="Shape 797"/>
        <p:cNvGrpSpPr/>
        <p:nvPr/>
      </p:nvGrpSpPr>
      <p:grpSpPr>
        <a:xfrm>
          <a:off x="0" y="0"/>
          <a:ext cx="0" cy="0"/>
          <a:chOff x="0" y="0"/>
          <a:chExt cx="0" cy="0"/>
        </a:xfrm>
      </p:grpSpPr>
      <p:sp>
        <p:nvSpPr>
          <p:cNvPr id="798" name="Google Shape;798;p179"/>
          <p:cNvSpPr/>
          <p:nvPr/>
        </p:nvSpPr>
        <p:spPr>
          <a:xfrm>
            <a:off x="4574050" y="-36750"/>
            <a:ext cx="4647600" cy="5253600"/>
          </a:xfrm>
          <a:prstGeom prst="rect">
            <a:avLst/>
          </a:prstGeom>
          <a:solidFill>
            <a:srgbClr val="1537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79"/>
          <p:cNvSpPr txBox="1"/>
          <p:nvPr>
            <p:ph type="title"/>
          </p:nvPr>
        </p:nvSpPr>
        <p:spPr>
          <a:xfrm>
            <a:off x="5086075" y="10184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rgbClr val="FFFFFF"/>
                </a:solidFill>
              </a:defRPr>
            </a:lvl2pPr>
            <a:lvl3pPr lvl="2" algn="l">
              <a:lnSpc>
                <a:spcPct val="100000"/>
              </a:lnSpc>
              <a:spcBef>
                <a:spcPts val="0"/>
              </a:spcBef>
              <a:spcAft>
                <a:spcPts val="0"/>
              </a:spcAft>
              <a:buSzPts val="2400"/>
              <a:buNone/>
              <a:defRPr>
                <a:solidFill>
                  <a:srgbClr val="FFFFFF"/>
                </a:solidFill>
              </a:defRPr>
            </a:lvl3pPr>
            <a:lvl4pPr lvl="3" algn="l">
              <a:lnSpc>
                <a:spcPct val="100000"/>
              </a:lnSpc>
              <a:spcBef>
                <a:spcPts val="0"/>
              </a:spcBef>
              <a:spcAft>
                <a:spcPts val="0"/>
              </a:spcAft>
              <a:buSzPts val="2400"/>
              <a:buNone/>
              <a:defRPr>
                <a:solidFill>
                  <a:srgbClr val="FFFFFF"/>
                </a:solidFill>
              </a:defRPr>
            </a:lvl4pPr>
            <a:lvl5pPr lvl="4" algn="l">
              <a:lnSpc>
                <a:spcPct val="100000"/>
              </a:lnSpc>
              <a:spcBef>
                <a:spcPts val="0"/>
              </a:spcBef>
              <a:spcAft>
                <a:spcPts val="0"/>
              </a:spcAft>
              <a:buSzPts val="2400"/>
              <a:buNone/>
              <a:defRPr>
                <a:solidFill>
                  <a:srgbClr val="FFFFFF"/>
                </a:solidFill>
              </a:defRPr>
            </a:lvl5pPr>
            <a:lvl6pPr lvl="5" algn="l">
              <a:lnSpc>
                <a:spcPct val="100000"/>
              </a:lnSpc>
              <a:spcBef>
                <a:spcPts val="0"/>
              </a:spcBef>
              <a:spcAft>
                <a:spcPts val="0"/>
              </a:spcAft>
              <a:buSzPts val="2400"/>
              <a:buNone/>
              <a:defRPr>
                <a:solidFill>
                  <a:srgbClr val="FFFFFF"/>
                </a:solidFill>
              </a:defRPr>
            </a:lvl6pPr>
            <a:lvl7pPr lvl="6" algn="l">
              <a:lnSpc>
                <a:spcPct val="100000"/>
              </a:lnSpc>
              <a:spcBef>
                <a:spcPts val="0"/>
              </a:spcBef>
              <a:spcAft>
                <a:spcPts val="0"/>
              </a:spcAft>
              <a:buSzPts val="2400"/>
              <a:buNone/>
              <a:defRPr>
                <a:solidFill>
                  <a:srgbClr val="FFFFFF"/>
                </a:solidFill>
              </a:defRPr>
            </a:lvl7pPr>
            <a:lvl8pPr lvl="7" algn="l">
              <a:lnSpc>
                <a:spcPct val="100000"/>
              </a:lnSpc>
              <a:spcBef>
                <a:spcPts val="0"/>
              </a:spcBef>
              <a:spcAft>
                <a:spcPts val="0"/>
              </a:spcAft>
              <a:buSzPts val="2400"/>
              <a:buNone/>
              <a:defRPr>
                <a:solidFill>
                  <a:srgbClr val="FFFFFF"/>
                </a:solidFill>
              </a:defRPr>
            </a:lvl8pPr>
            <a:lvl9pPr lvl="8" algn="l">
              <a:lnSpc>
                <a:spcPct val="100000"/>
              </a:lnSpc>
              <a:spcBef>
                <a:spcPts val="0"/>
              </a:spcBef>
              <a:spcAft>
                <a:spcPts val="0"/>
              </a:spcAft>
              <a:buSzPts val="2400"/>
              <a:buNone/>
              <a:defRPr>
                <a:solidFill>
                  <a:srgbClr val="FFFFFF"/>
                </a:solidFill>
              </a:defRPr>
            </a:lvl9pPr>
          </a:lstStyle>
          <a:p/>
        </p:txBody>
      </p:sp>
      <p:sp>
        <p:nvSpPr>
          <p:cNvPr id="800" name="Google Shape;800;p179"/>
          <p:cNvSpPr txBox="1"/>
          <p:nvPr>
            <p:ph idx="1" type="subTitle"/>
          </p:nvPr>
        </p:nvSpPr>
        <p:spPr>
          <a:xfrm>
            <a:off x="5086075" y="33907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9pPr>
          </a:lstStyle>
          <a:p/>
        </p:txBody>
      </p:sp>
      <p:pic>
        <p:nvPicPr>
          <p:cNvPr id="801" name="Google Shape;801;p179"/>
          <p:cNvPicPr preferRelativeResize="0"/>
          <p:nvPr/>
        </p:nvPicPr>
        <p:blipFill rotWithShape="1">
          <a:blip r:embed="rId3">
            <a:alphaModFix/>
          </a:blip>
          <a:srcRect b="0" l="0" r="0" t="0"/>
          <a:stretch/>
        </p:blipFill>
        <p:spPr>
          <a:xfrm>
            <a:off x="5191763" y="4430453"/>
            <a:ext cx="904387" cy="203200"/>
          </a:xfrm>
          <a:prstGeom prst="rect">
            <a:avLst/>
          </a:prstGeom>
          <a:noFill/>
          <a:ln>
            <a:noFill/>
          </a:ln>
        </p:spPr>
      </p:pic>
    </p:spTree>
  </p:cSld>
  <p:clrMapOvr>
    <a:masterClrMapping/>
  </p:clrMapOvr>
  <p:extLst>
    <p:ext uri="{DCECCB84-F9BA-43D5-87BE-67443E8EF086}">
      <p15:sldGuideLst>
        <p15:guide id="1" pos="3204">
          <p15:clr>
            <a:srgbClr val="FA7B17"/>
          </p15:clr>
        </p15:guide>
      </p15:sldGuideLst>
    </p:ext>
  </p:extLs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4 2">
  <p:cSld name="TITLE_2_1_1_2_1_3">
    <p:bg>
      <p:bgPr>
        <a:blipFill>
          <a:blip r:embed="rId2">
            <a:alphaModFix/>
          </a:blip>
          <a:stretch>
            <a:fillRect/>
          </a:stretch>
        </a:blipFill>
      </p:bgPr>
    </p:bg>
    <p:spTree>
      <p:nvGrpSpPr>
        <p:cNvPr id="802" name="Shape 802"/>
        <p:cNvGrpSpPr/>
        <p:nvPr/>
      </p:nvGrpSpPr>
      <p:grpSpPr>
        <a:xfrm>
          <a:off x="0" y="0"/>
          <a:ext cx="0" cy="0"/>
          <a:chOff x="0" y="0"/>
          <a:chExt cx="0" cy="0"/>
        </a:xfrm>
      </p:grpSpPr>
      <p:sp>
        <p:nvSpPr>
          <p:cNvPr id="803" name="Google Shape;803;p18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04" name="Google Shape;804;p180"/>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805" name="Google Shape;805;p180"/>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806" name="Google Shape;806;p180"/>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f background split 3 2">
  <p:cSld name="TITLE_2_1_1_3_5">
    <p:bg>
      <p:bgPr>
        <a:blipFill>
          <a:blip r:embed="rId2">
            <a:alphaModFix/>
          </a:blip>
          <a:stretch>
            <a:fillRect/>
          </a:stretch>
        </a:blipFill>
      </p:bgPr>
    </p:bg>
    <p:spTree>
      <p:nvGrpSpPr>
        <p:cNvPr id="807" name="Shape 807"/>
        <p:cNvGrpSpPr/>
        <p:nvPr/>
      </p:nvGrpSpPr>
      <p:grpSpPr>
        <a:xfrm>
          <a:off x="0" y="0"/>
          <a:ext cx="0" cy="0"/>
          <a:chOff x="0" y="0"/>
          <a:chExt cx="0" cy="0"/>
        </a:xfrm>
      </p:grpSpPr>
      <p:sp>
        <p:nvSpPr>
          <p:cNvPr id="808" name="Google Shape;808;p18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09" name="Google Shape;809;p181"/>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810" name="Google Shape;810;p181"/>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811" name="Google Shape;811;p181"/>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11">
  <p:cSld name="TITLE_1_3_1_3_1">
    <p:bg>
      <p:bgPr>
        <a:blipFill>
          <a:blip r:embed="rId2">
            <a:alphaModFix/>
          </a:blip>
          <a:stretch>
            <a:fillRect/>
          </a:stretch>
        </a:blipFill>
      </p:bgPr>
    </p:bg>
    <p:spTree>
      <p:nvGrpSpPr>
        <p:cNvPr id="812" name="Shape 812"/>
        <p:cNvGrpSpPr/>
        <p:nvPr/>
      </p:nvGrpSpPr>
      <p:grpSpPr>
        <a:xfrm>
          <a:off x="0" y="0"/>
          <a:ext cx="0" cy="0"/>
          <a:chOff x="0" y="0"/>
          <a:chExt cx="0" cy="0"/>
        </a:xfrm>
      </p:grpSpPr>
      <p:sp>
        <p:nvSpPr>
          <p:cNvPr id="813" name="Google Shape;813;p182"/>
          <p:cNvSpPr/>
          <p:nvPr/>
        </p:nvSpPr>
        <p:spPr>
          <a:xfrm>
            <a:off x="4574050" y="-36750"/>
            <a:ext cx="4647600" cy="5253600"/>
          </a:xfrm>
          <a:prstGeom prst="rect">
            <a:avLst/>
          </a:prstGeom>
          <a:solidFill>
            <a:srgbClr val="1537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8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815" name="Google Shape;815;p182"/>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816" name="Google Shape;816;p182"/>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
        <p:nvSpPr>
          <p:cNvPr id="817" name="Google Shape;817;p182"/>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 evergreen 2">
  <p:cSld name="TITLE_1_1_2_1_1_1_5">
    <p:bg>
      <p:bgPr>
        <a:blipFill>
          <a:blip r:embed="rId2">
            <a:alphaModFix/>
          </a:blip>
          <a:stretch>
            <a:fillRect/>
          </a:stretch>
        </a:blipFill>
      </p:bgPr>
    </p:bg>
    <p:spTree>
      <p:nvGrpSpPr>
        <p:cNvPr id="818" name="Shape 818"/>
        <p:cNvGrpSpPr/>
        <p:nvPr/>
      </p:nvGrpSpPr>
      <p:grpSpPr>
        <a:xfrm>
          <a:off x="0" y="0"/>
          <a:ext cx="0" cy="0"/>
          <a:chOff x="0" y="0"/>
          <a:chExt cx="0" cy="0"/>
        </a:xfrm>
      </p:grpSpPr>
      <p:sp>
        <p:nvSpPr>
          <p:cNvPr id="819" name="Google Shape;819;p183"/>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820" name="Google Shape;820;p183"/>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821" name="Google Shape;821;p183"/>
          <p:cNvSpPr txBox="1"/>
          <p:nvPr>
            <p:ph idx="2" type="body"/>
          </p:nvPr>
        </p:nvSpPr>
        <p:spPr>
          <a:xfrm>
            <a:off x="453150" y="1877525"/>
            <a:ext cx="2174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822" name="Google Shape;822;p18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823" name="Google Shape;823;p18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5">
  <p:cSld name="TITLE_1_3_1_3_2">
    <p:bg>
      <p:bgPr>
        <a:blipFill>
          <a:blip r:embed="rId2">
            <a:alphaModFix/>
          </a:blip>
          <a:stretch>
            <a:fillRect/>
          </a:stretch>
        </a:blipFill>
      </p:bgPr>
    </p:bg>
    <p:spTree>
      <p:nvGrpSpPr>
        <p:cNvPr id="824" name="Shape 824"/>
        <p:cNvGrpSpPr/>
        <p:nvPr/>
      </p:nvGrpSpPr>
      <p:grpSpPr>
        <a:xfrm>
          <a:off x="0" y="0"/>
          <a:ext cx="0" cy="0"/>
          <a:chOff x="0" y="0"/>
          <a:chExt cx="0" cy="0"/>
        </a:xfrm>
      </p:grpSpPr>
      <p:sp>
        <p:nvSpPr>
          <p:cNvPr id="825" name="Google Shape;825;p18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26" name="Google Shape;826;p184"/>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827" name="Google Shape;827;p184"/>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828" name="Google Shape;828;p184"/>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type="title">
  <p:cSld name="TITLE">
    <p:spTree>
      <p:nvGrpSpPr>
        <p:cNvPr id="85" name="Shape 85"/>
        <p:cNvGrpSpPr/>
        <p:nvPr/>
      </p:nvGrpSpPr>
      <p:grpSpPr>
        <a:xfrm>
          <a:off x="0" y="0"/>
          <a:ext cx="0" cy="0"/>
          <a:chOff x="0" y="0"/>
          <a:chExt cx="0" cy="0"/>
        </a:xfrm>
      </p:grpSpPr>
      <p:sp>
        <p:nvSpPr>
          <p:cNvPr id="86" name="Google Shape;86;p5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59"/>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88" name="Google Shape;88;p5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89" name="Google Shape;89;p59"/>
          <p:cNvSpPr txBox="1"/>
          <p:nvPr>
            <p:ph idx="2" type="body"/>
          </p:nvPr>
        </p:nvSpPr>
        <p:spPr>
          <a:xfrm>
            <a:off x="461828" y="1599300"/>
            <a:ext cx="59325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90" name="Google Shape;90;p59"/>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text -- image 6">
  <p:cSld name="TITLE_1_5">
    <p:bg>
      <p:bgPr>
        <a:blipFill>
          <a:blip r:embed="rId2">
            <a:alphaModFix/>
          </a:blip>
          <a:stretch>
            <a:fillRect/>
          </a:stretch>
        </a:blipFill>
      </p:bgPr>
    </p:bg>
    <p:spTree>
      <p:nvGrpSpPr>
        <p:cNvPr id="829" name="Shape 829"/>
        <p:cNvGrpSpPr/>
        <p:nvPr/>
      </p:nvGrpSpPr>
      <p:grpSpPr>
        <a:xfrm>
          <a:off x="0" y="0"/>
          <a:ext cx="0" cy="0"/>
          <a:chOff x="0" y="0"/>
          <a:chExt cx="0" cy="0"/>
        </a:xfrm>
      </p:grpSpPr>
      <p:sp>
        <p:nvSpPr>
          <p:cNvPr id="830" name="Google Shape;830;p18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831" name="Google Shape;831;p185"/>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832" name="Google Shape;832;p185"/>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833" name="Google Shape;833;p185"/>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white 2 2">
  <p:cSld name="TITLE_1_1_2_2_1_2_3">
    <p:bg>
      <p:bgPr>
        <a:blipFill>
          <a:blip r:embed="rId2">
            <a:alphaModFix/>
          </a:blip>
          <a:stretch>
            <a:fillRect/>
          </a:stretch>
        </a:blipFill>
      </p:bgPr>
    </p:bg>
    <p:spTree>
      <p:nvGrpSpPr>
        <p:cNvPr id="834" name="Shape 834"/>
        <p:cNvGrpSpPr/>
        <p:nvPr/>
      </p:nvGrpSpPr>
      <p:grpSpPr>
        <a:xfrm>
          <a:off x="0" y="0"/>
          <a:ext cx="0" cy="0"/>
          <a:chOff x="0" y="0"/>
          <a:chExt cx="0" cy="0"/>
        </a:xfrm>
      </p:grpSpPr>
      <p:pic>
        <p:nvPicPr>
          <p:cNvPr id="835" name="Google Shape;835;p186"/>
          <p:cNvPicPr preferRelativeResize="0"/>
          <p:nvPr/>
        </p:nvPicPr>
        <p:blipFill rotWithShape="1">
          <a:blip r:embed="rId3">
            <a:alphaModFix/>
          </a:blip>
          <a:srcRect b="0" l="0" r="0" t="0"/>
          <a:stretch/>
        </p:blipFill>
        <p:spPr>
          <a:xfrm>
            <a:off x="562888" y="4429620"/>
            <a:ext cx="904387" cy="203200"/>
          </a:xfrm>
          <a:prstGeom prst="rect">
            <a:avLst/>
          </a:prstGeom>
          <a:noFill/>
          <a:ln>
            <a:noFill/>
          </a:ln>
        </p:spPr>
      </p:pic>
      <p:sp>
        <p:nvSpPr>
          <p:cNvPr id="836" name="Google Shape;836;p186"/>
          <p:cNvSpPr txBox="1"/>
          <p:nvPr>
            <p:ph type="title"/>
          </p:nvPr>
        </p:nvSpPr>
        <p:spPr>
          <a:xfrm>
            <a:off x="457200" y="1024264"/>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837" name="Google Shape;837;p186"/>
          <p:cNvSpPr txBox="1"/>
          <p:nvPr>
            <p:ph idx="1" type="subTitle"/>
          </p:nvPr>
        </p:nvSpPr>
        <p:spPr>
          <a:xfrm>
            <a:off x="457200" y="3388014"/>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p:cSld name="TITLE_1_1_2_2_1_2_1_1">
    <p:bg>
      <p:bgPr>
        <a:blipFill>
          <a:blip r:embed="rId2">
            <a:alphaModFix/>
          </a:blip>
          <a:stretch>
            <a:fillRect/>
          </a:stretch>
        </a:blipFill>
      </p:bgPr>
    </p:bg>
    <p:spTree>
      <p:nvGrpSpPr>
        <p:cNvPr id="91" name="Shape 91"/>
        <p:cNvGrpSpPr/>
        <p:nvPr/>
      </p:nvGrpSpPr>
      <p:grpSpPr>
        <a:xfrm>
          <a:off x="0" y="0"/>
          <a:ext cx="0" cy="0"/>
          <a:chOff x="0" y="0"/>
          <a:chExt cx="0" cy="0"/>
        </a:xfrm>
      </p:grpSpPr>
      <p:pic>
        <p:nvPicPr>
          <p:cNvPr id="92" name="Google Shape;92;p60"/>
          <p:cNvPicPr preferRelativeResize="0"/>
          <p:nvPr/>
        </p:nvPicPr>
        <p:blipFill rotWithShape="1">
          <a:blip r:embed="rId3">
            <a:alphaModFix/>
          </a:blip>
          <a:srcRect b="0" l="0" r="0" t="0"/>
          <a:stretch/>
        </p:blipFill>
        <p:spPr>
          <a:xfrm>
            <a:off x="562888" y="4429620"/>
            <a:ext cx="904387" cy="203200"/>
          </a:xfrm>
          <a:prstGeom prst="rect">
            <a:avLst/>
          </a:prstGeom>
          <a:noFill/>
          <a:ln>
            <a:noFill/>
          </a:ln>
        </p:spPr>
      </p:pic>
      <p:sp>
        <p:nvSpPr>
          <p:cNvPr id="93" name="Google Shape;93;p60"/>
          <p:cNvSpPr txBox="1"/>
          <p:nvPr>
            <p:ph type="title"/>
          </p:nvPr>
        </p:nvSpPr>
        <p:spPr>
          <a:xfrm>
            <a:off x="457200" y="1024264"/>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94" name="Google Shape;94;p60"/>
          <p:cNvSpPr txBox="1"/>
          <p:nvPr>
            <p:ph idx="1" type="subTitle"/>
          </p:nvPr>
        </p:nvSpPr>
        <p:spPr>
          <a:xfrm>
            <a:off x="457200" y="3388014"/>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2">
  <p:cSld name="TITLE_3_1_1_1_1_1_1_1_1_1_1_1_1_2_1">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6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97" name="Google Shape;97;p61"/>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pic>
        <p:nvPicPr>
          <p:cNvPr id="98" name="Google Shape;98;p61"/>
          <p:cNvPicPr preferRelativeResize="0"/>
          <p:nvPr/>
        </p:nvPicPr>
        <p:blipFill rotWithShape="1">
          <a:blip r:embed="rId4">
            <a:alphaModFix/>
          </a:blip>
          <a:srcRect b="0" l="0" r="0" t="0"/>
          <a:stretch/>
        </p:blipFill>
        <p:spPr>
          <a:xfrm>
            <a:off x="562888" y="4429620"/>
            <a:ext cx="904387" cy="203200"/>
          </a:xfrm>
          <a:prstGeom prst="rect">
            <a:avLst/>
          </a:prstGeom>
          <a:noFill/>
          <a:ln>
            <a:noFill/>
          </a:ln>
        </p:spPr>
      </p:pic>
      <p:sp>
        <p:nvSpPr>
          <p:cNvPr id="99" name="Google Shape;99;p61"/>
          <p:cNvSpPr txBox="1"/>
          <p:nvPr>
            <p:ph type="title"/>
          </p:nvPr>
        </p:nvSpPr>
        <p:spPr>
          <a:xfrm>
            <a:off x="457200" y="1024264"/>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00" name="Google Shape;100;p61"/>
          <p:cNvSpPr txBox="1"/>
          <p:nvPr>
            <p:ph idx="1" type="subTitle"/>
          </p:nvPr>
        </p:nvSpPr>
        <p:spPr>
          <a:xfrm>
            <a:off x="457200" y="3388014"/>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3">
  <p:cSld name="TITLE_3_1_1_1_1_1_1_1_1_2">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6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3" name="Google Shape;103;p62"/>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pic>
        <p:nvPicPr>
          <p:cNvPr id="104" name="Google Shape;104;p62"/>
          <p:cNvPicPr preferRelativeResize="0"/>
          <p:nvPr/>
        </p:nvPicPr>
        <p:blipFill rotWithShape="1">
          <a:blip r:embed="rId4">
            <a:alphaModFix/>
          </a:blip>
          <a:srcRect b="0" l="0" r="0" t="0"/>
          <a:stretch/>
        </p:blipFill>
        <p:spPr>
          <a:xfrm>
            <a:off x="562888" y="4429620"/>
            <a:ext cx="904387" cy="203200"/>
          </a:xfrm>
          <a:prstGeom prst="rect">
            <a:avLst/>
          </a:prstGeom>
          <a:noFill/>
          <a:ln>
            <a:noFill/>
          </a:ln>
        </p:spPr>
      </p:pic>
      <p:sp>
        <p:nvSpPr>
          <p:cNvPr id="105" name="Google Shape;105;p62"/>
          <p:cNvSpPr txBox="1"/>
          <p:nvPr>
            <p:ph type="title"/>
          </p:nvPr>
        </p:nvSpPr>
        <p:spPr>
          <a:xfrm>
            <a:off x="457200" y="1024264"/>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06" name="Google Shape;106;p62"/>
          <p:cNvSpPr txBox="1"/>
          <p:nvPr>
            <p:ph idx="1" type="subTitle"/>
          </p:nvPr>
        </p:nvSpPr>
        <p:spPr>
          <a:xfrm>
            <a:off x="457200" y="3388014"/>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Leaf 4">
  <p:cSld name="TITLE_3_1_1_1_1_1_1_1_1_1_1_1_2">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6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6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pic>
        <p:nvPicPr>
          <p:cNvPr id="110" name="Google Shape;110;p63"/>
          <p:cNvPicPr preferRelativeResize="0"/>
          <p:nvPr/>
        </p:nvPicPr>
        <p:blipFill rotWithShape="1">
          <a:blip r:embed="rId4">
            <a:alphaModFix/>
          </a:blip>
          <a:srcRect b="0" l="0" r="0" t="0"/>
          <a:stretch/>
        </p:blipFill>
        <p:spPr>
          <a:xfrm>
            <a:off x="562888" y="4429620"/>
            <a:ext cx="904387" cy="203200"/>
          </a:xfrm>
          <a:prstGeom prst="rect">
            <a:avLst/>
          </a:prstGeom>
          <a:noFill/>
          <a:ln>
            <a:noFill/>
          </a:ln>
        </p:spPr>
      </p:pic>
      <p:sp>
        <p:nvSpPr>
          <p:cNvPr id="111" name="Google Shape;111;p63"/>
          <p:cNvSpPr txBox="1"/>
          <p:nvPr>
            <p:ph type="title"/>
          </p:nvPr>
        </p:nvSpPr>
        <p:spPr>
          <a:xfrm>
            <a:off x="457200" y="1024264"/>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15372C"/>
                </a:solidFill>
                <a:latin typeface="Merriweather"/>
                <a:ea typeface="Merriweather"/>
                <a:cs typeface="Merriweather"/>
                <a:sym typeface="Merriweather"/>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12" name="Google Shape;112;p63"/>
          <p:cNvSpPr txBox="1"/>
          <p:nvPr>
            <p:ph idx="1" type="subTitle"/>
          </p:nvPr>
        </p:nvSpPr>
        <p:spPr>
          <a:xfrm>
            <a:off x="457200" y="3388014"/>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15372C"/>
                </a:solidFill>
                <a:latin typeface="Nunito Sans"/>
                <a:ea typeface="Nunito Sans"/>
                <a:cs typeface="Nunito Sans"/>
                <a:sym typeface="Nunito Sans"/>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p:cSld name="TITLE_4_1_2">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64"/>
          <p:cNvSpPr/>
          <p:nvPr/>
        </p:nvSpPr>
        <p:spPr>
          <a:xfrm>
            <a:off x="-9284" y="-55050"/>
            <a:ext cx="4647600" cy="5253600"/>
          </a:xfrm>
          <a:prstGeom prst="rect">
            <a:avLst/>
          </a:prstGeom>
          <a:solidFill>
            <a:srgbClr val="1537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64"/>
          <p:cNvSpPr txBox="1"/>
          <p:nvPr>
            <p:ph type="title"/>
          </p:nvPr>
        </p:nvSpPr>
        <p:spPr>
          <a:xfrm>
            <a:off x="502741" y="10001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rgbClr val="FFFFFF"/>
                </a:solidFill>
              </a:defRPr>
            </a:lvl2pPr>
            <a:lvl3pPr lvl="2" algn="l">
              <a:lnSpc>
                <a:spcPct val="100000"/>
              </a:lnSpc>
              <a:spcBef>
                <a:spcPts val="0"/>
              </a:spcBef>
              <a:spcAft>
                <a:spcPts val="0"/>
              </a:spcAft>
              <a:buSzPts val="2400"/>
              <a:buNone/>
              <a:defRPr>
                <a:solidFill>
                  <a:srgbClr val="FFFFFF"/>
                </a:solidFill>
              </a:defRPr>
            </a:lvl3pPr>
            <a:lvl4pPr lvl="3" algn="l">
              <a:lnSpc>
                <a:spcPct val="100000"/>
              </a:lnSpc>
              <a:spcBef>
                <a:spcPts val="0"/>
              </a:spcBef>
              <a:spcAft>
                <a:spcPts val="0"/>
              </a:spcAft>
              <a:buSzPts val="2400"/>
              <a:buNone/>
              <a:defRPr>
                <a:solidFill>
                  <a:srgbClr val="FFFFFF"/>
                </a:solidFill>
              </a:defRPr>
            </a:lvl4pPr>
            <a:lvl5pPr lvl="4" algn="l">
              <a:lnSpc>
                <a:spcPct val="100000"/>
              </a:lnSpc>
              <a:spcBef>
                <a:spcPts val="0"/>
              </a:spcBef>
              <a:spcAft>
                <a:spcPts val="0"/>
              </a:spcAft>
              <a:buSzPts val="2400"/>
              <a:buNone/>
              <a:defRPr>
                <a:solidFill>
                  <a:srgbClr val="FFFFFF"/>
                </a:solidFill>
              </a:defRPr>
            </a:lvl5pPr>
            <a:lvl6pPr lvl="5" algn="l">
              <a:lnSpc>
                <a:spcPct val="100000"/>
              </a:lnSpc>
              <a:spcBef>
                <a:spcPts val="0"/>
              </a:spcBef>
              <a:spcAft>
                <a:spcPts val="0"/>
              </a:spcAft>
              <a:buSzPts val="2400"/>
              <a:buNone/>
              <a:defRPr>
                <a:solidFill>
                  <a:srgbClr val="FFFFFF"/>
                </a:solidFill>
              </a:defRPr>
            </a:lvl6pPr>
            <a:lvl7pPr lvl="6" algn="l">
              <a:lnSpc>
                <a:spcPct val="100000"/>
              </a:lnSpc>
              <a:spcBef>
                <a:spcPts val="0"/>
              </a:spcBef>
              <a:spcAft>
                <a:spcPts val="0"/>
              </a:spcAft>
              <a:buSzPts val="2400"/>
              <a:buNone/>
              <a:defRPr>
                <a:solidFill>
                  <a:srgbClr val="FFFFFF"/>
                </a:solidFill>
              </a:defRPr>
            </a:lvl7pPr>
            <a:lvl8pPr lvl="7" algn="l">
              <a:lnSpc>
                <a:spcPct val="100000"/>
              </a:lnSpc>
              <a:spcBef>
                <a:spcPts val="0"/>
              </a:spcBef>
              <a:spcAft>
                <a:spcPts val="0"/>
              </a:spcAft>
              <a:buSzPts val="2400"/>
              <a:buNone/>
              <a:defRPr>
                <a:solidFill>
                  <a:srgbClr val="FFFFFF"/>
                </a:solidFill>
              </a:defRPr>
            </a:lvl8pPr>
            <a:lvl9pPr lvl="8" algn="l">
              <a:lnSpc>
                <a:spcPct val="100000"/>
              </a:lnSpc>
              <a:spcBef>
                <a:spcPts val="0"/>
              </a:spcBef>
              <a:spcAft>
                <a:spcPts val="0"/>
              </a:spcAft>
              <a:buSzPts val="2400"/>
              <a:buNone/>
              <a:defRPr>
                <a:solidFill>
                  <a:srgbClr val="FFFFFF"/>
                </a:solidFill>
              </a:defRPr>
            </a:lvl9pPr>
          </a:lstStyle>
          <a:p/>
        </p:txBody>
      </p:sp>
      <p:sp>
        <p:nvSpPr>
          <p:cNvPr id="116" name="Google Shape;116;p64"/>
          <p:cNvSpPr txBox="1"/>
          <p:nvPr>
            <p:ph idx="1" type="subTitle"/>
          </p:nvPr>
        </p:nvSpPr>
        <p:spPr>
          <a:xfrm>
            <a:off x="502741" y="33724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9pPr>
          </a:lstStyle>
          <a:p/>
        </p:txBody>
      </p:sp>
      <p:pic>
        <p:nvPicPr>
          <p:cNvPr id="117" name="Google Shape;117;p64"/>
          <p:cNvPicPr preferRelativeResize="0"/>
          <p:nvPr/>
        </p:nvPicPr>
        <p:blipFill rotWithShape="1">
          <a:blip r:embed="rId3">
            <a:alphaModFix/>
          </a:blip>
          <a:srcRect b="0" l="0" r="0" t="0"/>
          <a:stretch/>
        </p:blipFill>
        <p:spPr>
          <a:xfrm>
            <a:off x="608429" y="4412153"/>
            <a:ext cx="904387" cy="203200"/>
          </a:xfrm>
          <a:prstGeom prst="rect">
            <a:avLst/>
          </a:prstGeom>
          <a:noFill/>
          <a:ln>
            <a:noFill/>
          </a:ln>
        </p:spPr>
      </p:pic>
    </p:spTree>
  </p:cSld>
  <p:clrMapOvr>
    <a:masterClrMapping/>
  </p:clrMapOvr>
  <p:extLst>
    <p:ext uri="{DCECCB84-F9BA-43D5-87BE-67443E8EF086}">
      <p15:sldGuideLst>
        <p15:guide id="1" pos="3204">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2">
  <p:cSld name="TITLE_4_1_2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7"/>
          <p:cNvSpPr/>
          <p:nvPr/>
        </p:nvSpPr>
        <p:spPr>
          <a:xfrm>
            <a:off x="-9284" y="-55050"/>
            <a:ext cx="4647600" cy="5253600"/>
          </a:xfrm>
          <a:prstGeom prst="rect">
            <a:avLst/>
          </a:prstGeom>
          <a:solidFill>
            <a:srgbClr val="1537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47"/>
          <p:cNvSpPr txBox="1"/>
          <p:nvPr>
            <p:ph type="title"/>
          </p:nvPr>
        </p:nvSpPr>
        <p:spPr>
          <a:xfrm>
            <a:off x="502741" y="10001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rgbClr val="FFFFFF"/>
                </a:solidFill>
              </a:defRPr>
            </a:lvl2pPr>
            <a:lvl3pPr lvl="2" algn="l">
              <a:lnSpc>
                <a:spcPct val="100000"/>
              </a:lnSpc>
              <a:spcBef>
                <a:spcPts val="0"/>
              </a:spcBef>
              <a:spcAft>
                <a:spcPts val="0"/>
              </a:spcAft>
              <a:buSzPts val="2400"/>
              <a:buNone/>
              <a:defRPr>
                <a:solidFill>
                  <a:srgbClr val="FFFFFF"/>
                </a:solidFill>
              </a:defRPr>
            </a:lvl3pPr>
            <a:lvl4pPr lvl="3" algn="l">
              <a:lnSpc>
                <a:spcPct val="100000"/>
              </a:lnSpc>
              <a:spcBef>
                <a:spcPts val="0"/>
              </a:spcBef>
              <a:spcAft>
                <a:spcPts val="0"/>
              </a:spcAft>
              <a:buSzPts val="2400"/>
              <a:buNone/>
              <a:defRPr>
                <a:solidFill>
                  <a:srgbClr val="FFFFFF"/>
                </a:solidFill>
              </a:defRPr>
            </a:lvl4pPr>
            <a:lvl5pPr lvl="4" algn="l">
              <a:lnSpc>
                <a:spcPct val="100000"/>
              </a:lnSpc>
              <a:spcBef>
                <a:spcPts val="0"/>
              </a:spcBef>
              <a:spcAft>
                <a:spcPts val="0"/>
              </a:spcAft>
              <a:buSzPts val="2400"/>
              <a:buNone/>
              <a:defRPr>
                <a:solidFill>
                  <a:srgbClr val="FFFFFF"/>
                </a:solidFill>
              </a:defRPr>
            </a:lvl5pPr>
            <a:lvl6pPr lvl="5" algn="l">
              <a:lnSpc>
                <a:spcPct val="100000"/>
              </a:lnSpc>
              <a:spcBef>
                <a:spcPts val="0"/>
              </a:spcBef>
              <a:spcAft>
                <a:spcPts val="0"/>
              </a:spcAft>
              <a:buSzPts val="2400"/>
              <a:buNone/>
              <a:defRPr>
                <a:solidFill>
                  <a:srgbClr val="FFFFFF"/>
                </a:solidFill>
              </a:defRPr>
            </a:lvl6pPr>
            <a:lvl7pPr lvl="6" algn="l">
              <a:lnSpc>
                <a:spcPct val="100000"/>
              </a:lnSpc>
              <a:spcBef>
                <a:spcPts val="0"/>
              </a:spcBef>
              <a:spcAft>
                <a:spcPts val="0"/>
              </a:spcAft>
              <a:buSzPts val="2400"/>
              <a:buNone/>
              <a:defRPr>
                <a:solidFill>
                  <a:srgbClr val="FFFFFF"/>
                </a:solidFill>
              </a:defRPr>
            </a:lvl7pPr>
            <a:lvl8pPr lvl="7" algn="l">
              <a:lnSpc>
                <a:spcPct val="100000"/>
              </a:lnSpc>
              <a:spcBef>
                <a:spcPts val="0"/>
              </a:spcBef>
              <a:spcAft>
                <a:spcPts val="0"/>
              </a:spcAft>
              <a:buSzPts val="2400"/>
              <a:buNone/>
              <a:defRPr>
                <a:solidFill>
                  <a:srgbClr val="FFFFFF"/>
                </a:solidFill>
              </a:defRPr>
            </a:lvl8pPr>
            <a:lvl9pPr lvl="8" algn="l">
              <a:lnSpc>
                <a:spcPct val="100000"/>
              </a:lnSpc>
              <a:spcBef>
                <a:spcPts val="0"/>
              </a:spcBef>
              <a:spcAft>
                <a:spcPts val="0"/>
              </a:spcAft>
              <a:buSzPts val="2400"/>
              <a:buNone/>
              <a:defRPr>
                <a:solidFill>
                  <a:srgbClr val="FFFFFF"/>
                </a:solidFill>
              </a:defRPr>
            </a:lvl9pPr>
          </a:lstStyle>
          <a:p/>
        </p:txBody>
      </p:sp>
      <p:sp>
        <p:nvSpPr>
          <p:cNvPr id="18" name="Google Shape;18;p47"/>
          <p:cNvSpPr txBox="1"/>
          <p:nvPr>
            <p:ph idx="1" type="subTitle"/>
          </p:nvPr>
        </p:nvSpPr>
        <p:spPr>
          <a:xfrm>
            <a:off x="502741" y="33724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9pPr>
          </a:lstStyle>
          <a:p/>
        </p:txBody>
      </p:sp>
      <p:pic>
        <p:nvPicPr>
          <p:cNvPr id="19" name="Google Shape;19;p47"/>
          <p:cNvPicPr preferRelativeResize="0"/>
          <p:nvPr/>
        </p:nvPicPr>
        <p:blipFill rotWithShape="1">
          <a:blip r:embed="rId3">
            <a:alphaModFix/>
          </a:blip>
          <a:srcRect b="0" l="0" r="0" t="0"/>
          <a:stretch/>
        </p:blipFill>
        <p:spPr>
          <a:xfrm>
            <a:off x="608429" y="4412153"/>
            <a:ext cx="904387" cy="203200"/>
          </a:xfrm>
          <a:prstGeom prst="rect">
            <a:avLst/>
          </a:prstGeom>
          <a:noFill/>
          <a:ln>
            <a:noFill/>
          </a:ln>
        </p:spPr>
      </p:pic>
    </p:spTree>
  </p:cSld>
  <p:clrMapOvr>
    <a:masterClrMapping/>
  </p:clrMapOvr>
  <p:extLst>
    <p:ext uri="{DCECCB84-F9BA-43D5-87BE-67443E8EF086}">
      <p15:sldGuideLst>
        <p15:guide id="1" pos="3204">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3">
  <p:cSld name="TITLE_3_1_1_1_1_1_1">
    <p:bg>
      <p:bgPr>
        <a:blipFill>
          <a:blip r:embed="rId2">
            <a:alphaModFix/>
          </a:blip>
          <a:stretch>
            <a:fillRect/>
          </a:stretch>
        </a:blipFill>
      </p:bgPr>
    </p:bg>
    <p:spTree>
      <p:nvGrpSpPr>
        <p:cNvPr id="118" name="Shape 118"/>
        <p:cNvGrpSpPr/>
        <p:nvPr/>
      </p:nvGrpSpPr>
      <p:grpSpPr>
        <a:xfrm>
          <a:off x="0" y="0"/>
          <a:ext cx="0" cy="0"/>
          <a:chOff x="0" y="0"/>
          <a:chExt cx="0" cy="0"/>
        </a:xfrm>
      </p:grpSpPr>
      <p:sp>
        <p:nvSpPr>
          <p:cNvPr id="119" name="Google Shape;119;p6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0" name="Google Shape;120;p65"/>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21" name="Google Shape;121;p65"/>
          <p:cNvSpPr txBox="1"/>
          <p:nvPr>
            <p:ph type="title"/>
          </p:nvPr>
        </p:nvSpPr>
        <p:spPr>
          <a:xfrm>
            <a:off x="502741" y="10001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rgbClr val="FFFFFF"/>
                </a:solidFill>
              </a:defRPr>
            </a:lvl2pPr>
            <a:lvl3pPr lvl="2" algn="l">
              <a:lnSpc>
                <a:spcPct val="100000"/>
              </a:lnSpc>
              <a:spcBef>
                <a:spcPts val="0"/>
              </a:spcBef>
              <a:spcAft>
                <a:spcPts val="0"/>
              </a:spcAft>
              <a:buSzPts val="2400"/>
              <a:buNone/>
              <a:defRPr>
                <a:solidFill>
                  <a:srgbClr val="FFFFFF"/>
                </a:solidFill>
              </a:defRPr>
            </a:lvl3pPr>
            <a:lvl4pPr lvl="3" algn="l">
              <a:lnSpc>
                <a:spcPct val="100000"/>
              </a:lnSpc>
              <a:spcBef>
                <a:spcPts val="0"/>
              </a:spcBef>
              <a:spcAft>
                <a:spcPts val="0"/>
              </a:spcAft>
              <a:buSzPts val="2400"/>
              <a:buNone/>
              <a:defRPr>
                <a:solidFill>
                  <a:srgbClr val="FFFFFF"/>
                </a:solidFill>
              </a:defRPr>
            </a:lvl4pPr>
            <a:lvl5pPr lvl="4" algn="l">
              <a:lnSpc>
                <a:spcPct val="100000"/>
              </a:lnSpc>
              <a:spcBef>
                <a:spcPts val="0"/>
              </a:spcBef>
              <a:spcAft>
                <a:spcPts val="0"/>
              </a:spcAft>
              <a:buSzPts val="2400"/>
              <a:buNone/>
              <a:defRPr>
                <a:solidFill>
                  <a:srgbClr val="FFFFFF"/>
                </a:solidFill>
              </a:defRPr>
            </a:lvl5pPr>
            <a:lvl6pPr lvl="5" algn="l">
              <a:lnSpc>
                <a:spcPct val="100000"/>
              </a:lnSpc>
              <a:spcBef>
                <a:spcPts val="0"/>
              </a:spcBef>
              <a:spcAft>
                <a:spcPts val="0"/>
              </a:spcAft>
              <a:buSzPts val="2400"/>
              <a:buNone/>
              <a:defRPr>
                <a:solidFill>
                  <a:srgbClr val="FFFFFF"/>
                </a:solidFill>
              </a:defRPr>
            </a:lvl6pPr>
            <a:lvl7pPr lvl="6" algn="l">
              <a:lnSpc>
                <a:spcPct val="100000"/>
              </a:lnSpc>
              <a:spcBef>
                <a:spcPts val="0"/>
              </a:spcBef>
              <a:spcAft>
                <a:spcPts val="0"/>
              </a:spcAft>
              <a:buSzPts val="2400"/>
              <a:buNone/>
              <a:defRPr>
                <a:solidFill>
                  <a:srgbClr val="FFFFFF"/>
                </a:solidFill>
              </a:defRPr>
            </a:lvl7pPr>
            <a:lvl8pPr lvl="7" algn="l">
              <a:lnSpc>
                <a:spcPct val="100000"/>
              </a:lnSpc>
              <a:spcBef>
                <a:spcPts val="0"/>
              </a:spcBef>
              <a:spcAft>
                <a:spcPts val="0"/>
              </a:spcAft>
              <a:buSzPts val="2400"/>
              <a:buNone/>
              <a:defRPr>
                <a:solidFill>
                  <a:srgbClr val="FFFFFF"/>
                </a:solidFill>
              </a:defRPr>
            </a:lvl8pPr>
            <a:lvl9pPr lvl="8" algn="l">
              <a:lnSpc>
                <a:spcPct val="100000"/>
              </a:lnSpc>
              <a:spcBef>
                <a:spcPts val="0"/>
              </a:spcBef>
              <a:spcAft>
                <a:spcPts val="0"/>
              </a:spcAft>
              <a:buSzPts val="2400"/>
              <a:buNone/>
              <a:defRPr>
                <a:solidFill>
                  <a:srgbClr val="FFFFFF"/>
                </a:solidFill>
              </a:defRPr>
            </a:lvl9pPr>
          </a:lstStyle>
          <a:p/>
        </p:txBody>
      </p:sp>
      <p:sp>
        <p:nvSpPr>
          <p:cNvPr id="122" name="Google Shape;122;p65"/>
          <p:cNvSpPr txBox="1"/>
          <p:nvPr>
            <p:ph idx="1" type="subTitle"/>
          </p:nvPr>
        </p:nvSpPr>
        <p:spPr>
          <a:xfrm>
            <a:off x="502741" y="33724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9pPr>
          </a:lstStyle>
          <a:p/>
        </p:txBody>
      </p:sp>
      <p:pic>
        <p:nvPicPr>
          <p:cNvPr id="123" name="Google Shape;123;p65"/>
          <p:cNvPicPr preferRelativeResize="0"/>
          <p:nvPr/>
        </p:nvPicPr>
        <p:blipFill rotWithShape="1">
          <a:blip r:embed="rId4">
            <a:alphaModFix/>
          </a:blip>
          <a:srcRect b="0" l="0" r="0" t="0"/>
          <a:stretch/>
        </p:blipFill>
        <p:spPr>
          <a:xfrm>
            <a:off x="608429" y="4412153"/>
            <a:ext cx="904387" cy="203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UI 4">
  <p:cSld name="TITLE_3_1_1_1_1_2">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6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26" name="Google Shape;126;p66"/>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27" name="Google Shape;127;p66"/>
          <p:cNvSpPr txBox="1"/>
          <p:nvPr>
            <p:ph type="title"/>
          </p:nvPr>
        </p:nvSpPr>
        <p:spPr>
          <a:xfrm>
            <a:off x="502741" y="10001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rgbClr val="FFFFFF"/>
                </a:solidFill>
              </a:defRPr>
            </a:lvl2pPr>
            <a:lvl3pPr lvl="2" algn="l">
              <a:lnSpc>
                <a:spcPct val="100000"/>
              </a:lnSpc>
              <a:spcBef>
                <a:spcPts val="0"/>
              </a:spcBef>
              <a:spcAft>
                <a:spcPts val="0"/>
              </a:spcAft>
              <a:buSzPts val="2400"/>
              <a:buNone/>
              <a:defRPr>
                <a:solidFill>
                  <a:srgbClr val="FFFFFF"/>
                </a:solidFill>
              </a:defRPr>
            </a:lvl3pPr>
            <a:lvl4pPr lvl="3" algn="l">
              <a:lnSpc>
                <a:spcPct val="100000"/>
              </a:lnSpc>
              <a:spcBef>
                <a:spcPts val="0"/>
              </a:spcBef>
              <a:spcAft>
                <a:spcPts val="0"/>
              </a:spcAft>
              <a:buSzPts val="2400"/>
              <a:buNone/>
              <a:defRPr>
                <a:solidFill>
                  <a:srgbClr val="FFFFFF"/>
                </a:solidFill>
              </a:defRPr>
            </a:lvl4pPr>
            <a:lvl5pPr lvl="4" algn="l">
              <a:lnSpc>
                <a:spcPct val="100000"/>
              </a:lnSpc>
              <a:spcBef>
                <a:spcPts val="0"/>
              </a:spcBef>
              <a:spcAft>
                <a:spcPts val="0"/>
              </a:spcAft>
              <a:buSzPts val="2400"/>
              <a:buNone/>
              <a:defRPr>
                <a:solidFill>
                  <a:srgbClr val="FFFFFF"/>
                </a:solidFill>
              </a:defRPr>
            </a:lvl5pPr>
            <a:lvl6pPr lvl="5" algn="l">
              <a:lnSpc>
                <a:spcPct val="100000"/>
              </a:lnSpc>
              <a:spcBef>
                <a:spcPts val="0"/>
              </a:spcBef>
              <a:spcAft>
                <a:spcPts val="0"/>
              </a:spcAft>
              <a:buSzPts val="2400"/>
              <a:buNone/>
              <a:defRPr>
                <a:solidFill>
                  <a:srgbClr val="FFFFFF"/>
                </a:solidFill>
              </a:defRPr>
            </a:lvl6pPr>
            <a:lvl7pPr lvl="6" algn="l">
              <a:lnSpc>
                <a:spcPct val="100000"/>
              </a:lnSpc>
              <a:spcBef>
                <a:spcPts val="0"/>
              </a:spcBef>
              <a:spcAft>
                <a:spcPts val="0"/>
              </a:spcAft>
              <a:buSzPts val="2400"/>
              <a:buNone/>
              <a:defRPr>
                <a:solidFill>
                  <a:srgbClr val="FFFFFF"/>
                </a:solidFill>
              </a:defRPr>
            </a:lvl7pPr>
            <a:lvl8pPr lvl="7" algn="l">
              <a:lnSpc>
                <a:spcPct val="100000"/>
              </a:lnSpc>
              <a:spcBef>
                <a:spcPts val="0"/>
              </a:spcBef>
              <a:spcAft>
                <a:spcPts val="0"/>
              </a:spcAft>
              <a:buSzPts val="2400"/>
              <a:buNone/>
              <a:defRPr>
                <a:solidFill>
                  <a:srgbClr val="FFFFFF"/>
                </a:solidFill>
              </a:defRPr>
            </a:lvl8pPr>
            <a:lvl9pPr lvl="8" algn="l">
              <a:lnSpc>
                <a:spcPct val="100000"/>
              </a:lnSpc>
              <a:spcBef>
                <a:spcPts val="0"/>
              </a:spcBef>
              <a:spcAft>
                <a:spcPts val="0"/>
              </a:spcAft>
              <a:buSzPts val="2400"/>
              <a:buNone/>
              <a:defRPr>
                <a:solidFill>
                  <a:srgbClr val="FFFFFF"/>
                </a:solidFill>
              </a:defRPr>
            </a:lvl9pPr>
          </a:lstStyle>
          <a:p/>
        </p:txBody>
      </p:sp>
      <p:sp>
        <p:nvSpPr>
          <p:cNvPr id="128" name="Google Shape;128;p66"/>
          <p:cNvSpPr txBox="1"/>
          <p:nvPr>
            <p:ph idx="1" type="subTitle"/>
          </p:nvPr>
        </p:nvSpPr>
        <p:spPr>
          <a:xfrm>
            <a:off x="502741" y="33724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rgbClr val="FFFFFF"/>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rgbClr val="FFFFFF"/>
                </a:solidFill>
                <a:latin typeface="Nunito Sans"/>
                <a:ea typeface="Nunito Sans"/>
                <a:cs typeface="Nunito Sans"/>
                <a:sym typeface="Nunito Sans"/>
              </a:defRPr>
            </a:lvl9pPr>
          </a:lstStyle>
          <a:p/>
        </p:txBody>
      </p:sp>
      <p:pic>
        <p:nvPicPr>
          <p:cNvPr id="129" name="Google Shape;129;p66"/>
          <p:cNvPicPr preferRelativeResize="0"/>
          <p:nvPr/>
        </p:nvPicPr>
        <p:blipFill rotWithShape="1">
          <a:blip r:embed="rId4">
            <a:alphaModFix/>
          </a:blip>
          <a:srcRect b="0" l="0" r="0" t="0"/>
          <a:stretch/>
        </p:blipFill>
        <p:spPr>
          <a:xfrm>
            <a:off x="608429" y="4412153"/>
            <a:ext cx="904387" cy="203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p:cSld name="TITLE_4_1_1_1">
    <p:bg>
      <p:bgPr>
        <a:blipFill>
          <a:blip r:embed="rId2">
            <a:alphaModFix/>
          </a:blip>
          <a:stretch>
            <a:fillRect/>
          </a:stretch>
        </a:blipFill>
      </p:bgPr>
    </p:bg>
    <p:spTree>
      <p:nvGrpSpPr>
        <p:cNvPr id="130" name="Shape 130"/>
        <p:cNvGrpSpPr/>
        <p:nvPr/>
      </p:nvGrpSpPr>
      <p:grpSpPr>
        <a:xfrm>
          <a:off x="0" y="0"/>
          <a:ext cx="0" cy="0"/>
          <a:chOff x="0" y="0"/>
          <a:chExt cx="0" cy="0"/>
        </a:xfrm>
      </p:grpSpPr>
      <p:pic>
        <p:nvPicPr>
          <p:cNvPr id="131" name="Google Shape;131;p67"/>
          <p:cNvPicPr preferRelativeResize="0"/>
          <p:nvPr/>
        </p:nvPicPr>
        <p:blipFill rotWithShape="1">
          <a:blip r:embed="rId3">
            <a:alphaModFix/>
          </a:blip>
          <a:srcRect b="0" l="0" r="0" t="0"/>
          <a:stretch/>
        </p:blipFill>
        <p:spPr>
          <a:xfrm>
            <a:off x="5191763" y="4430453"/>
            <a:ext cx="904387" cy="203200"/>
          </a:xfrm>
          <a:prstGeom prst="rect">
            <a:avLst/>
          </a:prstGeom>
          <a:noFill/>
          <a:ln>
            <a:noFill/>
          </a:ln>
        </p:spPr>
      </p:pic>
      <p:sp>
        <p:nvSpPr>
          <p:cNvPr id="132" name="Google Shape;132;p67"/>
          <p:cNvSpPr txBox="1"/>
          <p:nvPr>
            <p:ph type="title"/>
          </p:nvPr>
        </p:nvSpPr>
        <p:spPr>
          <a:xfrm>
            <a:off x="5086075" y="10184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chemeClr val="lt1"/>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chemeClr val="lt1"/>
                </a:solidFill>
              </a:defRPr>
            </a:lvl2pPr>
            <a:lvl3pPr lvl="2" algn="l">
              <a:lnSpc>
                <a:spcPct val="100000"/>
              </a:lnSpc>
              <a:spcBef>
                <a:spcPts val="0"/>
              </a:spcBef>
              <a:spcAft>
                <a:spcPts val="0"/>
              </a:spcAft>
              <a:buSzPts val="2400"/>
              <a:buNone/>
              <a:defRPr>
                <a:solidFill>
                  <a:schemeClr val="lt1"/>
                </a:solidFill>
              </a:defRPr>
            </a:lvl3pPr>
            <a:lvl4pPr lvl="3" algn="l">
              <a:lnSpc>
                <a:spcPct val="100000"/>
              </a:lnSpc>
              <a:spcBef>
                <a:spcPts val="0"/>
              </a:spcBef>
              <a:spcAft>
                <a:spcPts val="0"/>
              </a:spcAft>
              <a:buSzPts val="2400"/>
              <a:buNone/>
              <a:defRPr>
                <a:solidFill>
                  <a:schemeClr val="lt1"/>
                </a:solidFill>
              </a:defRPr>
            </a:lvl4pPr>
            <a:lvl5pPr lvl="4" algn="l">
              <a:lnSpc>
                <a:spcPct val="100000"/>
              </a:lnSpc>
              <a:spcBef>
                <a:spcPts val="0"/>
              </a:spcBef>
              <a:spcAft>
                <a:spcPts val="0"/>
              </a:spcAft>
              <a:buSzPts val="2400"/>
              <a:buNone/>
              <a:defRPr>
                <a:solidFill>
                  <a:schemeClr val="lt1"/>
                </a:solidFill>
              </a:defRPr>
            </a:lvl5pPr>
            <a:lvl6pPr lvl="5" algn="l">
              <a:lnSpc>
                <a:spcPct val="100000"/>
              </a:lnSpc>
              <a:spcBef>
                <a:spcPts val="0"/>
              </a:spcBef>
              <a:spcAft>
                <a:spcPts val="0"/>
              </a:spcAft>
              <a:buSzPts val="2400"/>
              <a:buNone/>
              <a:defRPr>
                <a:solidFill>
                  <a:schemeClr val="lt1"/>
                </a:solidFill>
              </a:defRPr>
            </a:lvl6pPr>
            <a:lvl7pPr lvl="6" algn="l">
              <a:lnSpc>
                <a:spcPct val="100000"/>
              </a:lnSpc>
              <a:spcBef>
                <a:spcPts val="0"/>
              </a:spcBef>
              <a:spcAft>
                <a:spcPts val="0"/>
              </a:spcAft>
              <a:buSzPts val="2400"/>
              <a:buNone/>
              <a:defRPr>
                <a:solidFill>
                  <a:schemeClr val="lt1"/>
                </a:solidFill>
              </a:defRPr>
            </a:lvl7pPr>
            <a:lvl8pPr lvl="7" algn="l">
              <a:lnSpc>
                <a:spcPct val="100000"/>
              </a:lnSpc>
              <a:spcBef>
                <a:spcPts val="0"/>
              </a:spcBef>
              <a:spcAft>
                <a:spcPts val="0"/>
              </a:spcAft>
              <a:buSzPts val="2400"/>
              <a:buNone/>
              <a:defRPr>
                <a:solidFill>
                  <a:schemeClr val="lt1"/>
                </a:solidFill>
              </a:defRPr>
            </a:lvl8pPr>
            <a:lvl9pPr lvl="8" algn="l">
              <a:lnSpc>
                <a:spcPct val="100000"/>
              </a:lnSpc>
              <a:spcBef>
                <a:spcPts val="0"/>
              </a:spcBef>
              <a:spcAft>
                <a:spcPts val="0"/>
              </a:spcAft>
              <a:buSzPts val="2400"/>
              <a:buNone/>
              <a:defRPr>
                <a:solidFill>
                  <a:schemeClr val="lt1"/>
                </a:solidFill>
              </a:defRPr>
            </a:lvl9pPr>
          </a:lstStyle>
          <a:p/>
        </p:txBody>
      </p:sp>
      <p:sp>
        <p:nvSpPr>
          <p:cNvPr id="133" name="Google Shape;133;p67"/>
          <p:cNvSpPr txBox="1"/>
          <p:nvPr>
            <p:ph idx="1" type="subTitle"/>
          </p:nvPr>
        </p:nvSpPr>
        <p:spPr>
          <a:xfrm>
            <a:off x="5086075" y="33907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chemeClr val="lt1"/>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3204">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Photo 2">
  <p:cSld name="TITLE_4_1_1_1_1">
    <p:bg>
      <p:bgPr>
        <a:blipFill>
          <a:blip r:embed="rId2">
            <a:alphaModFix/>
          </a:blip>
          <a:stretch>
            <a:fillRect/>
          </a:stretch>
        </a:blipFill>
      </p:bgPr>
    </p:bg>
    <p:spTree>
      <p:nvGrpSpPr>
        <p:cNvPr id="134" name="Shape 134"/>
        <p:cNvGrpSpPr/>
        <p:nvPr/>
      </p:nvGrpSpPr>
      <p:grpSpPr>
        <a:xfrm>
          <a:off x="0" y="0"/>
          <a:ext cx="0" cy="0"/>
          <a:chOff x="0" y="0"/>
          <a:chExt cx="0" cy="0"/>
        </a:xfrm>
      </p:grpSpPr>
      <p:pic>
        <p:nvPicPr>
          <p:cNvPr id="135" name="Google Shape;135;p68"/>
          <p:cNvPicPr preferRelativeResize="0"/>
          <p:nvPr/>
        </p:nvPicPr>
        <p:blipFill rotWithShape="1">
          <a:blip r:embed="rId3">
            <a:alphaModFix/>
          </a:blip>
          <a:srcRect b="0" l="0" r="0" t="0"/>
          <a:stretch/>
        </p:blipFill>
        <p:spPr>
          <a:xfrm>
            <a:off x="5191763" y="4430453"/>
            <a:ext cx="904387" cy="203200"/>
          </a:xfrm>
          <a:prstGeom prst="rect">
            <a:avLst/>
          </a:prstGeom>
          <a:noFill/>
          <a:ln>
            <a:noFill/>
          </a:ln>
        </p:spPr>
      </p:pic>
      <p:sp>
        <p:nvSpPr>
          <p:cNvPr id="136" name="Google Shape;136;p68"/>
          <p:cNvSpPr txBox="1"/>
          <p:nvPr>
            <p:ph type="title"/>
          </p:nvPr>
        </p:nvSpPr>
        <p:spPr>
          <a:xfrm>
            <a:off x="5086075" y="1018436"/>
            <a:ext cx="3343800" cy="219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chemeClr val="lt1"/>
                </a:solidFill>
                <a:latin typeface="Merriweather"/>
                <a:ea typeface="Merriweather"/>
                <a:cs typeface="Merriweather"/>
                <a:sym typeface="Merriweather"/>
              </a:defRPr>
            </a:lvl1pPr>
            <a:lvl2pPr lvl="1" algn="l">
              <a:lnSpc>
                <a:spcPct val="100000"/>
              </a:lnSpc>
              <a:spcBef>
                <a:spcPts val="0"/>
              </a:spcBef>
              <a:spcAft>
                <a:spcPts val="0"/>
              </a:spcAft>
              <a:buSzPts val="2400"/>
              <a:buNone/>
              <a:defRPr>
                <a:solidFill>
                  <a:schemeClr val="lt1"/>
                </a:solidFill>
              </a:defRPr>
            </a:lvl2pPr>
            <a:lvl3pPr lvl="2" algn="l">
              <a:lnSpc>
                <a:spcPct val="100000"/>
              </a:lnSpc>
              <a:spcBef>
                <a:spcPts val="0"/>
              </a:spcBef>
              <a:spcAft>
                <a:spcPts val="0"/>
              </a:spcAft>
              <a:buSzPts val="2400"/>
              <a:buNone/>
              <a:defRPr>
                <a:solidFill>
                  <a:schemeClr val="lt1"/>
                </a:solidFill>
              </a:defRPr>
            </a:lvl3pPr>
            <a:lvl4pPr lvl="3" algn="l">
              <a:lnSpc>
                <a:spcPct val="100000"/>
              </a:lnSpc>
              <a:spcBef>
                <a:spcPts val="0"/>
              </a:spcBef>
              <a:spcAft>
                <a:spcPts val="0"/>
              </a:spcAft>
              <a:buSzPts val="2400"/>
              <a:buNone/>
              <a:defRPr>
                <a:solidFill>
                  <a:schemeClr val="lt1"/>
                </a:solidFill>
              </a:defRPr>
            </a:lvl4pPr>
            <a:lvl5pPr lvl="4" algn="l">
              <a:lnSpc>
                <a:spcPct val="100000"/>
              </a:lnSpc>
              <a:spcBef>
                <a:spcPts val="0"/>
              </a:spcBef>
              <a:spcAft>
                <a:spcPts val="0"/>
              </a:spcAft>
              <a:buSzPts val="2400"/>
              <a:buNone/>
              <a:defRPr>
                <a:solidFill>
                  <a:schemeClr val="lt1"/>
                </a:solidFill>
              </a:defRPr>
            </a:lvl5pPr>
            <a:lvl6pPr lvl="5" algn="l">
              <a:lnSpc>
                <a:spcPct val="100000"/>
              </a:lnSpc>
              <a:spcBef>
                <a:spcPts val="0"/>
              </a:spcBef>
              <a:spcAft>
                <a:spcPts val="0"/>
              </a:spcAft>
              <a:buSzPts val="2400"/>
              <a:buNone/>
              <a:defRPr>
                <a:solidFill>
                  <a:schemeClr val="lt1"/>
                </a:solidFill>
              </a:defRPr>
            </a:lvl6pPr>
            <a:lvl7pPr lvl="6" algn="l">
              <a:lnSpc>
                <a:spcPct val="100000"/>
              </a:lnSpc>
              <a:spcBef>
                <a:spcPts val="0"/>
              </a:spcBef>
              <a:spcAft>
                <a:spcPts val="0"/>
              </a:spcAft>
              <a:buSzPts val="2400"/>
              <a:buNone/>
              <a:defRPr>
                <a:solidFill>
                  <a:schemeClr val="lt1"/>
                </a:solidFill>
              </a:defRPr>
            </a:lvl7pPr>
            <a:lvl8pPr lvl="7" algn="l">
              <a:lnSpc>
                <a:spcPct val="100000"/>
              </a:lnSpc>
              <a:spcBef>
                <a:spcPts val="0"/>
              </a:spcBef>
              <a:spcAft>
                <a:spcPts val="0"/>
              </a:spcAft>
              <a:buSzPts val="2400"/>
              <a:buNone/>
              <a:defRPr>
                <a:solidFill>
                  <a:schemeClr val="lt1"/>
                </a:solidFill>
              </a:defRPr>
            </a:lvl8pPr>
            <a:lvl9pPr lvl="8" algn="l">
              <a:lnSpc>
                <a:spcPct val="100000"/>
              </a:lnSpc>
              <a:spcBef>
                <a:spcPts val="0"/>
              </a:spcBef>
              <a:spcAft>
                <a:spcPts val="0"/>
              </a:spcAft>
              <a:buSzPts val="2400"/>
              <a:buNone/>
              <a:defRPr>
                <a:solidFill>
                  <a:schemeClr val="lt1"/>
                </a:solidFill>
              </a:defRPr>
            </a:lvl9pPr>
          </a:lstStyle>
          <a:p/>
        </p:txBody>
      </p:sp>
      <p:sp>
        <p:nvSpPr>
          <p:cNvPr id="137" name="Google Shape;137;p68"/>
          <p:cNvSpPr txBox="1"/>
          <p:nvPr>
            <p:ph idx="1" type="subTitle"/>
          </p:nvPr>
        </p:nvSpPr>
        <p:spPr>
          <a:xfrm>
            <a:off x="5086075" y="3390736"/>
            <a:ext cx="3184500" cy="4929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1500">
                <a:solidFill>
                  <a:schemeClr val="lt1"/>
                </a:solidFill>
                <a:latin typeface="Nunito Sans"/>
                <a:ea typeface="Nunito Sans"/>
                <a:cs typeface="Nunito Sans"/>
                <a:sym typeface="Nunito Sans"/>
              </a:defRPr>
            </a:lvl1pPr>
            <a:lvl2pPr lvl="1"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2pPr>
            <a:lvl3pPr lvl="2"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3pPr>
            <a:lvl4pPr lvl="3"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4pPr>
            <a:lvl5pPr lvl="4"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5pPr>
            <a:lvl6pPr lvl="5"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6pPr>
            <a:lvl7pPr lvl="6"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7pPr>
            <a:lvl8pPr lvl="7"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8pPr>
            <a:lvl9pPr lvl="8" algn="l">
              <a:lnSpc>
                <a:spcPct val="125000"/>
              </a:lnSpc>
              <a:spcBef>
                <a:spcPts val="0"/>
              </a:spcBef>
              <a:spcAft>
                <a:spcPts val="0"/>
              </a:spcAft>
              <a:buSzPts val="1100"/>
              <a:buNone/>
              <a:defRPr>
                <a:solidFill>
                  <a:schemeClr val="lt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320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Fingerprint">
  <p:cSld name="TITLE_1_1_3_1_2_1_1_1_1_1">
    <p:bg>
      <p:bgPr>
        <a:blipFill>
          <a:blip r:embed="rId2">
            <a:alphaModFix/>
          </a:blip>
          <a:stretch>
            <a:fillRect/>
          </a:stretch>
        </a:blipFill>
      </p:bgPr>
    </p:bg>
    <p:spTree>
      <p:nvGrpSpPr>
        <p:cNvPr id="138" name="Shape 138"/>
        <p:cNvGrpSpPr/>
        <p:nvPr/>
      </p:nvGrpSpPr>
      <p:grpSpPr>
        <a:xfrm>
          <a:off x="0" y="0"/>
          <a:ext cx="0" cy="0"/>
          <a:chOff x="0" y="0"/>
          <a:chExt cx="0" cy="0"/>
        </a:xfrm>
      </p:grpSpPr>
      <p:pic>
        <p:nvPicPr>
          <p:cNvPr id="139" name="Google Shape;139;p69"/>
          <p:cNvPicPr preferRelativeResize="0"/>
          <p:nvPr/>
        </p:nvPicPr>
        <p:blipFill rotWithShape="1">
          <a:blip r:embed="rId3">
            <a:alphaModFix/>
          </a:blip>
          <a:srcRect b="0" l="0" r="0" t="0"/>
          <a:stretch/>
        </p:blipFill>
        <p:spPr>
          <a:xfrm>
            <a:off x="533425" y="3865606"/>
            <a:ext cx="904387" cy="203200"/>
          </a:xfrm>
          <a:prstGeom prst="rect">
            <a:avLst/>
          </a:prstGeom>
          <a:noFill/>
          <a:ln>
            <a:noFill/>
          </a:ln>
        </p:spPr>
      </p:pic>
      <p:sp>
        <p:nvSpPr>
          <p:cNvPr id="140" name="Google Shape;140;p69"/>
          <p:cNvSpPr txBox="1"/>
          <p:nvPr>
            <p:ph type="title"/>
          </p:nvPr>
        </p:nvSpPr>
        <p:spPr>
          <a:xfrm>
            <a:off x="457202" y="1027210"/>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 Fingerprint + Customer">
  <p:cSld name="TITLE_1_1_3_4_1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70"/>
          <p:cNvSpPr txBox="1"/>
          <p:nvPr>
            <p:ph type="title"/>
          </p:nvPr>
        </p:nvSpPr>
        <p:spPr>
          <a:xfrm>
            <a:off x="457202" y="1027210"/>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
        <p:nvSpPr>
          <p:cNvPr id="143" name="Google Shape;143;p70"/>
          <p:cNvSpPr txBox="1"/>
          <p:nvPr/>
        </p:nvSpPr>
        <p:spPr>
          <a:xfrm>
            <a:off x="1470169" y="3720155"/>
            <a:ext cx="393900" cy="37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Nunito Sans Light"/>
                <a:ea typeface="Nunito Sans Light"/>
                <a:cs typeface="Nunito Sans Light"/>
                <a:sym typeface="Nunito Sans Light"/>
              </a:rPr>
              <a:t>+</a:t>
            </a:r>
            <a:endParaRPr b="0" i="0" sz="1500" u="none" cap="none" strike="noStrike">
              <a:solidFill>
                <a:schemeClr val="lt1"/>
              </a:solidFill>
              <a:latin typeface="Nunito Sans Light"/>
              <a:ea typeface="Nunito Sans Light"/>
              <a:cs typeface="Nunito Sans Light"/>
              <a:sym typeface="Nunito Sans Light"/>
            </a:endParaRPr>
          </a:p>
        </p:txBody>
      </p:sp>
      <p:pic>
        <p:nvPicPr>
          <p:cNvPr id="144" name="Google Shape;144;p70"/>
          <p:cNvPicPr preferRelativeResize="0"/>
          <p:nvPr/>
        </p:nvPicPr>
        <p:blipFill rotWithShape="1">
          <a:blip r:embed="rId3">
            <a:alphaModFix/>
          </a:blip>
          <a:srcRect b="0" l="0" r="0" t="0"/>
          <a:stretch/>
        </p:blipFill>
        <p:spPr>
          <a:xfrm>
            <a:off x="533425" y="3865606"/>
            <a:ext cx="904387" cy="203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1">
  <p:cSld name="TITLE_1_1_3_5_1_1">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7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7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148" name="Google Shape;148;p71"/>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49" name="Google Shape;149;p71"/>
          <p:cNvSpPr txBox="1"/>
          <p:nvPr>
            <p:ph type="title"/>
          </p:nvPr>
        </p:nvSpPr>
        <p:spPr>
          <a:xfrm>
            <a:off x="454442" y="1024664"/>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2">
  <p:cSld name="TITLE_1_1_3_1_4_1_1">
    <p:bg>
      <p:bgPr>
        <a:blipFill>
          <a:blip r:embed="rId2">
            <a:alphaModFix/>
          </a:blip>
          <a:stretch>
            <a:fillRect/>
          </a:stretch>
        </a:blipFill>
      </p:bgPr>
    </p:bg>
    <p:spTree>
      <p:nvGrpSpPr>
        <p:cNvPr id="150" name="Shape 150"/>
        <p:cNvGrpSpPr/>
        <p:nvPr/>
      </p:nvGrpSpPr>
      <p:grpSpPr>
        <a:xfrm>
          <a:off x="0" y="0"/>
          <a:ext cx="0" cy="0"/>
          <a:chOff x="0" y="0"/>
          <a:chExt cx="0" cy="0"/>
        </a:xfrm>
      </p:grpSpPr>
      <p:sp>
        <p:nvSpPr>
          <p:cNvPr id="151" name="Google Shape;151;p7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2" name="Google Shape;152;p7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153" name="Google Shape;153;p72"/>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54" name="Google Shape;154;p72"/>
          <p:cNvSpPr txBox="1"/>
          <p:nvPr>
            <p:ph type="title"/>
          </p:nvPr>
        </p:nvSpPr>
        <p:spPr>
          <a:xfrm>
            <a:off x="454442" y="1024664"/>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Evergreen 3">
  <p:cSld name="TITLE_1_1_3_1_1_3_1_1">
    <p:bg>
      <p:bgPr>
        <a:blipFill>
          <a:blip r:embed="rId2">
            <a:alphaModFix/>
          </a:blip>
          <a:stretch>
            <a:fillRect/>
          </a:stretch>
        </a:blipFill>
      </p:bgPr>
    </p:bg>
    <p:spTree>
      <p:nvGrpSpPr>
        <p:cNvPr id="155" name="Shape 155"/>
        <p:cNvGrpSpPr/>
        <p:nvPr/>
      </p:nvGrpSpPr>
      <p:grpSpPr>
        <a:xfrm>
          <a:off x="0" y="0"/>
          <a:ext cx="0" cy="0"/>
          <a:chOff x="0" y="0"/>
          <a:chExt cx="0" cy="0"/>
        </a:xfrm>
      </p:grpSpPr>
      <p:sp>
        <p:nvSpPr>
          <p:cNvPr id="156" name="Google Shape;156;p7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7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158" name="Google Shape;158;p73"/>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59" name="Google Shape;159;p73"/>
          <p:cNvSpPr txBox="1"/>
          <p:nvPr>
            <p:ph type="title"/>
          </p:nvPr>
        </p:nvSpPr>
        <p:spPr>
          <a:xfrm>
            <a:off x="454442" y="1024664"/>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1">
  <p:cSld name="TITLE_1_1_3_2_1_1">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7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7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163" name="Google Shape;163;p74"/>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64" name="Google Shape;164;p74"/>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2">
  <p:cSld name="TITLE_7_2_1">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48"/>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23" name="Google Shape;23;p48"/>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24" name="Google Shape;24;p48"/>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2">
  <p:cSld name="TITLE_1_1_3_1_2_1_1">
    <p:bg>
      <p:bgPr>
        <a:blipFill>
          <a:blip r:embed="rId2">
            <a:alphaModFix/>
          </a:blip>
          <a:stretch>
            <a:fillRect/>
          </a:stretch>
        </a:blipFill>
      </p:bgPr>
    </p:bg>
    <p:spTree>
      <p:nvGrpSpPr>
        <p:cNvPr id="165" name="Shape 165"/>
        <p:cNvGrpSpPr/>
        <p:nvPr/>
      </p:nvGrpSpPr>
      <p:grpSpPr>
        <a:xfrm>
          <a:off x="0" y="0"/>
          <a:ext cx="0" cy="0"/>
          <a:chOff x="0" y="0"/>
          <a:chExt cx="0" cy="0"/>
        </a:xfrm>
      </p:grpSpPr>
      <p:sp>
        <p:nvSpPr>
          <p:cNvPr id="166" name="Google Shape;166;p7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7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168" name="Google Shape;168;p75"/>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69" name="Google Shape;169;p75"/>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4">
  <p:cSld name="TITLE_1_1_3_1_1_1_1_1_1">
    <p:bg>
      <p:bgPr>
        <a:blipFill>
          <a:blip r:embed="rId2">
            <a:alphaModFix/>
          </a:blip>
          <a:stretch>
            <a:fillRect/>
          </a:stretch>
        </a:blipFill>
      </p:bgPr>
    </p:bg>
    <p:spTree>
      <p:nvGrpSpPr>
        <p:cNvPr id="170" name="Shape 170"/>
        <p:cNvGrpSpPr/>
        <p:nvPr/>
      </p:nvGrpSpPr>
      <p:grpSpPr>
        <a:xfrm>
          <a:off x="0" y="0"/>
          <a:ext cx="0" cy="0"/>
          <a:chOff x="0" y="0"/>
          <a:chExt cx="0" cy="0"/>
        </a:xfrm>
      </p:grpSpPr>
      <p:sp>
        <p:nvSpPr>
          <p:cNvPr id="171" name="Google Shape;171;p7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2" name="Google Shape;172;p7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173" name="Google Shape;173;p76"/>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174" name="Google Shape;174;p76"/>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1">
  <p:cSld name="TITLE_8">
    <p:spTree>
      <p:nvGrpSpPr>
        <p:cNvPr id="175" name="Shape 175"/>
        <p:cNvGrpSpPr/>
        <p:nvPr/>
      </p:nvGrpSpPr>
      <p:grpSpPr>
        <a:xfrm>
          <a:off x="0" y="0"/>
          <a:ext cx="0" cy="0"/>
          <a:chOff x="0" y="0"/>
          <a:chExt cx="0" cy="0"/>
        </a:xfrm>
      </p:grpSpPr>
      <p:sp>
        <p:nvSpPr>
          <p:cNvPr id="176" name="Google Shape;176;p7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77" name="Google Shape;177;p7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178" name="Google Shape;178;p77"/>
          <p:cNvSpPr txBox="1"/>
          <p:nvPr>
            <p:ph idx="2" type="body"/>
          </p:nvPr>
        </p:nvSpPr>
        <p:spPr>
          <a:xfrm>
            <a:off x="461827" y="1599300"/>
            <a:ext cx="59325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179" name="Google Shape;179;p77"/>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
        <p:nvSpPr>
          <p:cNvPr id="180" name="Google Shape;180;p77"/>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larger font">
  <p:cSld name="TITLE_8_1">
    <p:spTree>
      <p:nvGrpSpPr>
        <p:cNvPr id="181" name="Shape 181"/>
        <p:cNvGrpSpPr/>
        <p:nvPr/>
      </p:nvGrpSpPr>
      <p:grpSpPr>
        <a:xfrm>
          <a:off x="0" y="0"/>
          <a:ext cx="0" cy="0"/>
          <a:chOff x="0" y="0"/>
          <a:chExt cx="0" cy="0"/>
        </a:xfrm>
      </p:grpSpPr>
      <p:sp>
        <p:nvSpPr>
          <p:cNvPr id="182" name="Google Shape;182;p7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78"/>
          <p:cNvSpPr txBox="1"/>
          <p:nvPr>
            <p:ph type="title"/>
          </p:nvPr>
        </p:nvSpPr>
        <p:spPr>
          <a:xfrm>
            <a:off x="458440" y="1031835"/>
            <a:ext cx="7771200" cy="630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400">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184" name="Google Shape;184;p78"/>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185" name="Google Shape;185;p78"/>
          <p:cNvSpPr txBox="1"/>
          <p:nvPr>
            <p:ph idx="2" type="body"/>
          </p:nvPr>
        </p:nvSpPr>
        <p:spPr>
          <a:xfrm>
            <a:off x="461827" y="1751700"/>
            <a:ext cx="5932500" cy="2958600"/>
          </a:xfrm>
          <a:prstGeom prst="rect">
            <a:avLst/>
          </a:prstGeom>
          <a:noFill/>
          <a:ln>
            <a:noFill/>
          </a:ln>
        </p:spPr>
        <p:txBody>
          <a:bodyPr anchorCtr="0" anchor="t" bIns="91425" lIns="91425" spcFirstLastPara="1" rIns="91425" wrap="square" tIns="91425">
            <a:noAutofit/>
          </a:bodyPr>
          <a:lstStyle>
            <a:lvl1pPr indent="-323850" lvl="0" marL="457200" algn="l">
              <a:lnSpc>
                <a:spcPct val="125000"/>
              </a:lnSpc>
              <a:spcBef>
                <a:spcPts val="0"/>
              </a:spcBef>
              <a:spcAft>
                <a:spcPts val="0"/>
              </a:spcAft>
              <a:buSzPts val="1500"/>
              <a:buChar char="●"/>
              <a:defRPr sz="1500"/>
            </a:lvl1pPr>
            <a:lvl2pPr indent="-323850" lvl="1" marL="914400" algn="l">
              <a:lnSpc>
                <a:spcPct val="125000"/>
              </a:lnSpc>
              <a:spcBef>
                <a:spcPts val="0"/>
              </a:spcBef>
              <a:spcAft>
                <a:spcPts val="0"/>
              </a:spcAft>
              <a:buSzPts val="1500"/>
              <a:buChar char="○"/>
              <a:defRPr sz="1500"/>
            </a:lvl2pPr>
            <a:lvl3pPr indent="-323850" lvl="2" marL="1371600" algn="l">
              <a:lnSpc>
                <a:spcPct val="125000"/>
              </a:lnSpc>
              <a:spcBef>
                <a:spcPts val="0"/>
              </a:spcBef>
              <a:spcAft>
                <a:spcPts val="0"/>
              </a:spcAft>
              <a:buSzPts val="1500"/>
              <a:buChar char="■"/>
              <a:defRPr sz="1500"/>
            </a:lvl3pPr>
            <a:lvl4pPr indent="-323850" lvl="3" marL="1828800" algn="l">
              <a:lnSpc>
                <a:spcPct val="125000"/>
              </a:lnSpc>
              <a:spcBef>
                <a:spcPts val="0"/>
              </a:spcBef>
              <a:spcAft>
                <a:spcPts val="0"/>
              </a:spcAft>
              <a:buSzPts val="1500"/>
              <a:buChar char="●"/>
              <a:defRPr sz="1500"/>
            </a:lvl4pPr>
            <a:lvl5pPr indent="-323850" lvl="4" marL="2286000" algn="l">
              <a:lnSpc>
                <a:spcPct val="125000"/>
              </a:lnSpc>
              <a:spcBef>
                <a:spcPts val="0"/>
              </a:spcBef>
              <a:spcAft>
                <a:spcPts val="0"/>
              </a:spcAft>
              <a:buSzPts val="1500"/>
              <a:buChar char="○"/>
              <a:defRPr sz="1500"/>
            </a:lvl5pPr>
            <a:lvl6pPr indent="-323850" lvl="5" marL="2743200" algn="l">
              <a:lnSpc>
                <a:spcPct val="125000"/>
              </a:lnSpc>
              <a:spcBef>
                <a:spcPts val="0"/>
              </a:spcBef>
              <a:spcAft>
                <a:spcPts val="0"/>
              </a:spcAft>
              <a:buSzPts val="1500"/>
              <a:buChar char="■"/>
              <a:defRPr sz="1500"/>
            </a:lvl6pPr>
            <a:lvl7pPr indent="-323850" lvl="6" marL="3200400" algn="l">
              <a:lnSpc>
                <a:spcPct val="125000"/>
              </a:lnSpc>
              <a:spcBef>
                <a:spcPts val="0"/>
              </a:spcBef>
              <a:spcAft>
                <a:spcPts val="0"/>
              </a:spcAft>
              <a:buSzPts val="1500"/>
              <a:buChar char="●"/>
              <a:defRPr sz="1500"/>
            </a:lvl7pPr>
            <a:lvl8pPr indent="-323850" lvl="7" marL="3657600" algn="l">
              <a:lnSpc>
                <a:spcPct val="125000"/>
              </a:lnSpc>
              <a:spcBef>
                <a:spcPts val="0"/>
              </a:spcBef>
              <a:spcAft>
                <a:spcPts val="0"/>
              </a:spcAft>
              <a:buSzPts val="1500"/>
              <a:buChar char="○"/>
              <a:defRPr sz="1500"/>
            </a:lvl8pPr>
            <a:lvl9pPr indent="-323850" lvl="8" marL="4114800" algn="l">
              <a:lnSpc>
                <a:spcPct val="125000"/>
              </a:lnSpc>
              <a:spcBef>
                <a:spcPts val="0"/>
              </a:spcBef>
              <a:spcAft>
                <a:spcPts val="0"/>
              </a:spcAft>
              <a:buSzPts val="1500"/>
              <a:buChar char="■"/>
              <a:defRPr sz="1500"/>
            </a:lvl9pPr>
          </a:lstStyle>
          <a:p/>
        </p:txBody>
      </p:sp>
      <p:pic>
        <p:nvPicPr>
          <p:cNvPr id="186" name="Google Shape;186;p78"/>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columns">
  <p:cSld name="TITLE_1_1_5_1_1_1">
    <p:spTree>
      <p:nvGrpSpPr>
        <p:cNvPr id="187" name="Shape 187"/>
        <p:cNvGrpSpPr/>
        <p:nvPr/>
      </p:nvGrpSpPr>
      <p:grpSpPr>
        <a:xfrm>
          <a:off x="0" y="0"/>
          <a:ext cx="0" cy="0"/>
          <a:chOff x="0" y="0"/>
          <a:chExt cx="0" cy="0"/>
        </a:xfrm>
      </p:grpSpPr>
      <p:sp>
        <p:nvSpPr>
          <p:cNvPr id="188" name="Google Shape;188;p7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189" name="Google Shape;189;p79"/>
          <p:cNvSpPr txBox="1"/>
          <p:nvPr>
            <p:ph idx="2" type="body"/>
          </p:nvPr>
        </p:nvSpPr>
        <p:spPr>
          <a:xfrm>
            <a:off x="470375" y="1599300"/>
            <a:ext cx="7310400" cy="1329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190" name="Google Shape;190;p79"/>
          <p:cNvSpPr txBox="1"/>
          <p:nvPr>
            <p:ph idx="3" type="body"/>
          </p:nvPr>
        </p:nvSpPr>
        <p:spPr>
          <a:xfrm>
            <a:off x="462150" y="3239675"/>
            <a:ext cx="2217000" cy="1329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191" name="Google Shape;191;p79"/>
          <p:cNvSpPr txBox="1"/>
          <p:nvPr>
            <p:ph idx="4" type="body"/>
          </p:nvPr>
        </p:nvSpPr>
        <p:spPr>
          <a:xfrm>
            <a:off x="3428075" y="3247000"/>
            <a:ext cx="2217000" cy="1329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192" name="Google Shape;192;p79"/>
          <p:cNvSpPr txBox="1"/>
          <p:nvPr>
            <p:ph idx="5" type="body"/>
          </p:nvPr>
        </p:nvSpPr>
        <p:spPr>
          <a:xfrm>
            <a:off x="6394000" y="3247000"/>
            <a:ext cx="2217000" cy="1329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193" name="Google Shape;193;p7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194" name="Google Shape;194;p79"/>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
        <p:nvSpPr>
          <p:cNvPr id="195" name="Google Shape;195;p79"/>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1">
  <p:cSld name="TITLE_1_1_2_2_2">
    <p:bg>
      <p:bgPr>
        <a:blipFill>
          <a:blip r:embed="rId2">
            <a:alphaModFix/>
          </a:blip>
          <a:stretch>
            <a:fillRect/>
          </a:stretch>
        </a:blipFill>
      </p:bgPr>
    </p:bg>
    <p:spTree>
      <p:nvGrpSpPr>
        <p:cNvPr id="196" name="Shape 196"/>
        <p:cNvGrpSpPr/>
        <p:nvPr/>
      </p:nvGrpSpPr>
      <p:grpSpPr>
        <a:xfrm>
          <a:off x="0" y="0"/>
          <a:ext cx="0" cy="0"/>
          <a:chOff x="0" y="0"/>
          <a:chExt cx="0" cy="0"/>
        </a:xfrm>
      </p:grpSpPr>
      <p:sp>
        <p:nvSpPr>
          <p:cNvPr id="197" name="Google Shape;197;p8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198" name="Google Shape;198;p80"/>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199" name="Google Shape;199;p8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00" name="Google Shape;200;p80"/>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201" name="Google Shape;201;p80"/>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2">
  <p:cSld name="TITLE_1_1_2_2_1_2">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8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204" name="Google Shape;204;p81"/>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205" name="Google Shape;205;p8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06" name="Google Shape;206;p81"/>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207" name="Google Shape;207;p81"/>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3">
  <p:cSld name="TITLE_1_1_2_2_1_1_3">
    <p:bg>
      <p:bgPr>
        <a:blipFill>
          <a:blip r:embed="rId2">
            <a:alphaModFix/>
          </a:blip>
          <a:stretch>
            <a:fillRect/>
          </a:stretch>
        </a:blipFill>
      </p:bgPr>
    </p:bg>
    <p:spTree>
      <p:nvGrpSpPr>
        <p:cNvPr id="208" name="Shape 208"/>
        <p:cNvGrpSpPr/>
        <p:nvPr/>
      </p:nvGrpSpPr>
      <p:grpSpPr>
        <a:xfrm>
          <a:off x="0" y="0"/>
          <a:ext cx="0" cy="0"/>
          <a:chOff x="0" y="0"/>
          <a:chExt cx="0" cy="0"/>
        </a:xfrm>
      </p:grpSpPr>
      <p:sp>
        <p:nvSpPr>
          <p:cNvPr id="209" name="Google Shape;209;p8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210" name="Google Shape;210;p82"/>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211" name="Google Shape;211;p8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2" name="Google Shape;212;p82"/>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213" name="Google Shape;213;p82"/>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4">
  <p:cSld name="TITLE_1_1_2_2_1_1_2_2">
    <p:bg>
      <p:bgPr>
        <a:blipFill>
          <a:blip r:embed="rId2">
            <a:alphaModFix/>
          </a:blip>
          <a:stretch>
            <a:fillRect/>
          </a:stretch>
        </a:blipFill>
      </p:bgPr>
    </p:bg>
    <p:spTree>
      <p:nvGrpSpPr>
        <p:cNvPr id="214" name="Shape 214"/>
        <p:cNvGrpSpPr/>
        <p:nvPr/>
      </p:nvGrpSpPr>
      <p:grpSpPr>
        <a:xfrm>
          <a:off x="0" y="0"/>
          <a:ext cx="0" cy="0"/>
          <a:chOff x="0" y="0"/>
          <a:chExt cx="0" cy="0"/>
        </a:xfrm>
      </p:grpSpPr>
      <p:sp>
        <p:nvSpPr>
          <p:cNvPr id="215" name="Google Shape;215;p8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216" name="Google Shape;216;p83"/>
          <p:cNvSpPr txBox="1"/>
          <p:nvPr>
            <p:ph idx="2" type="body"/>
          </p:nvPr>
        </p:nvSpPr>
        <p:spPr>
          <a:xfrm>
            <a:off x="470375" y="1599300"/>
            <a:ext cx="59238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217" name="Google Shape;217;p8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18" name="Google Shape;218;p8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219" name="Google Shape;219;p83"/>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white with leaf 5">
  <p:cSld name="TITLE_1_1_2_2_1_1_2_1_1">
    <p:bg>
      <p:bgPr>
        <a:blipFill>
          <a:blip r:embed="rId2">
            <a:alphaModFix/>
          </a:blip>
          <a:stretch>
            <a:fillRect/>
          </a:stretch>
        </a:blipFill>
      </p:bgPr>
    </p:bg>
    <p:spTree>
      <p:nvGrpSpPr>
        <p:cNvPr id="220" name="Shape 220"/>
        <p:cNvGrpSpPr/>
        <p:nvPr/>
      </p:nvGrpSpPr>
      <p:grpSpPr>
        <a:xfrm>
          <a:off x="0" y="0"/>
          <a:ext cx="0" cy="0"/>
          <a:chOff x="0" y="0"/>
          <a:chExt cx="0" cy="0"/>
        </a:xfrm>
      </p:grpSpPr>
      <p:sp>
        <p:nvSpPr>
          <p:cNvPr id="221" name="Google Shape;221;p8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222" name="Google Shape;222;p84"/>
          <p:cNvSpPr txBox="1"/>
          <p:nvPr>
            <p:ph idx="2" type="body"/>
          </p:nvPr>
        </p:nvSpPr>
        <p:spPr>
          <a:xfrm>
            <a:off x="470375" y="1599300"/>
            <a:ext cx="5933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223" name="Google Shape;223;p8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24" name="Google Shape;224;p84"/>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225" name="Google Shape;225;p84"/>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3">
  <p:cSld name="TITLE_3_1_1_1_1">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49"/>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27" name="Google Shape;27;p4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28" name="Google Shape;28;p49"/>
          <p:cNvSpPr txBox="1"/>
          <p:nvPr>
            <p:ph idx="2" type="body"/>
          </p:nvPr>
        </p:nvSpPr>
        <p:spPr>
          <a:xfrm>
            <a:off x="470375" y="19041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29" name="Google Shape;29;p4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0" name="Google Shape;30;p49"/>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columns">
  <p:cSld name="TITLE_1_1_5_2_1">
    <p:bg>
      <p:bgPr>
        <a:blipFill>
          <a:blip r:embed="rId2">
            <a:alphaModFix/>
          </a:blip>
          <a:stretch>
            <a:fillRect/>
          </a:stretch>
        </a:blipFill>
      </p:bgPr>
    </p:bg>
    <p:spTree>
      <p:nvGrpSpPr>
        <p:cNvPr id="226" name="Shape 226"/>
        <p:cNvGrpSpPr/>
        <p:nvPr/>
      </p:nvGrpSpPr>
      <p:grpSpPr>
        <a:xfrm>
          <a:off x="0" y="0"/>
          <a:ext cx="0" cy="0"/>
          <a:chOff x="0" y="0"/>
          <a:chExt cx="0" cy="0"/>
        </a:xfrm>
      </p:grpSpPr>
      <p:sp>
        <p:nvSpPr>
          <p:cNvPr id="227" name="Google Shape;227;p8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28" name="Google Shape;228;p8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sp>
        <p:nvSpPr>
          <p:cNvPr id="229" name="Google Shape;229;p85"/>
          <p:cNvSpPr txBox="1"/>
          <p:nvPr>
            <p:ph idx="2" type="body"/>
          </p:nvPr>
        </p:nvSpPr>
        <p:spPr>
          <a:xfrm>
            <a:off x="470375" y="1599300"/>
            <a:ext cx="7310400" cy="1329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pic>
        <p:nvPicPr>
          <p:cNvPr id="230" name="Google Shape;230;p85"/>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231" name="Google Shape;231;p85"/>
          <p:cNvSpPr txBox="1"/>
          <p:nvPr>
            <p:ph idx="3" type="body"/>
          </p:nvPr>
        </p:nvSpPr>
        <p:spPr>
          <a:xfrm>
            <a:off x="462150" y="3239675"/>
            <a:ext cx="2217000" cy="1329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232" name="Google Shape;232;p85"/>
          <p:cNvSpPr txBox="1"/>
          <p:nvPr>
            <p:ph idx="4" type="body"/>
          </p:nvPr>
        </p:nvSpPr>
        <p:spPr>
          <a:xfrm>
            <a:off x="3428075" y="3247000"/>
            <a:ext cx="2217000" cy="1329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233" name="Google Shape;233;p85"/>
          <p:cNvSpPr txBox="1"/>
          <p:nvPr>
            <p:ph idx="5" type="body"/>
          </p:nvPr>
        </p:nvSpPr>
        <p:spPr>
          <a:xfrm>
            <a:off x="6394000" y="3247000"/>
            <a:ext cx="2217000" cy="1329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234" name="Google Shape;234;p85"/>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larger font">
  <p:cSld name="TITLE_1_1_4_1_1">
    <p:bg>
      <p:bgPr>
        <a:blipFill>
          <a:blip r:embed="rId2">
            <a:alphaModFix/>
          </a:blip>
          <a:stretch>
            <a:fillRect/>
          </a:stretch>
        </a:blipFill>
      </p:bgPr>
    </p:bg>
    <p:spTree>
      <p:nvGrpSpPr>
        <p:cNvPr id="235" name="Shape 235"/>
        <p:cNvGrpSpPr/>
        <p:nvPr/>
      </p:nvGrpSpPr>
      <p:grpSpPr>
        <a:xfrm>
          <a:off x="0" y="0"/>
          <a:ext cx="0" cy="0"/>
          <a:chOff x="0" y="0"/>
          <a:chExt cx="0" cy="0"/>
        </a:xfrm>
      </p:grpSpPr>
      <p:sp>
        <p:nvSpPr>
          <p:cNvPr id="236" name="Google Shape;236;p8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86"/>
          <p:cNvSpPr txBox="1"/>
          <p:nvPr>
            <p:ph type="title"/>
          </p:nvPr>
        </p:nvSpPr>
        <p:spPr>
          <a:xfrm>
            <a:off x="458440" y="1031835"/>
            <a:ext cx="8217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4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
        <p:nvSpPr>
          <p:cNvPr id="238" name="Google Shape;238;p8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sp>
        <p:nvSpPr>
          <p:cNvPr id="239" name="Google Shape;239;p86"/>
          <p:cNvSpPr txBox="1"/>
          <p:nvPr>
            <p:ph idx="2" type="body"/>
          </p:nvPr>
        </p:nvSpPr>
        <p:spPr>
          <a:xfrm>
            <a:off x="470375" y="1751700"/>
            <a:ext cx="5923800" cy="2958600"/>
          </a:xfrm>
          <a:prstGeom prst="rect">
            <a:avLst/>
          </a:prstGeom>
          <a:noFill/>
          <a:ln>
            <a:noFill/>
          </a:ln>
        </p:spPr>
        <p:txBody>
          <a:bodyPr anchorCtr="0" anchor="t" bIns="91425" lIns="91425" spcFirstLastPara="1" rIns="91425" wrap="square" tIns="91425">
            <a:noAutofit/>
          </a:bodyPr>
          <a:lstStyle>
            <a:lvl1pPr indent="-323850" lvl="0" marL="457200" algn="l">
              <a:lnSpc>
                <a:spcPct val="125000"/>
              </a:lnSpc>
              <a:spcBef>
                <a:spcPts val="0"/>
              </a:spcBef>
              <a:spcAft>
                <a:spcPts val="0"/>
              </a:spcAft>
              <a:buClr>
                <a:srgbClr val="FFFFFF"/>
              </a:buClr>
              <a:buSzPts val="1500"/>
              <a:buChar char="●"/>
              <a:defRPr sz="1500">
                <a:solidFill>
                  <a:srgbClr val="FFFFFF"/>
                </a:solidFill>
              </a:defRPr>
            </a:lvl1pPr>
            <a:lvl2pPr indent="-323850" lvl="1" marL="914400" algn="l">
              <a:lnSpc>
                <a:spcPct val="125000"/>
              </a:lnSpc>
              <a:spcBef>
                <a:spcPts val="0"/>
              </a:spcBef>
              <a:spcAft>
                <a:spcPts val="0"/>
              </a:spcAft>
              <a:buClr>
                <a:srgbClr val="FFFFFF"/>
              </a:buClr>
              <a:buSzPts val="1500"/>
              <a:buChar char="○"/>
              <a:defRPr sz="1500">
                <a:solidFill>
                  <a:srgbClr val="FFFFFF"/>
                </a:solidFill>
              </a:defRPr>
            </a:lvl2pPr>
            <a:lvl3pPr indent="-323850" lvl="2" marL="1371600" algn="l">
              <a:lnSpc>
                <a:spcPct val="125000"/>
              </a:lnSpc>
              <a:spcBef>
                <a:spcPts val="0"/>
              </a:spcBef>
              <a:spcAft>
                <a:spcPts val="0"/>
              </a:spcAft>
              <a:buClr>
                <a:srgbClr val="FFFFFF"/>
              </a:buClr>
              <a:buSzPts val="1500"/>
              <a:buChar char="■"/>
              <a:defRPr sz="1500">
                <a:solidFill>
                  <a:srgbClr val="FFFFFF"/>
                </a:solidFill>
              </a:defRPr>
            </a:lvl3pPr>
            <a:lvl4pPr indent="-323850" lvl="3" marL="1828800" algn="l">
              <a:lnSpc>
                <a:spcPct val="125000"/>
              </a:lnSpc>
              <a:spcBef>
                <a:spcPts val="0"/>
              </a:spcBef>
              <a:spcAft>
                <a:spcPts val="0"/>
              </a:spcAft>
              <a:buClr>
                <a:srgbClr val="FFFFFF"/>
              </a:buClr>
              <a:buSzPts val="1500"/>
              <a:buChar char="●"/>
              <a:defRPr sz="1500">
                <a:solidFill>
                  <a:srgbClr val="FFFFFF"/>
                </a:solidFill>
              </a:defRPr>
            </a:lvl4pPr>
            <a:lvl5pPr indent="-323850" lvl="4" marL="2286000" algn="l">
              <a:lnSpc>
                <a:spcPct val="125000"/>
              </a:lnSpc>
              <a:spcBef>
                <a:spcPts val="0"/>
              </a:spcBef>
              <a:spcAft>
                <a:spcPts val="0"/>
              </a:spcAft>
              <a:buClr>
                <a:srgbClr val="FFFFFF"/>
              </a:buClr>
              <a:buSzPts val="1500"/>
              <a:buChar char="○"/>
              <a:defRPr sz="1500">
                <a:solidFill>
                  <a:srgbClr val="FFFFFF"/>
                </a:solidFill>
              </a:defRPr>
            </a:lvl5pPr>
            <a:lvl6pPr indent="-323850" lvl="5" marL="2743200" algn="l">
              <a:lnSpc>
                <a:spcPct val="125000"/>
              </a:lnSpc>
              <a:spcBef>
                <a:spcPts val="0"/>
              </a:spcBef>
              <a:spcAft>
                <a:spcPts val="0"/>
              </a:spcAft>
              <a:buClr>
                <a:srgbClr val="FFFFFF"/>
              </a:buClr>
              <a:buSzPts val="1500"/>
              <a:buChar char="■"/>
              <a:defRPr sz="1500">
                <a:solidFill>
                  <a:srgbClr val="FFFFFF"/>
                </a:solidFill>
              </a:defRPr>
            </a:lvl6pPr>
            <a:lvl7pPr indent="-323850" lvl="6" marL="3200400" algn="l">
              <a:lnSpc>
                <a:spcPct val="125000"/>
              </a:lnSpc>
              <a:spcBef>
                <a:spcPts val="0"/>
              </a:spcBef>
              <a:spcAft>
                <a:spcPts val="0"/>
              </a:spcAft>
              <a:buClr>
                <a:srgbClr val="FFFFFF"/>
              </a:buClr>
              <a:buSzPts val="1500"/>
              <a:buChar char="●"/>
              <a:defRPr sz="1500">
                <a:solidFill>
                  <a:srgbClr val="FFFFFF"/>
                </a:solidFill>
              </a:defRPr>
            </a:lvl7pPr>
            <a:lvl8pPr indent="-323850" lvl="7" marL="3657600" algn="l">
              <a:lnSpc>
                <a:spcPct val="125000"/>
              </a:lnSpc>
              <a:spcBef>
                <a:spcPts val="0"/>
              </a:spcBef>
              <a:spcAft>
                <a:spcPts val="0"/>
              </a:spcAft>
              <a:buClr>
                <a:srgbClr val="FFFFFF"/>
              </a:buClr>
              <a:buSzPts val="1500"/>
              <a:buChar char="○"/>
              <a:defRPr sz="1500">
                <a:solidFill>
                  <a:srgbClr val="FFFFFF"/>
                </a:solidFill>
              </a:defRPr>
            </a:lvl8pPr>
            <a:lvl9pPr indent="-323850" lvl="8" marL="4114800" algn="l">
              <a:lnSpc>
                <a:spcPct val="125000"/>
              </a:lnSpc>
              <a:spcBef>
                <a:spcPts val="0"/>
              </a:spcBef>
              <a:spcAft>
                <a:spcPts val="0"/>
              </a:spcAft>
              <a:buClr>
                <a:srgbClr val="FFFFFF"/>
              </a:buClr>
              <a:buSzPts val="1500"/>
              <a:buChar char="■"/>
              <a:defRPr sz="1500">
                <a:solidFill>
                  <a:srgbClr val="FFFFFF"/>
                </a:solidFill>
              </a:defRPr>
            </a:lvl9pPr>
          </a:lstStyle>
          <a:p/>
        </p:txBody>
      </p:sp>
      <p:pic>
        <p:nvPicPr>
          <p:cNvPr id="240" name="Google Shape;240;p86"/>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2">
  <p:cSld name="TITLE_1_1_3_1_3_1">
    <p:bg>
      <p:bgPr>
        <a:blipFill>
          <a:blip r:embed="rId2">
            <a:alphaModFix/>
          </a:blip>
          <a:stretch>
            <a:fillRect/>
          </a:stretch>
        </a:blipFill>
      </p:bgPr>
    </p:bg>
    <p:spTree>
      <p:nvGrpSpPr>
        <p:cNvPr id="241" name="Shape 241"/>
        <p:cNvGrpSpPr/>
        <p:nvPr/>
      </p:nvGrpSpPr>
      <p:grpSpPr>
        <a:xfrm>
          <a:off x="0" y="0"/>
          <a:ext cx="0" cy="0"/>
          <a:chOff x="0" y="0"/>
          <a:chExt cx="0" cy="0"/>
        </a:xfrm>
      </p:grpSpPr>
      <p:sp>
        <p:nvSpPr>
          <p:cNvPr id="242" name="Google Shape;242;p8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43" name="Google Shape;243;p87"/>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244" name="Google Shape;244;p8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sp>
        <p:nvSpPr>
          <p:cNvPr id="245" name="Google Shape;245;p87"/>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246" name="Google Shape;246;p87"/>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ank evergreen with leaf 3">
  <p:cSld name="TITLE_1_1_3_1_1_2_1">
    <p:bg>
      <p:bgPr>
        <a:blipFill>
          <a:blip r:embed="rId2">
            <a:alphaModFix/>
          </a:blip>
          <a:stretch>
            <a:fillRect/>
          </a:stretch>
        </a:blipFill>
      </p:bgPr>
    </p:bg>
    <p:spTree>
      <p:nvGrpSpPr>
        <p:cNvPr id="247" name="Shape 247"/>
        <p:cNvGrpSpPr/>
        <p:nvPr/>
      </p:nvGrpSpPr>
      <p:grpSpPr>
        <a:xfrm>
          <a:off x="0" y="0"/>
          <a:ext cx="0" cy="0"/>
          <a:chOff x="0" y="0"/>
          <a:chExt cx="0" cy="0"/>
        </a:xfrm>
      </p:grpSpPr>
      <p:sp>
        <p:nvSpPr>
          <p:cNvPr id="248" name="Google Shape;248;p8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49" name="Google Shape;249;p88"/>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250" name="Google Shape;250;p88"/>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
        <p:nvSpPr>
          <p:cNvPr id="251" name="Google Shape;251;p88"/>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sp>
        <p:nvSpPr>
          <p:cNvPr id="252" name="Google Shape;252;p88"/>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hite">
  <p:cSld name="TITLE_7_3">
    <p:spTree>
      <p:nvGrpSpPr>
        <p:cNvPr id="253" name="Shape 253"/>
        <p:cNvGrpSpPr/>
        <p:nvPr/>
      </p:nvGrpSpPr>
      <p:grpSpPr>
        <a:xfrm>
          <a:off x="0" y="0"/>
          <a:ext cx="0" cy="0"/>
          <a:chOff x="0" y="0"/>
          <a:chExt cx="0" cy="0"/>
        </a:xfrm>
      </p:grpSpPr>
      <p:sp>
        <p:nvSpPr>
          <p:cNvPr id="254" name="Google Shape;254;p8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55" name="Google Shape;255;p89"/>
          <p:cNvSpPr txBox="1"/>
          <p:nvPr>
            <p:ph type="title"/>
          </p:nvPr>
        </p:nvSpPr>
        <p:spPr>
          <a:xfrm>
            <a:off x="458450" y="1336625"/>
            <a:ext cx="36618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256" name="Google Shape;256;p8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257" name="Google Shape;257;p89"/>
          <p:cNvSpPr txBox="1"/>
          <p:nvPr>
            <p:ph idx="2" type="body"/>
          </p:nvPr>
        </p:nvSpPr>
        <p:spPr>
          <a:xfrm>
            <a:off x="5023750" y="1333500"/>
            <a:ext cx="36405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258" name="Google Shape;258;p89"/>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cxnSp>
        <p:nvCxnSpPr>
          <p:cNvPr id="259" name="Google Shape;259;p89"/>
          <p:cNvCxnSpPr/>
          <p:nvPr/>
        </p:nvCxnSpPr>
        <p:spPr>
          <a:xfrm>
            <a:off x="4572000" y="1230247"/>
            <a:ext cx="0" cy="29097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evergreen">
  <p:cSld name="TITLE_7_3_1">
    <p:bg>
      <p:bgPr>
        <a:solidFill>
          <a:schemeClr val="dk1"/>
        </a:solidFill>
      </p:bgPr>
    </p:bg>
    <p:spTree>
      <p:nvGrpSpPr>
        <p:cNvPr id="260" name="Shape 260"/>
        <p:cNvGrpSpPr/>
        <p:nvPr/>
      </p:nvGrpSpPr>
      <p:grpSpPr>
        <a:xfrm>
          <a:off x="0" y="0"/>
          <a:ext cx="0" cy="0"/>
          <a:chOff x="0" y="0"/>
          <a:chExt cx="0" cy="0"/>
        </a:xfrm>
      </p:grpSpPr>
      <p:sp>
        <p:nvSpPr>
          <p:cNvPr id="261" name="Google Shape;261;p90"/>
          <p:cNvSpPr txBox="1"/>
          <p:nvPr>
            <p:ph type="title"/>
          </p:nvPr>
        </p:nvSpPr>
        <p:spPr>
          <a:xfrm>
            <a:off x="458450" y="1336625"/>
            <a:ext cx="36618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262" name="Google Shape;262;p9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263" name="Google Shape;263;p90"/>
          <p:cNvSpPr txBox="1"/>
          <p:nvPr>
            <p:ph idx="2" type="body"/>
          </p:nvPr>
        </p:nvSpPr>
        <p:spPr>
          <a:xfrm>
            <a:off x="5023750" y="1333500"/>
            <a:ext cx="36405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cxnSp>
        <p:nvCxnSpPr>
          <p:cNvPr id="264" name="Google Shape;264;p90"/>
          <p:cNvCxnSpPr/>
          <p:nvPr/>
        </p:nvCxnSpPr>
        <p:spPr>
          <a:xfrm>
            <a:off x="4572000" y="1230247"/>
            <a:ext cx="0" cy="2909700"/>
          </a:xfrm>
          <a:prstGeom prst="straightConnector1">
            <a:avLst/>
          </a:prstGeom>
          <a:noFill/>
          <a:ln cap="flat" cmpd="sng" w="9525">
            <a:solidFill>
              <a:schemeClr val="lt2"/>
            </a:solidFill>
            <a:prstDash val="solid"/>
            <a:round/>
            <a:headEnd len="sm" w="sm" type="none"/>
            <a:tailEnd len="sm" w="sm" type="none"/>
          </a:ln>
        </p:spPr>
      </p:cxnSp>
      <p:sp>
        <p:nvSpPr>
          <p:cNvPr id="265" name="Google Shape;265;p9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266" name="Google Shape;266;p90"/>
          <p:cNvPicPr preferRelativeResize="0"/>
          <p:nvPr/>
        </p:nvPicPr>
        <p:blipFill rotWithShape="1">
          <a:blip r:embed="rId2">
            <a:alphaModFix/>
          </a:blip>
          <a:srcRect b="0" l="0" r="0" t="0"/>
          <a:stretch/>
        </p:blipFill>
        <p:spPr>
          <a:xfrm>
            <a:off x="8164253" y="4812378"/>
            <a:ext cx="423709" cy="952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2">
  <p:cSld name="TITLE_1_8">
    <p:bg>
      <p:bgPr>
        <a:blipFill>
          <a:blip r:embed="rId2">
            <a:alphaModFix/>
          </a:blip>
          <a:stretch>
            <a:fillRect/>
          </a:stretch>
        </a:blipFill>
      </p:bgPr>
    </p:bg>
    <p:spTree>
      <p:nvGrpSpPr>
        <p:cNvPr id="267" name="Shape 267"/>
        <p:cNvGrpSpPr/>
        <p:nvPr/>
      </p:nvGrpSpPr>
      <p:grpSpPr>
        <a:xfrm>
          <a:off x="0" y="0"/>
          <a:ext cx="0" cy="0"/>
          <a:chOff x="0" y="0"/>
          <a:chExt cx="0" cy="0"/>
        </a:xfrm>
      </p:grpSpPr>
      <p:sp>
        <p:nvSpPr>
          <p:cNvPr id="268" name="Google Shape;268;p9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69" name="Google Shape;269;p9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270" name="Google Shape;270;p91"/>
          <p:cNvSpPr txBox="1"/>
          <p:nvPr>
            <p:ph idx="2" type="body"/>
          </p:nvPr>
        </p:nvSpPr>
        <p:spPr>
          <a:xfrm>
            <a:off x="461190"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271" name="Google Shape;271;p91"/>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
        <p:nvSpPr>
          <p:cNvPr id="272" name="Google Shape;272;p91"/>
          <p:cNvSpPr txBox="1"/>
          <p:nvPr>
            <p:ph idx="3"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pic>
        <p:nvPicPr>
          <p:cNvPr id="273" name="Google Shape;273;p91"/>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274" name="Google Shape;274;p91"/>
          <p:cNvSpPr txBox="1"/>
          <p:nvPr>
            <p:ph idx="4"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1 larger font">
  <p:cSld name="TITLE_1_7_1">
    <p:bg>
      <p:bgPr>
        <a:blipFill>
          <a:blip r:embed="rId2">
            <a:alphaModFix/>
          </a:blip>
          <a:stretch>
            <a:fillRect/>
          </a:stretch>
        </a:blipFill>
      </p:bgPr>
    </p:bg>
    <p:spTree>
      <p:nvGrpSpPr>
        <p:cNvPr id="275" name="Shape 275"/>
        <p:cNvGrpSpPr/>
        <p:nvPr/>
      </p:nvGrpSpPr>
      <p:grpSpPr>
        <a:xfrm>
          <a:off x="0" y="0"/>
          <a:ext cx="0" cy="0"/>
          <a:chOff x="0" y="0"/>
          <a:chExt cx="0" cy="0"/>
        </a:xfrm>
      </p:grpSpPr>
      <p:sp>
        <p:nvSpPr>
          <p:cNvPr id="276" name="Google Shape;276;p9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77" name="Google Shape;277;p9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278" name="Google Shape;278;p92"/>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323850" lvl="0" marL="457200" algn="l">
              <a:lnSpc>
                <a:spcPct val="125000"/>
              </a:lnSpc>
              <a:spcBef>
                <a:spcPts val="0"/>
              </a:spcBef>
              <a:spcAft>
                <a:spcPts val="0"/>
              </a:spcAft>
              <a:buSzPts val="1500"/>
              <a:buChar char="●"/>
              <a:defRPr sz="1500"/>
            </a:lvl1pPr>
            <a:lvl2pPr indent="-323850" lvl="1" marL="914400" algn="l">
              <a:lnSpc>
                <a:spcPct val="125000"/>
              </a:lnSpc>
              <a:spcBef>
                <a:spcPts val="0"/>
              </a:spcBef>
              <a:spcAft>
                <a:spcPts val="0"/>
              </a:spcAft>
              <a:buSzPts val="1500"/>
              <a:buChar char="○"/>
              <a:defRPr sz="1500"/>
            </a:lvl2pPr>
            <a:lvl3pPr indent="-323850" lvl="2" marL="1371600" algn="l">
              <a:lnSpc>
                <a:spcPct val="125000"/>
              </a:lnSpc>
              <a:spcBef>
                <a:spcPts val="0"/>
              </a:spcBef>
              <a:spcAft>
                <a:spcPts val="0"/>
              </a:spcAft>
              <a:buSzPts val="1500"/>
              <a:buChar char="■"/>
              <a:defRPr sz="1500"/>
            </a:lvl3pPr>
            <a:lvl4pPr indent="-323850" lvl="3" marL="1828800" algn="l">
              <a:lnSpc>
                <a:spcPct val="125000"/>
              </a:lnSpc>
              <a:spcBef>
                <a:spcPts val="0"/>
              </a:spcBef>
              <a:spcAft>
                <a:spcPts val="0"/>
              </a:spcAft>
              <a:buSzPts val="1500"/>
              <a:buChar char="●"/>
              <a:defRPr sz="1500"/>
            </a:lvl4pPr>
            <a:lvl5pPr indent="-323850" lvl="4" marL="2286000" algn="l">
              <a:lnSpc>
                <a:spcPct val="125000"/>
              </a:lnSpc>
              <a:spcBef>
                <a:spcPts val="0"/>
              </a:spcBef>
              <a:spcAft>
                <a:spcPts val="0"/>
              </a:spcAft>
              <a:buSzPts val="1500"/>
              <a:buChar char="○"/>
              <a:defRPr sz="1500"/>
            </a:lvl5pPr>
            <a:lvl6pPr indent="-323850" lvl="5" marL="2743200" algn="l">
              <a:lnSpc>
                <a:spcPct val="125000"/>
              </a:lnSpc>
              <a:spcBef>
                <a:spcPts val="0"/>
              </a:spcBef>
              <a:spcAft>
                <a:spcPts val="0"/>
              </a:spcAft>
              <a:buSzPts val="1500"/>
              <a:buChar char="■"/>
              <a:defRPr sz="1500"/>
            </a:lvl6pPr>
            <a:lvl7pPr indent="-323850" lvl="6" marL="3200400" algn="l">
              <a:lnSpc>
                <a:spcPct val="125000"/>
              </a:lnSpc>
              <a:spcBef>
                <a:spcPts val="0"/>
              </a:spcBef>
              <a:spcAft>
                <a:spcPts val="0"/>
              </a:spcAft>
              <a:buSzPts val="1500"/>
              <a:buChar char="●"/>
              <a:defRPr sz="1500"/>
            </a:lvl7pPr>
            <a:lvl8pPr indent="-323850" lvl="7" marL="3657600" algn="l">
              <a:lnSpc>
                <a:spcPct val="125000"/>
              </a:lnSpc>
              <a:spcBef>
                <a:spcPts val="0"/>
              </a:spcBef>
              <a:spcAft>
                <a:spcPts val="0"/>
              </a:spcAft>
              <a:buSzPts val="1500"/>
              <a:buChar char="○"/>
              <a:defRPr sz="1500"/>
            </a:lvl8pPr>
            <a:lvl9pPr indent="-323850" lvl="8" marL="4114800" algn="l">
              <a:lnSpc>
                <a:spcPct val="125000"/>
              </a:lnSpc>
              <a:spcBef>
                <a:spcPts val="0"/>
              </a:spcBef>
              <a:spcAft>
                <a:spcPts val="0"/>
              </a:spcAft>
              <a:buSzPts val="1500"/>
              <a:buChar char="■"/>
              <a:defRPr sz="1500"/>
            </a:lvl9pPr>
          </a:lstStyle>
          <a:p/>
        </p:txBody>
      </p:sp>
      <p:sp>
        <p:nvSpPr>
          <p:cNvPr id="279" name="Google Shape;279;p92"/>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
        <p:nvSpPr>
          <p:cNvPr id="280" name="Google Shape;280;p92"/>
          <p:cNvSpPr txBox="1"/>
          <p:nvPr>
            <p:ph idx="3"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323850" lvl="0" marL="457200" algn="l">
              <a:lnSpc>
                <a:spcPct val="125000"/>
              </a:lnSpc>
              <a:spcBef>
                <a:spcPts val="0"/>
              </a:spcBef>
              <a:spcAft>
                <a:spcPts val="0"/>
              </a:spcAft>
              <a:buClr>
                <a:srgbClr val="FFFFFF"/>
              </a:buClr>
              <a:buSzPts val="1500"/>
              <a:buChar char="●"/>
              <a:defRPr sz="1500">
                <a:solidFill>
                  <a:srgbClr val="FFFFFF"/>
                </a:solidFill>
              </a:defRPr>
            </a:lvl1pPr>
            <a:lvl2pPr indent="-323850" lvl="1" marL="914400" algn="l">
              <a:lnSpc>
                <a:spcPct val="125000"/>
              </a:lnSpc>
              <a:spcBef>
                <a:spcPts val="0"/>
              </a:spcBef>
              <a:spcAft>
                <a:spcPts val="0"/>
              </a:spcAft>
              <a:buClr>
                <a:srgbClr val="FFFFFF"/>
              </a:buClr>
              <a:buSzPts val="1500"/>
              <a:buChar char="○"/>
              <a:defRPr sz="1500">
                <a:solidFill>
                  <a:srgbClr val="FFFFFF"/>
                </a:solidFill>
              </a:defRPr>
            </a:lvl2pPr>
            <a:lvl3pPr indent="-323850" lvl="2" marL="1371600" algn="l">
              <a:lnSpc>
                <a:spcPct val="125000"/>
              </a:lnSpc>
              <a:spcBef>
                <a:spcPts val="0"/>
              </a:spcBef>
              <a:spcAft>
                <a:spcPts val="0"/>
              </a:spcAft>
              <a:buClr>
                <a:srgbClr val="FFFFFF"/>
              </a:buClr>
              <a:buSzPts val="1500"/>
              <a:buChar char="■"/>
              <a:defRPr sz="1500">
                <a:solidFill>
                  <a:srgbClr val="FFFFFF"/>
                </a:solidFill>
              </a:defRPr>
            </a:lvl3pPr>
            <a:lvl4pPr indent="-323850" lvl="3" marL="1828800" algn="l">
              <a:lnSpc>
                <a:spcPct val="125000"/>
              </a:lnSpc>
              <a:spcBef>
                <a:spcPts val="0"/>
              </a:spcBef>
              <a:spcAft>
                <a:spcPts val="0"/>
              </a:spcAft>
              <a:buClr>
                <a:srgbClr val="FFFFFF"/>
              </a:buClr>
              <a:buSzPts val="1500"/>
              <a:buChar char="●"/>
              <a:defRPr sz="1500">
                <a:solidFill>
                  <a:srgbClr val="FFFFFF"/>
                </a:solidFill>
              </a:defRPr>
            </a:lvl4pPr>
            <a:lvl5pPr indent="-323850" lvl="4" marL="2286000" algn="l">
              <a:lnSpc>
                <a:spcPct val="125000"/>
              </a:lnSpc>
              <a:spcBef>
                <a:spcPts val="0"/>
              </a:spcBef>
              <a:spcAft>
                <a:spcPts val="0"/>
              </a:spcAft>
              <a:buClr>
                <a:srgbClr val="FFFFFF"/>
              </a:buClr>
              <a:buSzPts val="1500"/>
              <a:buChar char="○"/>
              <a:defRPr sz="1500">
                <a:solidFill>
                  <a:srgbClr val="FFFFFF"/>
                </a:solidFill>
              </a:defRPr>
            </a:lvl5pPr>
            <a:lvl6pPr indent="-323850" lvl="5" marL="2743200" algn="l">
              <a:lnSpc>
                <a:spcPct val="125000"/>
              </a:lnSpc>
              <a:spcBef>
                <a:spcPts val="0"/>
              </a:spcBef>
              <a:spcAft>
                <a:spcPts val="0"/>
              </a:spcAft>
              <a:buClr>
                <a:srgbClr val="FFFFFF"/>
              </a:buClr>
              <a:buSzPts val="1500"/>
              <a:buChar char="■"/>
              <a:defRPr sz="1500">
                <a:solidFill>
                  <a:srgbClr val="FFFFFF"/>
                </a:solidFill>
              </a:defRPr>
            </a:lvl6pPr>
            <a:lvl7pPr indent="-323850" lvl="6" marL="3200400" algn="l">
              <a:lnSpc>
                <a:spcPct val="125000"/>
              </a:lnSpc>
              <a:spcBef>
                <a:spcPts val="0"/>
              </a:spcBef>
              <a:spcAft>
                <a:spcPts val="0"/>
              </a:spcAft>
              <a:buClr>
                <a:srgbClr val="FFFFFF"/>
              </a:buClr>
              <a:buSzPts val="1500"/>
              <a:buChar char="●"/>
              <a:defRPr sz="1500">
                <a:solidFill>
                  <a:srgbClr val="FFFFFF"/>
                </a:solidFill>
              </a:defRPr>
            </a:lvl7pPr>
            <a:lvl8pPr indent="-323850" lvl="7" marL="3657600" algn="l">
              <a:lnSpc>
                <a:spcPct val="125000"/>
              </a:lnSpc>
              <a:spcBef>
                <a:spcPts val="0"/>
              </a:spcBef>
              <a:spcAft>
                <a:spcPts val="0"/>
              </a:spcAft>
              <a:buClr>
                <a:srgbClr val="FFFFFF"/>
              </a:buClr>
              <a:buSzPts val="1500"/>
              <a:buChar char="○"/>
              <a:defRPr sz="1500">
                <a:solidFill>
                  <a:srgbClr val="FFFFFF"/>
                </a:solidFill>
              </a:defRPr>
            </a:lvl8pPr>
            <a:lvl9pPr indent="-323850" lvl="8" marL="4114800" algn="l">
              <a:lnSpc>
                <a:spcPct val="125000"/>
              </a:lnSpc>
              <a:spcBef>
                <a:spcPts val="0"/>
              </a:spcBef>
              <a:spcAft>
                <a:spcPts val="0"/>
              </a:spcAft>
              <a:buClr>
                <a:srgbClr val="FFFFFF"/>
              </a:buClr>
              <a:buSzPts val="1500"/>
              <a:buChar char="■"/>
              <a:defRPr sz="1500">
                <a:solidFill>
                  <a:srgbClr val="FFFFFF"/>
                </a:solidFill>
              </a:defRPr>
            </a:lvl9pPr>
          </a:lstStyle>
          <a:p/>
        </p:txBody>
      </p:sp>
      <p:pic>
        <p:nvPicPr>
          <p:cNvPr id="281" name="Google Shape;281;p92"/>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282" name="Google Shape;282;p92"/>
          <p:cNvSpPr txBox="1"/>
          <p:nvPr>
            <p:ph idx="4"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big headline">
  <p:cSld name="TITLE_7_1">
    <p:bg>
      <p:bgPr>
        <a:blipFill>
          <a:blip r:embed="rId2">
            <a:alphaModFix/>
          </a:blip>
          <a:stretch>
            <a:fillRect/>
          </a:stretch>
        </a:blipFill>
      </p:bgPr>
    </p:bg>
    <p:spTree>
      <p:nvGrpSpPr>
        <p:cNvPr id="283" name="Shape 283"/>
        <p:cNvGrpSpPr/>
        <p:nvPr/>
      </p:nvGrpSpPr>
      <p:grpSpPr>
        <a:xfrm>
          <a:off x="0" y="0"/>
          <a:ext cx="0" cy="0"/>
          <a:chOff x="0" y="0"/>
          <a:chExt cx="0" cy="0"/>
        </a:xfrm>
      </p:grpSpPr>
      <p:sp>
        <p:nvSpPr>
          <p:cNvPr id="284" name="Google Shape;284;p9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93"/>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286" name="Google Shape;286;p9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287" name="Google Shape;287;p93"/>
          <p:cNvSpPr txBox="1"/>
          <p:nvPr>
            <p:ph idx="2" type="body"/>
          </p:nvPr>
        </p:nvSpPr>
        <p:spPr>
          <a:xfrm>
            <a:off x="5014900" y="10216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288" name="Google Shape;288;p9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59">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big headline 2">
  <p:cSld name="TITLE_1_6_1">
    <p:bg>
      <p:bgPr>
        <a:blipFill>
          <a:blip r:embed="rId2">
            <a:alphaModFix/>
          </a:blip>
          <a:stretch>
            <a:fillRect/>
          </a:stretch>
        </a:blipFill>
      </p:bgPr>
    </p:bg>
    <p:spTree>
      <p:nvGrpSpPr>
        <p:cNvPr id="289" name="Shape 289"/>
        <p:cNvGrpSpPr/>
        <p:nvPr/>
      </p:nvGrpSpPr>
      <p:grpSpPr>
        <a:xfrm>
          <a:off x="0" y="0"/>
          <a:ext cx="0" cy="0"/>
          <a:chOff x="0" y="0"/>
          <a:chExt cx="0" cy="0"/>
        </a:xfrm>
      </p:grpSpPr>
      <p:sp>
        <p:nvSpPr>
          <p:cNvPr id="290" name="Google Shape;290;p9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91" name="Google Shape;291;p9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292" name="Google Shape;292;p94"/>
          <p:cNvSpPr txBox="1"/>
          <p:nvPr>
            <p:ph idx="2" type="body"/>
          </p:nvPr>
        </p:nvSpPr>
        <p:spPr>
          <a:xfrm>
            <a:off x="469500" y="10216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293" name="Google Shape;293;p94"/>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pic>
        <p:nvPicPr>
          <p:cNvPr id="294" name="Google Shape;294;p94"/>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1">
  <p:cSld name="TITLE_3_1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50"/>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33" name="Google Shape;33;p5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34" name="Google Shape;34;p50"/>
          <p:cNvSpPr txBox="1"/>
          <p:nvPr>
            <p:ph idx="2" type="body"/>
          </p:nvPr>
        </p:nvSpPr>
        <p:spPr>
          <a:xfrm>
            <a:off x="470375" y="1599300"/>
            <a:ext cx="350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35" name="Google Shape;35;p5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50"/>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1">
  <p:cSld name="TITLE_2_1_1_2_1">
    <p:bg>
      <p:bgPr>
        <a:blipFill>
          <a:blip r:embed="rId2">
            <a:alphaModFix/>
          </a:blip>
          <a:stretch>
            <a:fillRect/>
          </a:stretch>
        </a:blipFill>
      </p:bgPr>
    </p:bg>
    <p:spTree>
      <p:nvGrpSpPr>
        <p:cNvPr id="295" name="Shape 295"/>
        <p:cNvGrpSpPr/>
        <p:nvPr/>
      </p:nvGrpSpPr>
      <p:grpSpPr>
        <a:xfrm>
          <a:off x="0" y="0"/>
          <a:ext cx="0" cy="0"/>
          <a:chOff x="0" y="0"/>
          <a:chExt cx="0" cy="0"/>
        </a:xfrm>
      </p:grpSpPr>
      <p:sp>
        <p:nvSpPr>
          <p:cNvPr id="296" name="Google Shape;296;p9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297" name="Google Shape;297;p95"/>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298" name="Google Shape;298;p95"/>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299" name="Google Shape;299;p95"/>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2">
  <p:cSld name="TITLE_2_1_1_3_2">
    <p:bg>
      <p:bgPr>
        <a:blipFill>
          <a:blip r:embed="rId2">
            <a:alphaModFix/>
          </a:blip>
          <a:stretch>
            <a:fillRect/>
          </a:stretch>
        </a:blipFill>
      </p:bgPr>
    </p:bg>
    <p:spTree>
      <p:nvGrpSpPr>
        <p:cNvPr id="300" name="Shape 300"/>
        <p:cNvGrpSpPr/>
        <p:nvPr/>
      </p:nvGrpSpPr>
      <p:grpSpPr>
        <a:xfrm>
          <a:off x="0" y="0"/>
          <a:ext cx="0" cy="0"/>
          <a:chOff x="0" y="0"/>
          <a:chExt cx="0" cy="0"/>
        </a:xfrm>
      </p:grpSpPr>
      <p:sp>
        <p:nvSpPr>
          <p:cNvPr id="301" name="Google Shape;301;p9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96"/>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03" name="Google Shape;303;p96"/>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04" name="Google Shape;304;p96"/>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3">
  <p:cSld name="TITLE_2_1_1_3_1_2">
    <p:bg>
      <p:bgPr>
        <a:blipFill>
          <a:blip r:embed="rId2">
            <a:alphaModFix/>
          </a:blip>
          <a:stretch>
            <a:fillRect/>
          </a:stretch>
        </a:blipFill>
      </p:bgPr>
    </p:bg>
    <p:spTree>
      <p:nvGrpSpPr>
        <p:cNvPr id="305" name="Shape 305"/>
        <p:cNvGrpSpPr/>
        <p:nvPr/>
      </p:nvGrpSpPr>
      <p:grpSpPr>
        <a:xfrm>
          <a:off x="0" y="0"/>
          <a:ext cx="0" cy="0"/>
          <a:chOff x="0" y="0"/>
          <a:chExt cx="0" cy="0"/>
        </a:xfrm>
      </p:grpSpPr>
      <p:sp>
        <p:nvSpPr>
          <p:cNvPr id="306" name="Google Shape;306;p9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07" name="Google Shape;307;p97"/>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08" name="Google Shape;308;p97"/>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09" name="Google Shape;309;p97"/>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4">
  <p:cSld name="TITLE_2_1_1_3_1_1_2">
    <p:bg>
      <p:bgPr>
        <a:blipFill>
          <a:blip r:embed="rId2">
            <a:alphaModFix/>
          </a:blip>
          <a:stretch>
            <a:fillRect/>
          </a:stretch>
        </a:blipFill>
      </p:bgPr>
    </p:bg>
    <p:spTree>
      <p:nvGrpSpPr>
        <p:cNvPr id="310" name="Shape 310"/>
        <p:cNvGrpSpPr/>
        <p:nvPr/>
      </p:nvGrpSpPr>
      <p:grpSpPr>
        <a:xfrm>
          <a:off x="0" y="0"/>
          <a:ext cx="0" cy="0"/>
          <a:chOff x="0" y="0"/>
          <a:chExt cx="0" cy="0"/>
        </a:xfrm>
      </p:grpSpPr>
      <p:sp>
        <p:nvSpPr>
          <p:cNvPr id="311" name="Google Shape;311;p9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12" name="Google Shape;312;p98"/>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13" name="Google Shape;313;p98"/>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14" name="Google Shape;314;p98"/>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5">
  <p:cSld name="TITLE_2_1_1_3_1_1_1_2">
    <p:bg>
      <p:bgPr>
        <a:blipFill>
          <a:blip r:embed="rId2">
            <a:alphaModFix/>
          </a:blip>
          <a:stretch>
            <a:fillRect/>
          </a:stretch>
        </a:blipFill>
      </p:bgPr>
    </p:bg>
    <p:spTree>
      <p:nvGrpSpPr>
        <p:cNvPr id="315" name="Shape 315"/>
        <p:cNvGrpSpPr/>
        <p:nvPr/>
      </p:nvGrpSpPr>
      <p:grpSpPr>
        <a:xfrm>
          <a:off x="0" y="0"/>
          <a:ext cx="0" cy="0"/>
          <a:chOff x="0" y="0"/>
          <a:chExt cx="0" cy="0"/>
        </a:xfrm>
      </p:grpSpPr>
      <p:sp>
        <p:nvSpPr>
          <p:cNvPr id="316" name="Google Shape;316;p9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17" name="Google Shape;317;p99"/>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18" name="Google Shape;318;p99"/>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19" name="Google Shape;319;p99"/>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6">
  <p:cSld name="TITLE_2_1_1_3_1_1_1_1_2">
    <p:bg>
      <p:bgPr>
        <a:blipFill>
          <a:blip r:embed="rId2">
            <a:alphaModFix/>
          </a:blip>
          <a:stretch>
            <a:fillRect/>
          </a:stretch>
        </a:blipFill>
      </p:bgPr>
    </p:bg>
    <p:spTree>
      <p:nvGrpSpPr>
        <p:cNvPr id="320" name="Shape 320"/>
        <p:cNvGrpSpPr/>
        <p:nvPr/>
      </p:nvGrpSpPr>
      <p:grpSpPr>
        <a:xfrm>
          <a:off x="0" y="0"/>
          <a:ext cx="0" cy="0"/>
          <a:chOff x="0" y="0"/>
          <a:chExt cx="0" cy="0"/>
        </a:xfrm>
      </p:grpSpPr>
      <p:sp>
        <p:nvSpPr>
          <p:cNvPr id="321" name="Google Shape;321;p10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22" name="Google Shape;322;p100"/>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23" name="Google Shape;323;p100"/>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24" name="Google Shape;324;p100"/>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7">
  <p:cSld name="TITLE_2_1_1_3_1_1_1_1_1_2">
    <p:bg>
      <p:bgPr>
        <a:blipFill>
          <a:blip r:embed="rId2">
            <a:alphaModFix/>
          </a:blip>
          <a:stretch>
            <a:fillRect/>
          </a:stretch>
        </a:blipFill>
      </p:bgPr>
    </p:bg>
    <p:spTree>
      <p:nvGrpSpPr>
        <p:cNvPr id="325" name="Shape 325"/>
        <p:cNvGrpSpPr/>
        <p:nvPr/>
      </p:nvGrpSpPr>
      <p:grpSpPr>
        <a:xfrm>
          <a:off x="0" y="0"/>
          <a:ext cx="0" cy="0"/>
          <a:chOff x="0" y="0"/>
          <a:chExt cx="0" cy="0"/>
        </a:xfrm>
      </p:grpSpPr>
      <p:sp>
        <p:nvSpPr>
          <p:cNvPr id="326" name="Google Shape;326;p10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27" name="Google Shape;327;p101"/>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28" name="Google Shape;328;p101"/>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29" name="Google Shape;329;p101"/>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8">
  <p:cSld name="TITLE_2_1_1_3_1_1_1_1_1_1_2">
    <p:bg>
      <p:bgPr>
        <a:blipFill>
          <a:blip r:embed="rId2">
            <a:alphaModFix/>
          </a:blip>
          <a:stretch>
            <a:fillRect/>
          </a:stretch>
        </a:blipFill>
      </p:bgPr>
    </p:bg>
    <p:spTree>
      <p:nvGrpSpPr>
        <p:cNvPr id="330" name="Shape 330"/>
        <p:cNvGrpSpPr/>
        <p:nvPr/>
      </p:nvGrpSpPr>
      <p:grpSpPr>
        <a:xfrm>
          <a:off x="0" y="0"/>
          <a:ext cx="0" cy="0"/>
          <a:chOff x="0" y="0"/>
          <a:chExt cx="0" cy="0"/>
        </a:xfrm>
      </p:grpSpPr>
      <p:sp>
        <p:nvSpPr>
          <p:cNvPr id="331" name="Google Shape;331;p10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32" name="Google Shape;332;p102"/>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33" name="Google Shape;333;p102"/>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34" name="Google Shape;334;p102"/>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with leaf 9">
  <p:cSld name="TITLE_2_1_1_3_1_1_1_1_1_1_1_1">
    <p:bg>
      <p:bgPr>
        <a:blipFill>
          <a:blip r:embed="rId2">
            <a:alphaModFix/>
          </a:blip>
          <a:stretch>
            <a:fillRect/>
          </a:stretch>
        </a:blipFill>
      </p:bgPr>
    </p:bg>
    <p:spTree>
      <p:nvGrpSpPr>
        <p:cNvPr id="335" name="Shape 335"/>
        <p:cNvGrpSpPr/>
        <p:nvPr/>
      </p:nvGrpSpPr>
      <p:grpSpPr>
        <a:xfrm>
          <a:off x="0" y="0"/>
          <a:ext cx="0" cy="0"/>
          <a:chOff x="0" y="0"/>
          <a:chExt cx="0" cy="0"/>
        </a:xfrm>
      </p:grpSpPr>
      <p:sp>
        <p:nvSpPr>
          <p:cNvPr id="336" name="Google Shape;336;p10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37" name="Google Shape;337;p103"/>
          <p:cNvSpPr txBox="1"/>
          <p:nvPr>
            <p:ph idx="1" type="body"/>
          </p:nvPr>
        </p:nvSpPr>
        <p:spPr>
          <a:xfrm>
            <a:off x="458950" y="160635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38" name="Google Shape;338;p10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39" name="Google Shape;339;p103"/>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3">
  <p:cSld name="TITLE_2">
    <p:bg>
      <p:bgPr>
        <a:blipFill>
          <a:blip r:embed="rId2">
            <a:alphaModFix/>
          </a:blip>
          <a:stretch>
            <a:fillRect/>
          </a:stretch>
        </a:blipFill>
      </p:bgPr>
    </p:bg>
    <p:spTree>
      <p:nvGrpSpPr>
        <p:cNvPr id="340" name="Shape 340"/>
        <p:cNvGrpSpPr/>
        <p:nvPr/>
      </p:nvGrpSpPr>
      <p:grpSpPr>
        <a:xfrm>
          <a:off x="0" y="0"/>
          <a:ext cx="0" cy="0"/>
          <a:chOff x="0" y="0"/>
          <a:chExt cx="0" cy="0"/>
        </a:xfrm>
      </p:grpSpPr>
      <p:sp>
        <p:nvSpPr>
          <p:cNvPr id="341" name="Google Shape;341;p10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42" name="Google Shape;342;p10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343" name="Google Shape;343;p104"/>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344" name="Google Shape;344;p104"/>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345" name="Google Shape;345;p104"/>
          <p:cNvSpPr txBox="1"/>
          <p:nvPr>
            <p:ph idx="3"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46" name="Google Shape;346;p104"/>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47" name="Google Shape;347;p104"/>
          <p:cNvSpPr txBox="1"/>
          <p:nvPr>
            <p:ph idx="4"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2">
  <p:cSld name="TITLE_3_1_1_1">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51"/>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39" name="Google Shape;39;p5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40" name="Google Shape;40;p51"/>
          <p:cNvSpPr txBox="1"/>
          <p:nvPr>
            <p:ph idx="2" type="body"/>
          </p:nvPr>
        </p:nvSpPr>
        <p:spPr>
          <a:xfrm>
            <a:off x="470375" y="1599300"/>
            <a:ext cx="350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41" name="Google Shape;41;p5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2" name="Google Shape;42;p51"/>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4">
  <p:cSld name="TITLE_2_1">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10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50" name="Google Shape;350;p10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351" name="Google Shape;351;p105"/>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352" name="Google Shape;352;p105"/>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353" name="Google Shape;353;p105"/>
          <p:cNvSpPr txBox="1"/>
          <p:nvPr>
            <p:ph idx="3"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54" name="Google Shape;354;p105"/>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55" name="Google Shape;355;p105"/>
          <p:cNvSpPr txBox="1"/>
          <p:nvPr>
            <p:ph idx="4"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text 3 larger font">
  <p:cSld name="TITLE_2_1_3">
    <p:bg>
      <p:bgPr>
        <a:blipFill>
          <a:blip r:embed="rId2">
            <a:alphaModFix/>
          </a:blip>
          <a:stretch>
            <a:fillRect/>
          </a:stretch>
        </a:blipFill>
      </p:bgPr>
    </p:bg>
    <p:spTree>
      <p:nvGrpSpPr>
        <p:cNvPr id="356" name="Shape 356"/>
        <p:cNvGrpSpPr/>
        <p:nvPr/>
      </p:nvGrpSpPr>
      <p:grpSpPr>
        <a:xfrm>
          <a:off x="0" y="0"/>
          <a:ext cx="0" cy="0"/>
          <a:chOff x="0" y="0"/>
          <a:chExt cx="0" cy="0"/>
        </a:xfrm>
      </p:grpSpPr>
      <p:sp>
        <p:nvSpPr>
          <p:cNvPr id="357" name="Google Shape;357;p10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58" name="Google Shape;358;p10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359" name="Google Shape;359;p106"/>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323850" lvl="0" marL="457200" algn="l">
              <a:lnSpc>
                <a:spcPct val="125000"/>
              </a:lnSpc>
              <a:spcBef>
                <a:spcPts val="0"/>
              </a:spcBef>
              <a:spcAft>
                <a:spcPts val="0"/>
              </a:spcAft>
              <a:buSzPts val="1500"/>
              <a:buChar char="●"/>
              <a:defRPr sz="1500"/>
            </a:lvl1pPr>
            <a:lvl2pPr indent="-323850" lvl="1" marL="914400" algn="l">
              <a:lnSpc>
                <a:spcPct val="125000"/>
              </a:lnSpc>
              <a:spcBef>
                <a:spcPts val="0"/>
              </a:spcBef>
              <a:spcAft>
                <a:spcPts val="0"/>
              </a:spcAft>
              <a:buSzPts val="1500"/>
              <a:buChar char="○"/>
              <a:defRPr sz="1500"/>
            </a:lvl2pPr>
            <a:lvl3pPr indent="-323850" lvl="2" marL="1371600" algn="l">
              <a:lnSpc>
                <a:spcPct val="125000"/>
              </a:lnSpc>
              <a:spcBef>
                <a:spcPts val="0"/>
              </a:spcBef>
              <a:spcAft>
                <a:spcPts val="0"/>
              </a:spcAft>
              <a:buSzPts val="1500"/>
              <a:buChar char="■"/>
              <a:defRPr sz="1500"/>
            </a:lvl3pPr>
            <a:lvl4pPr indent="-323850" lvl="3" marL="1828800" algn="l">
              <a:lnSpc>
                <a:spcPct val="125000"/>
              </a:lnSpc>
              <a:spcBef>
                <a:spcPts val="0"/>
              </a:spcBef>
              <a:spcAft>
                <a:spcPts val="0"/>
              </a:spcAft>
              <a:buSzPts val="1500"/>
              <a:buChar char="●"/>
              <a:defRPr sz="1500"/>
            </a:lvl4pPr>
            <a:lvl5pPr indent="-323850" lvl="4" marL="2286000" algn="l">
              <a:lnSpc>
                <a:spcPct val="125000"/>
              </a:lnSpc>
              <a:spcBef>
                <a:spcPts val="0"/>
              </a:spcBef>
              <a:spcAft>
                <a:spcPts val="0"/>
              </a:spcAft>
              <a:buSzPts val="1500"/>
              <a:buChar char="○"/>
              <a:defRPr sz="1500"/>
            </a:lvl5pPr>
            <a:lvl6pPr indent="-323850" lvl="5" marL="2743200" algn="l">
              <a:lnSpc>
                <a:spcPct val="125000"/>
              </a:lnSpc>
              <a:spcBef>
                <a:spcPts val="0"/>
              </a:spcBef>
              <a:spcAft>
                <a:spcPts val="0"/>
              </a:spcAft>
              <a:buSzPts val="1500"/>
              <a:buChar char="■"/>
              <a:defRPr sz="1500"/>
            </a:lvl6pPr>
            <a:lvl7pPr indent="-323850" lvl="6" marL="3200400" algn="l">
              <a:lnSpc>
                <a:spcPct val="125000"/>
              </a:lnSpc>
              <a:spcBef>
                <a:spcPts val="0"/>
              </a:spcBef>
              <a:spcAft>
                <a:spcPts val="0"/>
              </a:spcAft>
              <a:buSzPts val="1500"/>
              <a:buChar char="●"/>
              <a:defRPr sz="1500"/>
            </a:lvl7pPr>
            <a:lvl8pPr indent="-323850" lvl="7" marL="3657600" algn="l">
              <a:lnSpc>
                <a:spcPct val="125000"/>
              </a:lnSpc>
              <a:spcBef>
                <a:spcPts val="0"/>
              </a:spcBef>
              <a:spcAft>
                <a:spcPts val="0"/>
              </a:spcAft>
              <a:buSzPts val="1500"/>
              <a:buChar char="○"/>
              <a:defRPr sz="1500"/>
            </a:lvl8pPr>
            <a:lvl9pPr indent="-323850" lvl="8" marL="4114800" algn="l">
              <a:lnSpc>
                <a:spcPct val="125000"/>
              </a:lnSpc>
              <a:spcBef>
                <a:spcPts val="0"/>
              </a:spcBef>
              <a:spcAft>
                <a:spcPts val="0"/>
              </a:spcAft>
              <a:buSzPts val="1500"/>
              <a:buChar char="■"/>
              <a:defRPr sz="1500"/>
            </a:lvl9pPr>
          </a:lstStyle>
          <a:p/>
        </p:txBody>
      </p:sp>
      <p:sp>
        <p:nvSpPr>
          <p:cNvPr id="360" name="Google Shape;360;p106"/>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361" name="Google Shape;361;p106"/>
          <p:cNvSpPr txBox="1"/>
          <p:nvPr>
            <p:ph idx="3"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323850" lvl="0" marL="457200" algn="l">
              <a:lnSpc>
                <a:spcPct val="125000"/>
              </a:lnSpc>
              <a:spcBef>
                <a:spcPts val="0"/>
              </a:spcBef>
              <a:spcAft>
                <a:spcPts val="0"/>
              </a:spcAft>
              <a:buSzPts val="1500"/>
              <a:buChar char="●"/>
              <a:defRPr sz="1500"/>
            </a:lvl1pPr>
            <a:lvl2pPr indent="-323850" lvl="1" marL="914400" algn="l">
              <a:lnSpc>
                <a:spcPct val="125000"/>
              </a:lnSpc>
              <a:spcBef>
                <a:spcPts val="0"/>
              </a:spcBef>
              <a:spcAft>
                <a:spcPts val="0"/>
              </a:spcAft>
              <a:buSzPts val="1500"/>
              <a:buChar char="○"/>
              <a:defRPr sz="1500"/>
            </a:lvl2pPr>
            <a:lvl3pPr indent="-323850" lvl="2" marL="1371600" algn="l">
              <a:lnSpc>
                <a:spcPct val="125000"/>
              </a:lnSpc>
              <a:spcBef>
                <a:spcPts val="0"/>
              </a:spcBef>
              <a:spcAft>
                <a:spcPts val="0"/>
              </a:spcAft>
              <a:buSzPts val="1500"/>
              <a:buChar char="■"/>
              <a:defRPr sz="1500"/>
            </a:lvl3pPr>
            <a:lvl4pPr indent="-323850" lvl="3" marL="1828800" algn="l">
              <a:lnSpc>
                <a:spcPct val="125000"/>
              </a:lnSpc>
              <a:spcBef>
                <a:spcPts val="0"/>
              </a:spcBef>
              <a:spcAft>
                <a:spcPts val="0"/>
              </a:spcAft>
              <a:buSzPts val="1500"/>
              <a:buChar char="●"/>
              <a:defRPr sz="1500"/>
            </a:lvl4pPr>
            <a:lvl5pPr indent="-323850" lvl="4" marL="2286000" algn="l">
              <a:lnSpc>
                <a:spcPct val="125000"/>
              </a:lnSpc>
              <a:spcBef>
                <a:spcPts val="0"/>
              </a:spcBef>
              <a:spcAft>
                <a:spcPts val="0"/>
              </a:spcAft>
              <a:buSzPts val="1500"/>
              <a:buChar char="○"/>
              <a:defRPr sz="1500"/>
            </a:lvl5pPr>
            <a:lvl6pPr indent="-323850" lvl="5" marL="2743200" algn="l">
              <a:lnSpc>
                <a:spcPct val="125000"/>
              </a:lnSpc>
              <a:spcBef>
                <a:spcPts val="0"/>
              </a:spcBef>
              <a:spcAft>
                <a:spcPts val="0"/>
              </a:spcAft>
              <a:buSzPts val="1500"/>
              <a:buChar char="■"/>
              <a:defRPr sz="1500"/>
            </a:lvl6pPr>
            <a:lvl7pPr indent="-323850" lvl="6" marL="3200400" algn="l">
              <a:lnSpc>
                <a:spcPct val="125000"/>
              </a:lnSpc>
              <a:spcBef>
                <a:spcPts val="0"/>
              </a:spcBef>
              <a:spcAft>
                <a:spcPts val="0"/>
              </a:spcAft>
              <a:buSzPts val="1500"/>
              <a:buChar char="●"/>
              <a:defRPr sz="1500"/>
            </a:lvl7pPr>
            <a:lvl8pPr indent="-323850" lvl="7" marL="3657600" algn="l">
              <a:lnSpc>
                <a:spcPct val="125000"/>
              </a:lnSpc>
              <a:spcBef>
                <a:spcPts val="0"/>
              </a:spcBef>
              <a:spcAft>
                <a:spcPts val="0"/>
              </a:spcAft>
              <a:buSzPts val="1500"/>
              <a:buChar char="○"/>
              <a:defRPr sz="1500"/>
            </a:lvl8pPr>
            <a:lvl9pPr indent="-323850" lvl="8" marL="4114800" algn="l">
              <a:lnSpc>
                <a:spcPct val="125000"/>
              </a:lnSpc>
              <a:spcBef>
                <a:spcPts val="0"/>
              </a:spcBef>
              <a:spcAft>
                <a:spcPts val="0"/>
              </a:spcAft>
              <a:buSzPts val="1500"/>
              <a:buChar char="■"/>
              <a:defRPr sz="1500"/>
            </a:lvl9pPr>
          </a:lstStyle>
          <a:p/>
        </p:txBody>
      </p:sp>
      <p:pic>
        <p:nvPicPr>
          <p:cNvPr id="362" name="Google Shape;362;p106"/>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363" name="Google Shape;363;p106"/>
          <p:cNvSpPr txBox="1"/>
          <p:nvPr>
            <p:ph idx="4"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guide id="2" pos="3168">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oduct screenshot text right">
  <p:cSld name="TITLE_2_1_1">
    <p:bg>
      <p:bgPr>
        <a:blipFill>
          <a:blip r:embed="rId2">
            <a:alphaModFix/>
          </a:blip>
          <a:stretch>
            <a:fillRect/>
          </a:stretch>
        </a:blipFill>
      </p:bgPr>
    </p:bg>
    <p:spTree>
      <p:nvGrpSpPr>
        <p:cNvPr id="364" name="Shape 364"/>
        <p:cNvGrpSpPr/>
        <p:nvPr/>
      </p:nvGrpSpPr>
      <p:grpSpPr>
        <a:xfrm>
          <a:off x="0" y="0"/>
          <a:ext cx="0" cy="0"/>
          <a:chOff x="0" y="0"/>
          <a:chExt cx="0" cy="0"/>
        </a:xfrm>
      </p:grpSpPr>
      <p:sp>
        <p:nvSpPr>
          <p:cNvPr id="365" name="Google Shape;365;p10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66" name="Google Shape;366;p107"/>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367" name="Google Shape;367;p107"/>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68" name="Google Shape;368;p107"/>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roduct screenshot text left">
  <p:cSld name="TITLE_1_2">
    <p:bg>
      <p:bgPr>
        <a:blipFill>
          <a:blip r:embed="rId2">
            <a:alphaModFix/>
          </a:blip>
          <a:stretch>
            <a:fillRect/>
          </a:stretch>
        </a:blipFill>
      </p:bgPr>
    </p:bg>
    <p:spTree>
      <p:nvGrpSpPr>
        <p:cNvPr id="369" name="Shape 369"/>
        <p:cNvGrpSpPr/>
        <p:nvPr/>
      </p:nvGrpSpPr>
      <p:grpSpPr>
        <a:xfrm>
          <a:off x="0" y="0"/>
          <a:ext cx="0" cy="0"/>
          <a:chOff x="0" y="0"/>
          <a:chExt cx="0" cy="0"/>
        </a:xfrm>
      </p:grpSpPr>
      <p:sp>
        <p:nvSpPr>
          <p:cNvPr id="370" name="Google Shape;370;p10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371" name="Google Shape;371;p108"/>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372" name="Google Shape;372;p108"/>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373" name="Google Shape;373;p108"/>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374" name="Google Shape;374;p108"/>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Quote green">
  <p:cSld name="TITLE_1_1_1_1">
    <p:bg>
      <p:bgPr>
        <a:blipFill>
          <a:blip r:embed="rId2">
            <a:alphaModFix/>
          </a:blip>
          <a:stretch>
            <a:fillRect/>
          </a:stretch>
        </a:blipFill>
      </p:bgPr>
    </p:bg>
    <p:spTree>
      <p:nvGrpSpPr>
        <p:cNvPr id="375" name="Shape 375"/>
        <p:cNvGrpSpPr/>
        <p:nvPr/>
      </p:nvGrpSpPr>
      <p:grpSpPr>
        <a:xfrm>
          <a:off x="0" y="0"/>
          <a:ext cx="0" cy="0"/>
          <a:chOff x="0" y="0"/>
          <a:chExt cx="0" cy="0"/>
        </a:xfrm>
      </p:grpSpPr>
      <p:sp>
        <p:nvSpPr>
          <p:cNvPr id="376" name="Google Shape;376;p10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77" name="Google Shape;377;p109"/>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378" name="Google Shape;378;p109"/>
          <p:cNvSpPr txBox="1"/>
          <p:nvPr/>
        </p:nvSpPr>
        <p:spPr>
          <a:xfrm>
            <a:off x="342250" y="1614230"/>
            <a:ext cx="4935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Merriweather"/>
                <a:ea typeface="Merriweather"/>
                <a:cs typeface="Merriweather"/>
                <a:sym typeface="Merriweather"/>
              </a:rPr>
              <a:t>“</a:t>
            </a:r>
            <a:endParaRPr b="0" i="0" sz="3000" u="none" cap="none" strike="noStrike">
              <a:solidFill>
                <a:srgbClr val="000000"/>
              </a:solidFill>
              <a:latin typeface="Merriweather"/>
              <a:ea typeface="Merriweather"/>
              <a:cs typeface="Merriweather"/>
              <a:sym typeface="Merriweather"/>
            </a:endParaRPr>
          </a:p>
        </p:txBody>
      </p:sp>
      <p:sp>
        <p:nvSpPr>
          <p:cNvPr id="379" name="Google Shape;379;p109"/>
          <p:cNvSpPr txBox="1"/>
          <p:nvPr>
            <p:ph type="title"/>
          </p:nvPr>
        </p:nvSpPr>
        <p:spPr>
          <a:xfrm>
            <a:off x="644717" y="1690416"/>
            <a:ext cx="6624000" cy="2362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400">
                <a:solidFill>
                  <a:srgbClr val="FFFFFF"/>
                </a:solidFill>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380" name="Google Shape;380;p109"/>
          <p:cNvSpPr txBox="1"/>
          <p:nvPr>
            <p:ph idx="1" type="subTitle"/>
          </p:nvPr>
        </p:nvSpPr>
        <p:spPr>
          <a:xfrm>
            <a:off x="650425" y="3555300"/>
            <a:ext cx="6615600" cy="6246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a:solidFill>
                  <a:srgbClr val="FFFFFF"/>
                </a:solidFill>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Quote evergreen">
  <p:cSld name="TITLE_1_1_1_1_1">
    <p:bg>
      <p:bgPr>
        <a:blipFill>
          <a:blip r:embed="rId2">
            <a:alphaModFix/>
          </a:blip>
          <a:stretch>
            <a:fillRect/>
          </a:stretch>
        </a:blipFill>
      </p:bgPr>
    </p:bg>
    <p:spTree>
      <p:nvGrpSpPr>
        <p:cNvPr id="381" name="Shape 381"/>
        <p:cNvGrpSpPr/>
        <p:nvPr/>
      </p:nvGrpSpPr>
      <p:grpSpPr>
        <a:xfrm>
          <a:off x="0" y="0"/>
          <a:ext cx="0" cy="0"/>
          <a:chOff x="0" y="0"/>
          <a:chExt cx="0" cy="0"/>
        </a:xfrm>
      </p:grpSpPr>
      <p:sp>
        <p:nvSpPr>
          <p:cNvPr id="382" name="Google Shape;382;p11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83" name="Google Shape;383;p110"/>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384" name="Google Shape;384;p110"/>
          <p:cNvSpPr txBox="1"/>
          <p:nvPr/>
        </p:nvSpPr>
        <p:spPr>
          <a:xfrm>
            <a:off x="342250" y="1614230"/>
            <a:ext cx="4935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FFFFFF"/>
                </a:solidFill>
                <a:latin typeface="Merriweather"/>
                <a:ea typeface="Merriweather"/>
                <a:cs typeface="Merriweather"/>
                <a:sym typeface="Merriweather"/>
              </a:rPr>
              <a:t>“</a:t>
            </a:r>
            <a:endParaRPr b="0" i="0" sz="3000" u="none" cap="none" strike="noStrike">
              <a:solidFill>
                <a:srgbClr val="000000"/>
              </a:solidFill>
              <a:latin typeface="Merriweather"/>
              <a:ea typeface="Merriweather"/>
              <a:cs typeface="Merriweather"/>
              <a:sym typeface="Merriweather"/>
            </a:endParaRPr>
          </a:p>
        </p:txBody>
      </p:sp>
      <p:sp>
        <p:nvSpPr>
          <p:cNvPr id="385" name="Google Shape;385;p110"/>
          <p:cNvSpPr txBox="1"/>
          <p:nvPr>
            <p:ph type="title"/>
          </p:nvPr>
        </p:nvSpPr>
        <p:spPr>
          <a:xfrm>
            <a:off x="644717" y="1690416"/>
            <a:ext cx="6624000" cy="2362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400">
                <a:solidFill>
                  <a:srgbClr val="FFFFFF"/>
                </a:solidFill>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386" name="Google Shape;386;p110"/>
          <p:cNvSpPr txBox="1"/>
          <p:nvPr>
            <p:ph idx="1" type="subTitle"/>
          </p:nvPr>
        </p:nvSpPr>
        <p:spPr>
          <a:xfrm>
            <a:off x="650425" y="3555300"/>
            <a:ext cx="6615600" cy="6246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a:solidFill>
                  <a:srgbClr val="FFFFFF"/>
                </a:solidFill>
              </a:defRPr>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One column - evergreen">
  <p:cSld name="TITLE_1_1_2_1_1_1_2">
    <p:bg>
      <p:bgPr>
        <a:blipFill>
          <a:blip r:embed="rId2">
            <a:alphaModFix/>
          </a:blip>
          <a:stretch>
            <a:fillRect/>
          </a:stretch>
        </a:blipFill>
      </p:bgPr>
    </p:bg>
    <p:spTree>
      <p:nvGrpSpPr>
        <p:cNvPr id="387" name="Shape 387"/>
        <p:cNvGrpSpPr/>
        <p:nvPr/>
      </p:nvGrpSpPr>
      <p:grpSpPr>
        <a:xfrm>
          <a:off x="0" y="0"/>
          <a:ext cx="0" cy="0"/>
          <a:chOff x="0" y="0"/>
          <a:chExt cx="0" cy="0"/>
        </a:xfrm>
      </p:grpSpPr>
      <p:sp>
        <p:nvSpPr>
          <p:cNvPr id="388" name="Google Shape;388;p111"/>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389" name="Google Shape;389;p111"/>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390" name="Google Shape;390;p111"/>
          <p:cNvSpPr txBox="1"/>
          <p:nvPr>
            <p:ph idx="2" type="body"/>
          </p:nvPr>
        </p:nvSpPr>
        <p:spPr>
          <a:xfrm>
            <a:off x="453150" y="1877525"/>
            <a:ext cx="2174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391" name="Google Shape;391;p11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392" name="Google Shape;392;p111"/>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evergreen">
  <p:cSld name="TITLE_AND_BODY_1_1_1_1_1_1_1_1_1">
    <p:bg>
      <p:bgPr>
        <a:blipFill>
          <a:blip r:embed="rId2">
            <a:alphaModFix/>
          </a:blip>
          <a:stretch>
            <a:fillRect/>
          </a:stretch>
        </a:blipFill>
      </p:bgPr>
    </p:bg>
    <p:spTree>
      <p:nvGrpSpPr>
        <p:cNvPr id="393" name="Shape 393"/>
        <p:cNvGrpSpPr/>
        <p:nvPr/>
      </p:nvGrpSpPr>
      <p:grpSpPr>
        <a:xfrm>
          <a:off x="0" y="0"/>
          <a:ext cx="0" cy="0"/>
          <a:chOff x="0" y="0"/>
          <a:chExt cx="0" cy="0"/>
        </a:xfrm>
      </p:grpSpPr>
      <p:sp>
        <p:nvSpPr>
          <p:cNvPr id="394" name="Google Shape;394;p112"/>
          <p:cNvSpPr txBox="1"/>
          <p:nvPr>
            <p:ph type="title"/>
          </p:nvPr>
        </p:nvSpPr>
        <p:spPr>
          <a:xfrm>
            <a:off x="468625" y="1021650"/>
            <a:ext cx="24420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solidFill>
                  <a:srgbClr val="FFFFFF"/>
                </a:solidFill>
              </a:defRPr>
            </a:lvl1pPr>
            <a:lvl2pPr lvl="1"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9pPr>
          </a:lstStyle>
          <a:p/>
        </p:txBody>
      </p:sp>
      <p:sp>
        <p:nvSpPr>
          <p:cNvPr id="395" name="Google Shape;395;p11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sp>
        <p:nvSpPr>
          <p:cNvPr id="396" name="Google Shape;396;p112"/>
          <p:cNvSpPr txBox="1"/>
          <p:nvPr>
            <p:ph idx="2" type="body"/>
          </p:nvPr>
        </p:nvSpPr>
        <p:spPr>
          <a:xfrm>
            <a:off x="469800" y="1700351"/>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397" name="Google Shape;397;p112"/>
          <p:cNvSpPr txBox="1"/>
          <p:nvPr>
            <p:ph idx="3" type="title"/>
          </p:nvPr>
        </p:nvSpPr>
        <p:spPr>
          <a:xfrm>
            <a:off x="3355447" y="1021650"/>
            <a:ext cx="24420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solidFill>
                  <a:srgbClr val="FFFFFF"/>
                </a:solidFill>
              </a:defRPr>
            </a:lvl1pPr>
            <a:lvl2pPr lvl="1"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9pPr>
          </a:lstStyle>
          <a:p/>
        </p:txBody>
      </p:sp>
      <p:sp>
        <p:nvSpPr>
          <p:cNvPr id="398" name="Google Shape;398;p112"/>
          <p:cNvSpPr txBox="1"/>
          <p:nvPr>
            <p:ph idx="4" type="body"/>
          </p:nvPr>
        </p:nvSpPr>
        <p:spPr>
          <a:xfrm>
            <a:off x="3356627" y="1700351"/>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399" name="Google Shape;399;p112"/>
          <p:cNvSpPr txBox="1"/>
          <p:nvPr>
            <p:ph idx="5" type="title"/>
          </p:nvPr>
        </p:nvSpPr>
        <p:spPr>
          <a:xfrm>
            <a:off x="6243460" y="1021650"/>
            <a:ext cx="24420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solidFill>
                  <a:srgbClr val="FFFFFF"/>
                </a:solidFill>
              </a:defRPr>
            </a:lvl1pPr>
            <a:lvl2pPr lvl="1"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sz="1400">
                <a:solidFill>
                  <a:srgbClr val="FFFFFF"/>
                </a:solidFill>
                <a:latin typeface="Nunito Sans"/>
                <a:ea typeface="Nunito Sans"/>
                <a:cs typeface="Nunito Sans"/>
                <a:sym typeface="Nunito Sans"/>
              </a:defRPr>
            </a:lvl9pPr>
          </a:lstStyle>
          <a:p/>
        </p:txBody>
      </p:sp>
      <p:sp>
        <p:nvSpPr>
          <p:cNvPr id="400" name="Google Shape;400;p112"/>
          <p:cNvSpPr txBox="1"/>
          <p:nvPr>
            <p:ph idx="6" type="body"/>
          </p:nvPr>
        </p:nvSpPr>
        <p:spPr>
          <a:xfrm>
            <a:off x="6244646" y="1700351"/>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401" name="Google Shape;401;p11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02" name="Google Shape;402;p112"/>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gray">
  <p:cSld name="TITLE_1_1_2_1_2_1">
    <p:bg>
      <p:bgPr>
        <a:blipFill>
          <a:blip r:embed="rId2">
            <a:alphaModFix/>
          </a:blip>
          <a:stretch>
            <a:fillRect/>
          </a:stretch>
        </a:blipFill>
      </p:bgPr>
    </p:bg>
    <p:spTree>
      <p:nvGrpSpPr>
        <p:cNvPr id="403" name="Shape 403"/>
        <p:cNvGrpSpPr/>
        <p:nvPr/>
      </p:nvGrpSpPr>
      <p:grpSpPr>
        <a:xfrm>
          <a:off x="0" y="0"/>
          <a:ext cx="0" cy="0"/>
          <a:chOff x="0" y="0"/>
          <a:chExt cx="0" cy="0"/>
        </a:xfrm>
      </p:grpSpPr>
      <p:sp>
        <p:nvSpPr>
          <p:cNvPr id="404" name="Google Shape;404;p113"/>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lvl1pPr>
            <a:lvl2pPr lvl="1" algn="l">
              <a:lnSpc>
                <a:spcPct val="100000"/>
              </a:lnSpc>
              <a:spcBef>
                <a:spcPts val="0"/>
              </a:spcBef>
              <a:spcAft>
                <a:spcPts val="0"/>
              </a:spcAft>
              <a:buSzPts val="2400"/>
              <a:buNone/>
              <a:defRPr sz="1400">
                <a:latin typeface="Nunito Sans"/>
                <a:ea typeface="Nunito Sans"/>
                <a:cs typeface="Nunito Sans"/>
                <a:sym typeface="Nunito Sans"/>
              </a:defRPr>
            </a:lvl2pPr>
            <a:lvl3pPr lvl="2" algn="l">
              <a:lnSpc>
                <a:spcPct val="100000"/>
              </a:lnSpc>
              <a:spcBef>
                <a:spcPts val="0"/>
              </a:spcBef>
              <a:spcAft>
                <a:spcPts val="0"/>
              </a:spcAft>
              <a:buSzPts val="2400"/>
              <a:buNone/>
              <a:defRPr sz="1400">
                <a:latin typeface="Nunito Sans"/>
                <a:ea typeface="Nunito Sans"/>
                <a:cs typeface="Nunito Sans"/>
                <a:sym typeface="Nunito Sans"/>
              </a:defRPr>
            </a:lvl3pPr>
            <a:lvl4pPr lvl="3" algn="l">
              <a:lnSpc>
                <a:spcPct val="100000"/>
              </a:lnSpc>
              <a:spcBef>
                <a:spcPts val="0"/>
              </a:spcBef>
              <a:spcAft>
                <a:spcPts val="0"/>
              </a:spcAft>
              <a:buSzPts val="2400"/>
              <a:buNone/>
              <a:defRPr sz="1400">
                <a:latin typeface="Nunito Sans"/>
                <a:ea typeface="Nunito Sans"/>
                <a:cs typeface="Nunito Sans"/>
                <a:sym typeface="Nunito Sans"/>
              </a:defRPr>
            </a:lvl4pPr>
            <a:lvl5pPr lvl="4" algn="l">
              <a:lnSpc>
                <a:spcPct val="100000"/>
              </a:lnSpc>
              <a:spcBef>
                <a:spcPts val="0"/>
              </a:spcBef>
              <a:spcAft>
                <a:spcPts val="0"/>
              </a:spcAft>
              <a:buSzPts val="2400"/>
              <a:buNone/>
              <a:defRPr sz="1400">
                <a:latin typeface="Nunito Sans"/>
                <a:ea typeface="Nunito Sans"/>
                <a:cs typeface="Nunito Sans"/>
                <a:sym typeface="Nunito Sans"/>
              </a:defRPr>
            </a:lvl5pPr>
            <a:lvl6pPr lvl="5" algn="l">
              <a:lnSpc>
                <a:spcPct val="100000"/>
              </a:lnSpc>
              <a:spcBef>
                <a:spcPts val="0"/>
              </a:spcBef>
              <a:spcAft>
                <a:spcPts val="0"/>
              </a:spcAft>
              <a:buSzPts val="2400"/>
              <a:buNone/>
              <a:defRPr sz="1400">
                <a:latin typeface="Nunito Sans"/>
                <a:ea typeface="Nunito Sans"/>
                <a:cs typeface="Nunito Sans"/>
                <a:sym typeface="Nunito Sans"/>
              </a:defRPr>
            </a:lvl6pPr>
            <a:lvl7pPr lvl="6" algn="l">
              <a:lnSpc>
                <a:spcPct val="100000"/>
              </a:lnSpc>
              <a:spcBef>
                <a:spcPts val="0"/>
              </a:spcBef>
              <a:spcAft>
                <a:spcPts val="0"/>
              </a:spcAft>
              <a:buSzPts val="2400"/>
              <a:buNone/>
              <a:defRPr sz="1400">
                <a:latin typeface="Nunito Sans"/>
                <a:ea typeface="Nunito Sans"/>
                <a:cs typeface="Nunito Sans"/>
                <a:sym typeface="Nunito Sans"/>
              </a:defRPr>
            </a:lvl7pPr>
            <a:lvl8pPr lvl="7" algn="l">
              <a:lnSpc>
                <a:spcPct val="100000"/>
              </a:lnSpc>
              <a:spcBef>
                <a:spcPts val="0"/>
              </a:spcBef>
              <a:spcAft>
                <a:spcPts val="0"/>
              </a:spcAft>
              <a:buSzPts val="2400"/>
              <a:buNone/>
              <a:defRPr sz="1400">
                <a:latin typeface="Nunito Sans"/>
                <a:ea typeface="Nunito Sans"/>
                <a:cs typeface="Nunito Sans"/>
                <a:sym typeface="Nunito Sans"/>
              </a:defRPr>
            </a:lvl8pPr>
            <a:lvl9pPr lvl="8" algn="l">
              <a:lnSpc>
                <a:spcPct val="100000"/>
              </a:lnSpc>
              <a:spcBef>
                <a:spcPts val="0"/>
              </a:spcBef>
              <a:spcAft>
                <a:spcPts val="0"/>
              </a:spcAft>
              <a:buSzPts val="2400"/>
              <a:buNone/>
              <a:defRPr sz="1400">
                <a:latin typeface="Nunito Sans"/>
                <a:ea typeface="Nunito Sans"/>
                <a:cs typeface="Nunito Sans"/>
                <a:sym typeface="Nunito Sans"/>
              </a:defRPr>
            </a:lvl9pPr>
          </a:lstStyle>
          <a:p/>
        </p:txBody>
      </p:sp>
      <p:sp>
        <p:nvSpPr>
          <p:cNvPr id="405" name="Google Shape;405;p113"/>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406" name="Google Shape;406;p113"/>
          <p:cNvSpPr txBox="1"/>
          <p:nvPr>
            <p:ph idx="2" type="body"/>
          </p:nvPr>
        </p:nvSpPr>
        <p:spPr>
          <a:xfrm>
            <a:off x="453150" y="1725125"/>
            <a:ext cx="2174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07" name="Google Shape;407;p11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08" name="Google Shape;408;p11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409" name="Google Shape;409;p113"/>
          <p:cNvSpPr txBox="1"/>
          <p:nvPr>
            <p:ph idx="3" type="title"/>
          </p:nvPr>
        </p:nvSpPr>
        <p:spPr>
          <a:xfrm>
            <a:off x="3406300" y="1028700"/>
            <a:ext cx="21741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lvl1pPr>
            <a:lvl2pPr lvl="1" algn="l">
              <a:lnSpc>
                <a:spcPct val="100000"/>
              </a:lnSpc>
              <a:spcBef>
                <a:spcPts val="0"/>
              </a:spcBef>
              <a:spcAft>
                <a:spcPts val="0"/>
              </a:spcAft>
              <a:buSzPts val="2400"/>
              <a:buNone/>
              <a:defRPr sz="1400">
                <a:latin typeface="Nunito Sans"/>
                <a:ea typeface="Nunito Sans"/>
                <a:cs typeface="Nunito Sans"/>
                <a:sym typeface="Nunito Sans"/>
              </a:defRPr>
            </a:lvl2pPr>
            <a:lvl3pPr lvl="2" algn="l">
              <a:lnSpc>
                <a:spcPct val="100000"/>
              </a:lnSpc>
              <a:spcBef>
                <a:spcPts val="0"/>
              </a:spcBef>
              <a:spcAft>
                <a:spcPts val="0"/>
              </a:spcAft>
              <a:buSzPts val="2400"/>
              <a:buNone/>
              <a:defRPr sz="1400">
                <a:latin typeface="Nunito Sans"/>
                <a:ea typeface="Nunito Sans"/>
                <a:cs typeface="Nunito Sans"/>
                <a:sym typeface="Nunito Sans"/>
              </a:defRPr>
            </a:lvl3pPr>
            <a:lvl4pPr lvl="3" algn="l">
              <a:lnSpc>
                <a:spcPct val="100000"/>
              </a:lnSpc>
              <a:spcBef>
                <a:spcPts val="0"/>
              </a:spcBef>
              <a:spcAft>
                <a:spcPts val="0"/>
              </a:spcAft>
              <a:buSzPts val="2400"/>
              <a:buNone/>
              <a:defRPr sz="1400">
                <a:latin typeface="Nunito Sans"/>
                <a:ea typeface="Nunito Sans"/>
                <a:cs typeface="Nunito Sans"/>
                <a:sym typeface="Nunito Sans"/>
              </a:defRPr>
            </a:lvl4pPr>
            <a:lvl5pPr lvl="4" algn="l">
              <a:lnSpc>
                <a:spcPct val="100000"/>
              </a:lnSpc>
              <a:spcBef>
                <a:spcPts val="0"/>
              </a:spcBef>
              <a:spcAft>
                <a:spcPts val="0"/>
              </a:spcAft>
              <a:buSzPts val="2400"/>
              <a:buNone/>
              <a:defRPr sz="1400">
                <a:latin typeface="Nunito Sans"/>
                <a:ea typeface="Nunito Sans"/>
                <a:cs typeface="Nunito Sans"/>
                <a:sym typeface="Nunito Sans"/>
              </a:defRPr>
            </a:lvl5pPr>
            <a:lvl6pPr lvl="5" algn="l">
              <a:lnSpc>
                <a:spcPct val="100000"/>
              </a:lnSpc>
              <a:spcBef>
                <a:spcPts val="0"/>
              </a:spcBef>
              <a:spcAft>
                <a:spcPts val="0"/>
              </a:spcAft>
              <a:buSzPts val="2400"/>
              <a:buNone/>
              <a:defRPr sz="1400">
                <a:latin typeface="Nunito Sans"/>
                <a:ea typeface="Nunito Sans"/>
                <a:cs typeface="Nunito Sans"/>
                <a:sym typeface="Nunito Sans"/>
              </a:defRPr>
            </a:lvl6pPr>
            <a:lvl7pPr lvl="6" algn="l">
              <a:lnSpc>
                <a:spcPct val="100000"/>
              </a:lnSpc>
              <a:spcBef>
                <a:spcPts val="0"/>
              </a:spcBef>
              <a:spcAft>
                <a:spcPts val="0"/>
              </a:spcAft>
              <a:buSzPts val="2400"/>
              <a:buNone/>
              <a:defRPr sz="1400">
                <a:latin typeface="Nunito Sans"/>
                <a:ea typeface="Nunito Sans"/>
                <a:cs typeface="Nunito Sans"/>
                <a:sym typeface="Nunito Sans"/>
              </a:defRPr>
            </a:lvl7pPr>
            <a:lvl8pPr lvl="7" algn="l">
              <a:lnSpc>
                <a:spcPct val="100000"/>
              </a:lnSpc>
              <a:spcBef>
                <a:spcPts val="0"/>
              </a:spcBef>
              <a:spcAft>
                <a:spcPts val="0"/>
              </a:spcAft>
              <a:buSzPts val="2400"/>
              <a:buNone/>
              <a:defRPr sz="1400">
                <a:latin typeface="Nunito Sans"/>
                <a:ea typeface="Nunito Sans"/>
                <a:cs typeface="Nunito Sans"/>
                <a:sym typeface="Nunito Sans"/>
              </a:defRPr>
            </a:lvl8pPr>
            <a:lvl9pPr lvl="8" algn="l">
              <a:lnSpc>
                <a:spcPct val="100000"/>
              </a:lnSpc>
              <a:spcBef>
                <a:spcPts val="0"/>
              </a:spcBef>
              <a:spcAft>
                <a:spcPts val="0"/>
              </a:spcAft>
              <a:buSzPts val="2400"/>
              <a:buNone/>
              <a:defRPr sz="1400">
                <a:latin typeface="Nunito Sans"/>
                <a:ea typeface="Nunito Sans"/>
                <a:cs typeface="Nunito Sans"/>
                <a:sym typeface="Nunito Sans"/>
              </a:defRPr>
            </a:lvl9pPr>
          </a:lstStyle>
          <a:p/>
        </p:txBody>
      </p:sp>
      <p:sp>
        <p:nvSpPr>
          <p:cNvPr id="410" name="Google Shape;410;p113"/>
          <p:cNvSpPr txBox="1"/>
          <p:nvPr>
            <p:ph idx="4" type="body"/>
          </p:nvPr>
        </p:nvSpPr>
        <p:spPr>
          <a:xfrm>
            <a:off x="3390825" y="1732175"/>
            <a:ext cx="2174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11" name="Google Shape;411;p113"/>
          <p:cNvSpPr txBox="1"/>
          <p:nvPr>
            <p:ph idx="5" type="title"/>
          </p:nvPr>
        </p:nvSpPr>
        <p:spPr>
          <a:xfrm>
            <a:off x="6460853" y="1028700"/>
            <a:ext cx="21741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lvl1pPr>
            <a:lvl2pPr lvl="1" algn="l">
              <a:lnSpc>
                <a:spcPct val="100000"/>
              </a:lnSpc>
              <a:spcBef>
                <a:spcPts val="0"/>
              </a:spcBef>
              <a:spcAft>
                <a:spcPts val="0"/>
              </a:spcAft>
              <a:buSzPts val="2400"/>
              <a:buNone/>
              <a:defRPr sz="1400">
                <a:latin typeface="Nunito Sans"/>
                <a:ea typeface="Nunito Sans"/>
                <a:cs typeface="Nunito Sans"/>
                <a:sym typeface="Nunito Sans"/>
              </a:defRPr>
            </a:lvl2pPr>
            <a:lvl3pPr lvl="2" algn="l">
              <a:lnSpc>
                <a:spcPct val="100000"/>
              </a:lnSpc>
              <a:spcBef>
                <a:spcPts val="0"/>
              </a:spcBef>
              <a:spcAft>
                <a:spcPts val="0"/>
              </a:spcAft>
              <a:buSzPts val="2400"/>
              <a:buNone/>
              <a:defRPr sz="1400">
                <a:latin typeface="Nunito Sans"/>
                <a:ea typeface="Nunito Sans"/>
                <a:cs typeface="Nunito Sans"/>
                <a:sym typeface="Nunito Sans"/>
              </a:defRPr>
            </a:lvl3pPr>
            <a:lvl4pPr lvl="3" algn="l">
              <a:lnSpc>
                <a:spcPct val="100000"/>
              </a:lnSpc>
              <a:spcBef>
                <a:spcPts val="0"/>
              </a:spcBef>
              <a:spcAft>
                <a:spcPts val="0"/>
              </a:spcAft>
              <a:buSzPts val="2400"/>
              <a:buNone/>
              <a:defRPr sz="1400">
                <a:latin typeface="Nunito Sans"/>
                <a:ea typeface="Nunito Sans"/>
                <a:cs typeface="Nunito Sans"/>
                <a:sym typeface="Nunito Sans"/>
              </a:defRPr>
            </a:lvl4pPr>
            <a:lvl5pPr lvl="4" algn="l">
              <a:lnSpc>
                <a:spcPct val="100000"/>
              </a:lnSpc>
              <a:spcBef>
                <a:spcPts val="0"/>
              </a:spcBef>
              <a:spcAft>
                <a:spcPts val="0"/>
              </a:spcAft>
              <a:buSzPts val="2400"/>
              <a:buNone/>
              <a:defRPr sz="1400">
                <a:latin typeface="Nunito Sans"/>
                <a:ea typeface="Nunito Sans"/>
                <a:cs typeface="Nunito Sans"/>
                <a:sym typeface="Nunito Sans"/>
              </a:defRPr>
            </a:lvl5pPr>
            <a:lvl6pPr lvl="5" algn="l">
              <a:lnSpc>
                <a:spcPct val="100000"/>
              </a:lnSpc>
              <a:spcBef>
                <a:spcPts val="0"/>
              </a:spcBef>
              <a:spcAft>
                <a:spcPts val="0"/>
              </a:spcAft>
              <a:buSzPts val="2400"/>
              <a:buNone/>
              <a:defRPr sz="1400">
                <a:latin typeface="Nunito Sans"/>
                <a:ea typeface="Nunito Sans"/>
                <a:cs typeface="Nunito Sans"/>
                <a:sym typeface="Nunito Sans"/>
              </a:defRPr>
            </a:lvl6pPr>
            <a:lvl7pPr lvl="6" algn="l">
              <a:lnSpc>
                <a:spcPct val="100000"/>
              </a:lnSpc>
              <a:spcBef>
                <a:spcPts val="0"/>
              </a:spcBef>
              <a:spcAft>
                <a:spcPts val="0"/>
              </a:spcAft>
              <a:buSzPts val="2400"/>
              <a:buNone/>
              <a:defRPr sz="1400">
                <a:latin typeface="Nunito Sans"/>
                <a:ea typeface="Nunito Sans"/>
                <a:cs typeface="Nunito Sans"/>
                <a:sym typeface="Nunito Sans"/>
              </a:defRPr>
            </a:lvl7pPr>
            <a:lvl8pPr lvl="7" algn="l">
              <a:lnSpc>
                <a:spcPct val="100000"/>
              </a:lnSpc>
              <a:spcBef>
                <a:spcPts val="0"/>
              </a:spcBef>
              <a:spcAft>
                <a:spcPts val="0"/>
              </a:spcAft>
              <a:buSzPts val="2400"/>
              <a:buNone/>
              <a:defRPr sz="1400">
                <a:latin typeface="Nunito Sans"/>
                <a:ea typeface="Nunito Sans"/>
                <a:cs typeface="Nunito Sans"/>
                <a:sym typeface="Nunito Sans"/>
              </a:defRPr>
            </a:lvl8pPr>
            <a:lvl9pPr lvl="8" algn="l">
              <a:lnSpc>
                <a:spcPct val="100000"/>
              </a:lnSpc>
              <a:spcBef>
                <a:spcPts val="0"/>
              </a:spcBef>
              <a:spcAft>
                <a:spcPts val="0"/>
              </a:spcAft>
              <a:buSzPts val="2400"/>
              <a:buNone/>
              <a:defRPr sz="1400">
                <a:latin typeface="Nunito Sans"/>
                <a:ea typeface="Nunito Sans"/>
                <a:cs typeface="Nunito Sans"/>
                <a:sym typeface="Nunito Sans"/>
              </a:defRPr>
            </a:lvl9pPr>
          </a:lstStyle>
          <a:p/>
        </p:txBody>
      </p:sp>
      <p:sp>
        <p:nvSpPr>
          <p:cNvPr id="412" name="Google Shape;412;p113"/>
          <p:cNvSpPr txBox="1"/>
          <p:nvPr>
            <p:ph idx="6" type="body"/>
          </p:nvPr>
        </p:nvSpPr>
        <p:spPr>
          <a:xfrm>
            <a:off x="6445378" y="1732175"/>
            <a:ext cx="2174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white">
  <p:cSld name="TITLE_1_1_2_3_2_1">
    <p:spTree>
      <p:nvGrpSpPr>
        <p:cNvPr id="413" name="Shape 413"/>
        <p:cNvGrpSpPr/>
        <p:nvPr/>
      </p:nvGrpSpPr>
      <p:grpSpPr>
        <a:xfrm>
          <a:off x="0" y="0"/>
          <a:ext cx="0" cy="0"/>
          <a:chOff x="0" y="0"/>
          <a:chExt cx="0" cy="0"/>
        </a:xfrm>
      </p:grpSpPr>
      <p:sp>
        <p:nvSpPr>
          <p:cNvPr id="414" name="Google Shape;414;p114"/>
          <p:cNvSpPr txBox="1"/>
          <p:nvPr>
            <p:ph type="title"/>
          </p:nvPr>
        </p:nvSpPr>
        <p:spPr>
          <a:xfrm>
            <a:off x="459440" y="1021650"/>
            <a:ext cx="24420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lvl1pPr>
            <a:lvl2pPr lvl="1" algn="l">
              <a:lnSpc>
                <a:spcPct val="100000"/>
              </a:lnSpc>
              <a:spcBef>
                <a:spcPts val="0"/>
              </a:spcBef>
              <a:spcAft>
                <a:spcPts val="0"/>
              </a:spcAft>
              <a:buSzPts val="2400"/>
              <a:buNone/>
              <a:defRPr sz="1400">
                <a:latin typeface="Nunito Sans"/>
                <a:ea typeface="Nunito Sans"/>
                <a:cs typeface="Nunito Sans"/>
                <a:sym typeface="Nunito Sans"/>
              </a:defRPr>
            </a:lvl2pPr>
            <a:lvl3pPr lvl="2" algn="l">
              <a:lnSpc>
                <a:spcPct val="100000"/>
              </a:lnSpc>
              <a:spcBef>
                <a:spcPts val="0"/>
              </a:spcBef>
              <a:spcAft>
                <a:spcPts val="0"/>
              </a:spcAft>
              <a:buSzPts val="2400"/>
              <a:buNone/>
              <a:defRPr sz="1400">
                <a:latin typeface="Nunito Sans"/>
                <a:ea typeface="Nunito Sans"/>
                <a:cs typeface="Nunito Sans"/>
                <a:sym typeface="Nunito Sans"/>
              </a:defRPr>
            </a:lvl3pPr>
            <a:lvl4pPr lvl="3" algn="l">
              <a:lnSpc>
                <a:spcPct val="100000"/>
              </a:lnSpc>
              <a:spcBef>
                <a:spcPts val="0"/>
              </a:spcBef>
              <a:spcAft>
                <a:spcPts val="0"/>
              </a:spcAft>
              <a:buSzPts val="2400"/>
              <a:buNone/>
              <a:defRPr sz="1400">
                <a:latin typeface="Nunito Sans"/>
                <a:ea typeface="Nunito Sans"/>
                <a:cs typeface="Nunito Sans"/>
                <a:sym typeface="Nunito Sans"/>
              </a:defRPr>
            </a:lvl4pPr>
            <a:lvl5pPr lvl="4" algn="l">
              <a:lnSpc>
                <a:spcPct val="100000"/>
              </a:lnSpc>
              <a:spcBef>
                <a:spcPts val="0"/>
              </a:spcBef>
              <a:spcAft>
                <a:spcPts val="0"/>
              </a:spcAft>
              <a:buSzPts val="2400"/>
              <a:buNone/>
              <a:defRPr sz="1400">
                <a:latin typeface="Nunito Sans"/>
                <a:ea typeface="Nunito Sans"/>
                <a:cs typeface="Nunito Sans"/>
                <a:sym typeface="Nunito Sans"/>
              </a:defRPr>
            </a:lvl5pPr>
            <a:lvl6pPr lvl="5" algn="l">
              <a:lnSpc>
                <a:spcPct val="100000"/>
              </a:lnSpc>
              <a:spcBef>
                <a:spcPts val="0"/>
              </a:spcBef>
              <a:spcAft>
                <a:spcPts val="0"/>
              </a:spcAft>
              <a:buSzPts val="2400"/>
              <a:buNone/>
              <a:defRPr sz="1400">
                <a:latin typeface="Nunito Sans"/>
                <a:ea typeface="Nunito Sans"/>
                <a:cs typeface="Nunito Sans"/>
                <a:sym typeface="Nunito Sans"/>
              </a:defRPr>
            </a:lvl6pPr>
            <a:lvl7pPr lvl="6" algn="l">
              <a:lnSpc>
                <a:spcPct val="100000"/>
              </a:lnSpc>
              <a:spcBef>
                <a:spcPts val="0"/>
              </a:spcBef>
              <a:spcAft>
                <a:spcPts val="0"/>
              </a:spcAft>
              <a:buSzPts val="2400"/>
              <a:buNone/>
              <a:defRPr sz="1400">
                <a:latin typeface="Nunito Sans"/>
                <a:ea typeface="Nunito Sans"/>
                <a:cs typeface="Nunito Sans"/>
                <a:sym typeface="Nunito Sans"/>
              </a:defRPr>
            </a:lvl7pPr>
            <a:lvl8pPr lvl="7" algn="l">
              <a:lnSpc>
                <a:spcPct val="100000"/>
              </a:lnSpc>
              <a:spcBef>
                <a:spcPts val="0"/>
              </a:spcBef>
              <a:spcAft>
                <a:spcPts val="0"/>
              </a:spcAft>
              <a:buSzPts val="2400"/>
              <a:buNone/>
              <a:defRPr sz="1400">
                <a:latin typeface="Nunito Sans"/>
                <a:ea typeface="Nunito Sans"/>
                <a:cs typeface="Nunito Sans"/>
                <a:sym typeface="Nunito Sans"/>
              </a:defRPr>
            </a:lvl8pPr>
            <a:lvl9pPr lvl="8" algn="l">
              <a:lnSpc>
                <a:spcPct val="100000"/>
              </a:lnSpc>
              <a:spcBef>
                <a:spcPts val="0"/>
              </a:spcBef>
              <a:spcAft>
                <a:spcPts val="0"/>
              </a:spcAft>
              <a:buSzPts val="2400"/>
              <a:buNone/>
              <a:defRPr sz="1400">
                <a:latin typeface="Nunito Sans"/>
                <a:ea typeface="Nunito Sans"/>
                <a:cs typeface="Nunito Sans"/>
                <a:sym typeface="Nunito Sans"/>
              </a:defRPr>
            </a:lvl9pPr>
          </a:lstStyle>
          <a:p/>
        </p:txBody>
      </p:sp>
      <p:sp>
        <p:nvSpPr>
          <p:cNvPr id="415" name="Google Shape;415;p11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416" name="Google Shape;416;p114"/>
          <p:cNvSpPr txBox="1"/>
          <p:nvPr>
            <p:ph idx="2" type="body"/>
          </p:nvPr>
        </p:nvSpPr>
        <p:spPr>
          <a:xfrm>
            <a:off x="460615" y="1700351"/>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17" name="Google Shape;417;p11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18" name="Google Shape;418;p114"/>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
        <p:nvSpPr>
          <p:cNvPr id="419" name="Google Shape;419;p114"/>
          <p:cNvSpPr txBox="1"/>
          <p:nvPr>
            <p:ph idx="3" type="title"/>
          </p:nvPr>
        </p:nvSpPr>
        <p:spPr>
          <a:xfrm>
            <a:off x="3355447" y="1021650"/>
            <a:ext cx="24420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lvl1pPr>
            <a:lvl2pPr lvl="1" algn="l">
              <a:lnSpc>
                <a:spcPct val="100000"/>
              </a:lnSpc>
              <a:spcBef>
                <a:spcPts val="0"/>
              </a:spcBef>
              <a:spcAft>
                <a:spcPts val="0"/>
              </a:spcAft>
              <a:buSzPts val="2400"/>
              <a:buNone/>
              <a:defRPr sz="1400">
                <a:latin typeface="Nunito Sans"/>
                <a:ea typeface="Nunito Sans"/>
                <a:cs typeface="Nunito Sans"/>
                <a:sym typeface="Nunito Sans"/>
              </a:defRPr>
            </a:lvl2pPr>
            <a:lvl3pPr lvl="2" algn="l">
              <a:lnSpc>
                <a:spcPct val="100000"/>
              </a:lnSpc>
              <a:spcBef>
                <a:spcPts val="0"/>
              </a:spcBef>
              <a:spcAft>
                <a:spcPts val="0"/>
              </a:spcAft>
              <a:buSzPts val="2400"/>
              <a:buNone/>
              <a:defRPr sz="1400">
                <a:latin typeface="Nunito Sans"/>
                <a:ea typeface="Nunito Sans"/>
                <a:cs typeface="Nunito Sans"/>
                <a:sym typeface="Nunito Sans"/>
              </a:defRPr>
            </a:lvl3pPr>
            <a:lvl4pPr lvl="3" algn="l">
              <a:lnSpc>
                <a:spcPct val="100000"/>
              </a:lnSpc>
              <a:spcBef>
                <a:spcPts val="0"/>
              </a:spcBef>
              <a:spcAft>
                <a:spcPts val="0"/>
              </a:spcAft>
              <a:buSzPts val="2400"/>
              <a:buNone/>
              <a:defRPr sz="1400">
                <a:latin typeface="Nunito Sans"/>
                <a:ea typeface="Nunito Sans"/>
                <a:cs typeface="Nunito Sans"/>
                <a:sym typeface="Nunito Sans"/>
              </a:defRPr>
            </a:lvl4pPr>
            <a:lvl5pPr lvl="4" algn="l">
              <a:lnSpc>
                <a:spcPct val="100000"/>
              </a:lnSpc>
              <a:spcBef>
                <a:spcPts val="0"/>
              </a:spcBef>
              <a:spcAft>
                <a:spcPts val="0"/>
              </a:spcAft>
              <a:buSzPts val="2400"/>
              <a:buNone/>
              <a:defRPr sz="1400">
                <a:latin typeface="Nunito Sans"/>
                <a:ea typeface="Nunito Sans"/>
                <a:cs typeface="Nunito Sans"/>
                <a:sym typeface="Nunito Sans"/>
              </a:defRPr>
            </a:lvl5pPr>
            <a:lvl6pPr lvl="5" algn="l">
              <a:lnSpc>
                <a:spcPct val="100000"/>
              </a:lnSpc>
              <a:spcBef>
                <a:spcPts val="0"/>
              </a:spcBef>
              <a:spcAft>
                <a:spcPts val="0"/>
              </a:spcAft>
              <a:buSzPts val="2400"/>
              <a:buNone/>
              <a:defRPr sz="1400">
                <a:latin typeface="Nunito Sans"/>
                <a:ea typeface="Nunito Sans"/>
                <a:cs typeface="Nunito Sans"/>
                <a:sym typeface="Nunito Sans"/>
              </a:defRPr>
            </a:lvl6pPr>
            <a:lvl7pPr lvl="6" algn="l">
              <a:lnSpc>
                <a:spcPct val="100000"/>
              </a:lnSpc>
              <a:spcBef>
                <a:spcPts val="0"/>
              </a:spcBef>
              <a:spcAft>
                <a:spcPts val="0"/>
              </a:spcAft>
              <a:buSzPts val="2400"/>
              <a:buNone/>
              <a:defRPr sz="1400">
                <a:latin typeface="Nunito Sans"/>
                <a:ea typeface="Nunito Sans"/>
                <a:cs typeface="Nunito Sans"/>
                <a:sym typeface="Nunito Sans"/>
              </a:defRPr>
            </a:lvl7pPr>
            <a:lvl8pPr lvl="7" algn="l">
              <a:lnSpc>
                <a:spcPct val="100000"/>
              </a:lnSpc>
              <a:spcBef>
                <a:spcPts val="0"/>
              </a:spcBef>
              <a:spcAft>
                <a:spcPts val="0"/>
              </a:spcAft>
              <a:buSzPts val="2400"/>
              <a:buNone/>
              <a:defRPr sz="1400">
                <a:latin typeface="Nunito Sans"/>
                <a:ea typeface="Nunito Sans"/>
                <a:cs typeface="Nunito Sans"/>
                <a:sym typeface="Nunito Sans"/>
              </a:defRPr>
            </a:lvl8pPr>
            <a:lvl9pPr lvl="8" algn="l">
              <a:lnSpc>
                <a:spcPct val="100000"/>
              </a:lnSpc>
              <a:spcBef>
                <a:spcPts val="0"/>
              </a:spcBef>
              <a:spcAft>
                <a:spcPts val="0"/>
              </a:spcAft>
              <a:buSzPts val="2400"/>
              <a:buNone/>
              <a:defRPr sz="1400">
                <a:latin typeface="Nunito Sans"/>
                <a:ea typeface="Nunito Sans"/>
                <a:cs typeface="Nunito Sans"/>
                <a:sym typeface="Nunito Sans"/>
              </a:defRPr>
            </a:lvl9pPr>
          </a:lstStyle>
          <a:p/>
        </p:txBody>
      </p:sp>
      <p:sp>
        <p:nvSpPr>
          <p:cNvPr id="420" name="Google Shape;420;p114"/>
          <p:cNvSpPr txBox="1"/>
          <p:nvPr>
            <p:ph idx="4" type="body"/>
          </p:nvPr>
        </p:nvSpPr>
        <p:spPr>
          <a:xfrm>
            <a:off x="3356627" y="1700351"/>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21" name="Google Shape;421;p114"/>
          <p:cNvSpPr txBox="1"/>
          <p:nvPr>
            <p:ph idx="5" type="title"/>
          </p:nvPr>
        </p:nvSpPr>
        <p:spPr>
          <a:xfrm>
            <a:off x="6243460" y="1021650"/>
            <a:ext cx="24420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400"/>
            </a:lvl1pPr>
            <a:lvl2pPr lvl="1" algn="l">
              <a:lnSpc>
                <a:spcPct val="100000"/>
              </a:lnSpc>
              <a:spcBef>
                <a:spcPts val="0"/>
              </a:spcBef>
              <a:spcAft>
                <a:spcPts val="0"/>
              </a:spcAft>
              <a:buSzPts val="2400"/>
              <a:buNone/>
              <a:defRPr sz="1400">
                <a:latin typeface="Nunito Sans"/>
                <a:ea typeface="Nunito Sans"/>
                <a:cs typeface="Nunito Sans"/>
                <a:sym typeface="Nunito Sans"/>
              </a:defRPr>
            </a:lvl2pPr>
            <a:lvl3pPr lvl="2" algn="l">
              <a:lnSpc>
                <a:spcPct val="100000"/>
              </a:lnSpc>
              <a:spcBef>
                <a:spcPts val="0"/>
              </a:spcBef>
              <a:spcAft>
                <a:spcPts val="0"/>
              </a:spcAft>
              <a:buSzPts val="2400"/>
              <a:buNone/>
              <a:defRPr sz="1400">
                <a:latin typeface="Nunito Sans"/>
                <a:ea typeface="Nunito Sans"/>
                <a:cs typeface="Nunito Sans"/>
                <a:sym typeface="Nunito Sans"/>
              </a:defRPr>
            </a:lvl3pPr>
            <a:lvl4pPr lvl="3" algn="l">
              <a:lnSpc>
                <a:spcPct val="100000"/>
              </a:lnSpc>
              <a:spcBef>
                <a:spcPts val="0"/>
              </a:spcBef>
              <a:spcAft>
                <a:spcPts val="0"/>
              </a:spcAft>
              <a:buSzPts val="2400"/>
              <a:buNone/>
              <a:defRPr sz="1400">
                <a:latin typeface="Nunito Sans"/>
                <a:ea typeface="Nunito Sans"/>
                <a:cs typeface="Nunito Sans"/>
                <a:sym typeface="Nunito Sans"/>
              </a:defRPr>
            </a:lvl4pPr>
            <a:lvl5pPr lvl="4" algn="l">
              <a:lnSpc>
                <a:spcPct val="100000"/>
              </a:lnSpc>
              <a:spcBef>
                <a:spcPts val="0"/>
              </a:spcBef>
              <a:spcAft>
                <a:spcPts val="0"/>
              </a:spcAft>
              <a:buSzPts val="2400"/>
              <a:buNone/>
              <a:defRPr sz="1400">
                <a:latin typeface="Nunito Sans"/>
                <a:ea typeface="Nunito Sans"/>
                <a:cs typeface="Nunito Sans"/>
                <a:sym typeface="Nunito Sans"/>
              </a:defRPr>
            </a:lvl5pPr>
            <a:lvl6pPr lvl="5" algn="l">
              <a:lnSpc>
                <a:spcPct val="100000"/>
              </a:lnSpc>
              <a:spcBef>
                <a:spcPts val="0"/>
              </a:spcBef>
              <a:spcAft>
                <a:spcPts val="0"/>
              </a:spcAft>
              <a:buSzPts val="2400"/>
              <a:buNone/>
              <a:defRPr sz="1400">
                <a:latin typeface="Nunito Sans"/>
                <a:ea typeface="Nunito Sans"/>
                <a:cs typeface="Nunito Sans"/>
                <a:sym typeface="Nunito Sans"/>
              </a:defRPr>
            </a:lvl6pPr>
            <a:lvl7pPr lvl="6" algn="l">
              <a:lnSpc>
                <a:spcPct val="100000"/>
              </a:lnSpc>
              <a:spcBef>
                <a:spcPts val="0"/>
              </a:spcBef>
              <a:spcAft>
                <a:spcPts val="0"/>
              </a:spcAft>
              <a:buSzPts val="2400"/>
              <a:buNone/>
              <a:defRPr sz="1400">
                <a:latin typeface="Nunito Sans"/>
                <a:ea typeface="Nunito Sans"/>
                <a:cs typeface="Nunito Sans"/>
                <a:sym typeface="Nunito Sans"/>
              </a:defRPr>
            </a:lvl7pPr>
            <a:lvl8pPr lvl="7" algn="l">
              <a:lnSpc>
                <a:spcPct val="100000"/>
              </a:lnSpc>
              <a:spcBef>
                <a:spcPts val="0"/>
              </a:spcBef>
              <a:spcAft>
                <a:spcPts val="0"/>
              </a:spcAft>
              <a:buSzPts val="2400"/>
              <a:buNone/>
              <a:defRPr sz="1400">
                <a:latin typeface="Nunito Sans"/>
                <a:ea typeface="Nunito Sans"/>
                <a:cs typeface="Nunito Sans"/>
                <a:sym typeface="Nunito Sans"/>
              </a:defRPr>
            </a:lvl8pPr>
            <a:lvl9pPr lvl="8" algn="l">
              <a:lnSpc>
                <a:spcPct val="100000"/>
              </a:lnSpc>
              <a:spcBef>
                <a:spcPts val="0"/>
              </a:spcBef>
              <a:spcAft>
                <a:spcPts val="0"/>
              </a:spcAft>
              <a:buSzPts val="2400"/>
              <a:buNone/>
              <a:defRPr sz="1400">
                <a:latin typeface="Nunito Sans"/>
                <a:ea typeface="Nunito Sans"/>
                <a:cs typeface="Nunito Sans"/>
                <a:sym typeface="Nunito Sans"/>
              </a:defRPr>
            </a:lvl9pPr>
          </a:lstStyle>
          <a:p/>
        </p:txBody>
      </p:sp>
      <p:sp>
        <p:nvSpPr>
          <p:cNvPr id="422" name="Google Shape;422;p114"/>
          <p:cNvSpPr txBox="1"/>
          <p:nvPr>
            <p:ph idx="6" type="body"/>
          </p:nvPr>
        </p:nvSpPr>
        <p:spPr>
          <a:xfrm>
            <a:off x="6244646" y="1700351"/>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reaker - Green 3">
  <p:cSld name="TITLE_1_1_3_1_1_1_2_1">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5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5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rgbClr val="FFFFFF"/>
                </a:solidFill>
              </a:defRPr>
            </a:lvl1pPr>
            <a:lvl2pPr lvl="1" algn="l">
              <a:lnSpc>
                <a:spcPct val="125000"/>
              </a:lnSpc>
              <a:spcBef>
                <a:spcPts val="0"/>
              </a:spcBef>
              <a:spcAft>
                <a:spcPts val="0"/>
              </a:spcAft>
              <a:buSzPts val="1100"/>
              <a:buNone/>
              <a:defRPr>
                <a:solidFill>
                  <a:srgbClr val="FFFFFF"/>
                </a:solidFill>
              </a:defRPr>
            </a:lvl2pPr>
            <a:lvl3pPr lvl="2" algn="l">
              <a:lnSpc>
                <a:spcPct val="125000"/>
              </a:lnSpc>
              <a:spcBef>
                <a:spcPts val="0"/>
              </a:spcBef>
              <a:spcAft>
                <a:spcPts val="0"/>
              </a:spcAft>
              <a:buSzPts val="1100"/>
              <a:buNone/>
              <a:defRPr>
                <a:solidFill>
                  <a:srgbClr val="FFFFFF"/>
                </a:solidFill>
              </a:defRPr>
            </a:lvl3pPr>
            <a:lvl4pPr lvl="3" algn="l">
              <a:lnSpc>
                <a:spcPct val="125000"/>
              </a:lnSpc>
              <a:spcBef>
                <a:spcPts val="0"/>
              </a:spcBef>
              <a:spcAft>
                <a:spcPts val="0"/>
              </a:spcAft>
              <a:buSzPts val="1100"/>
              <a:buNone/>
              <a:defRPr>
                <a:solidFill>
                  <a:srgbClr val="FFFFFF"/>
                </a:solidFill>
              </a:defRPr>
            </a:lvl4pPr>
            <a:lvl5pPr lvl="4" algn="l">
              <a:lnSpc>
                <a:spcPct val="125000"/>
              </a:lnSpc>
              <a:spcBef>
                <a:spcPts val="0"/>
              </a:spcBef>
              <a:spcAft>
                <a:spcPts val="0"/>
              </a:spcAft>
              <a:buSzPts val="1100"/>
              <a:buNone/>
              <a:defRPr>
                <a:solidFill>
                  <a:srgbClr val="FFFFFF"/>
                </a:solidFill>
              </a:defRPr>
            </a:lvl5pPr>
            <a:lvl6pPr lvl="5" algn="l">
              <a:lnSpc>
                <a:spcPct val="125000"/>
              </a:lnSpc>
              <a:spcBef>
                <a:spcPts val="0"/>
              </a:spcBef>
              <a:spcAft>
                <a:spcPts val="0"/>
              </a:spcAft>
              <a:buSzPts val="1100"/>
              <a:buNone/>
              <a:defRPr>
                <a:solidFill>
                  <a:srgbClr val="FFFFFF"/>
                </a:solidFill>
              </a:defRPr>
            </a:lvl6pPr>
            <a:lvl7pPr lvl="6" algn="l">
              <a:lnSpc>
                <a:spcPct val="125000"/>
              </a:lnSpc>
              <a:spcBef>
                <a:spcPts val="0"/>
              </a:spcBef>
              <a:spcAft>
                <a:spcPts val="0"/>
              </a:spcAft>
              <a:buSzPts val="1100"/>
              <a:buNone/>
              <a:defRPr>
                <a:solidFill>
                  <a:srgbClr val="FFFFFF"/>
                </a:solidFill>
              </a:defRPr>
            </a:lvl7pPr>
            <a:lvl8pPr lvl="7" algn="l">
              <a:lnSpc>
                <a:spcPct val="125000"/>
              </a:lnSpc>
              <a:spcBef>
                <a:spcPts val="0"/>
              </a:spcBef>
              <a:spcAft>
                <a:spcPts val="0"/>
              </a:spcAft>
              <a:buSzPts val="1100"/>
              <a:buNone/>
              <a:defRPr>
                <a:solidFill>
                  <a:srgbClr val="FFFFFF"/>
                </a:solidFill>
              </a:defRPr>
            </a:lvl8pPr>
            <a:lvl9pPr lvl="8" algn="l">
              <a:lnSpc>
                <a:spcPct val="125000"/>
              </a:lnSpc>
              <a:spcBef>
                <a:spcPts val="0"/>
              </a:spcBef>
              <a:spcAft>
                <a:spcPts val="0"/>
              </a:spcAft>
              <a:buSzPts val="1100"/>
              <a:buNone/>
              <a:defRPr>
                <a:solidFill>
                  <a:srgbClr val="FFFFFF"/>
                </a:solidFill>
              </a:defRPr>
            </a:lvl9pPr>
          </a:lstStyle>
          <a:p/>
        </p:txBody>
      </p:sp>
      <p:pic>
        <p:nvPicPr>
          <p:cNvPr id="46" name="Google Shape;46;p52"/>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
        <p:nvSpPr>
          <p:cNvPr id="47" name="Google Shape;47;p52"/>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4200">
                <a:solidFill>
                  <a:srgbClr val="FFFFFF"/>
                </a:solidFill>
              </a:defRPr>
            </a:lvl1pPr>
            <a:lvl2pPr lvl="1"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rgbClr val="FFFFFF"/>
                </a:solidFill>
                <a:latin typeface="Nunito Sans"/>
                <a:ea typeface="Nunito Sans"/>
                <a:cs typeface="Nunito Sans"/>
                <a:sym typeface="Nunito Sans"/>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Three column white 2">
  <p:cSld name="TITLE_1_1_2_3_1_1_1">
    <p:spTree>
      <p:nvGrpSpPr>
        <p:cNvPr id="423" name="Shape 423"/>
        <p:cNvGrpSpPr/>
        <p:nvPr/>
      </p:nvGrpSpPr>
      <p:grpSpPr>
        <a:xfrm>
          <a:off x="0" y="0"/>
          <a:ext cx="0" cy="0"/>
          <a:chOff x="0" y="0"/>
          <a:chExt cx="0" cy="0"/>
        </a:xfrm>
      </p:grpSpPr>
      <p:sp>
        <p:nvSpPr>
          <p:cNvPr id="424" name="Google Shape;424;p11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425" name="Google Shape;425;p11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26" name="Google Shape;426;p115"/>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
        <p:nvSpPr>
          <p:cNvPr id="427" name="Google Shape;427;p115"/>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428" name="Google Shape;428;p115"/>
          <p:cNvSpPr txBox="1"/>
          <p:nvPr>
            <p:ph idx="2" type="body"/>
          </p:nvPr>
        </p:nvSpPr>
        <p:spPr>
          <a:xfrm>
            <a:off x="469800" y="1598476"/>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29" name="Google Shape;429;p115"/>
          <p:cNvSpPr txBox="1"/>
          <p:nvPr>
            <p:ph idx="3" type="body"/>
          </p:nvPr>
        </p:nvSpPr>
        <p:spPr>
          <a:xfrm>
            <a:off x="3356627" y="1598476"/>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30" name="Google Shape;430;p115"/>
          <p:cNvSpPr txBox="1"/>
          <p:nvPr>
            <p:ph idx="4" type="body"/>
          </p:nvPr>
        </p:nvSpPr>
        <p:spPr>
          <a:xfrm>
            <a:off x="6244646" y="1598476"/>
            <a:ext cx="2442000" cy="26841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ad gray">
  <p:cSld name="TITLE_1_1_2_1_1_1_1">
    <p:bg>
      <p:bgPr>
        <a:blipFill>
          <a:blip r:embed="rId2">
            <a:alphaModFix/>
          </a:blip>
          <a:stretch>
            <a:fillRect/>
          </a:stretch>
        </a:blipFill>
      </p:bgPr>
    </p:bg>
    <p:spTree>
      <p:nvGrpSpPr>
        <p:cNvPr id="431" name="Shape 431"/>
        <p:cNvGrpSpPr/>
        <p:nvPr/>
      </p:nvGrpSpPr>
      <p:grpSpPr>
        <a:xfrm>
          <a:off x="0" y="0"/>
          <a:ext cx="0" cy="0"/>
          <a:chOff x="0" y="0"/>
          <a:chExt cx="0" cy="0"/>
        </a:xfrm>
      </p:grpSpPr>
      <p:sp>
        <p:nvSpPr>
          <p:cNvPr id="432" name="Google Shape;432;p11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33" name="Google Shape;433;p116"/>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
        <p:nvSpPr>
          <p:cNvPr id="434" name="Google Shape;434;p116"/>
          <p:cNvSpPr txBox="1"/>
          <p:nvPr>
            <p:ph type="title"/>
          </p:nvPr>
        </p:nvSpPr>
        <p:spPr>
          <a:xfrm>
            <a:off x="470475" y="445450"/>
            <a:ext cx="36375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chemeClr val="dk1"/>
                </a:solidFill>
              </a:defRPr>
            </a:lvl1pPr>
            <a:lvl2pPr lvl="1"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9pPr>
          </a:lstStyle>
          <a:p/>
        </p:txBody>
      </p:sp>
      <p:sp>
        <p:nvSpPr>
          <p:cNvPr id="435" name="Google Shape;435;p116"/>
          <p:cNvSpPr txBox="1"/>
          <p:nvPr>
            <p:ph idx="1" type="body"/>
          </p:nvPr>
        </p:nvSpPr>
        <p:spPr>
          <a:xfrm>
            <a:off x="453150" y="886925"/>
            <a:ext cx="3637500" cy="888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436" name="Google Shape;436;p116"/>
          <p:cNvSpPr txBox="1"/>
          <p:nvPr>
            <p:ph idx="2" type="title"/>
          </p:nvPr>
        </p:nvSpPr>
        <p:spPr>
          <a:xfrm>
            <a:off x="5047500" y="445450"/>
            <a:ext cx="36375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chemeClr val="dk1"/>
                </a:solidFill>
              </a:defRPr>
            </a:lvl1pPr>
            <a:lvl2pPr lvl="1"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9pPr>
          </a:lstStyle>
          <a:p/>
        </p:txBody>
      </p:sp>
      <p:sp>
        <p:nvSpPr>
          <p:cNvPr id="437" name="Google Shape;437;p116"/>
          <p:cNvSpPr txBox="1"/>
          <p:nvPr>
            <p:ph idx="3" type="body"/>
          </p:nvPr>
        </p:nvSpPr>
        <p:spPr>
          <a:xfrm>
            <a:off x="5030175" y="886925"/>
            <a:ext cx="3637500" cy="888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438" name="Google Shape;438;p116"/>
          <p:cNvSpPr txBox="1"/>
          <p:nvPr>
            <p:ph idx="4" type="title"/>
          </p:nvPr>
        </p:nvSpPr>
        <p:spPr>
          <a:xfrm>
            <a:off x="473400" y="2962400"/>
            <a:ext cx="36375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chemeClr val="dk1"/>
                </a:solidFill>
              </a:defRPr>
            </a:lvl1pPr>
            <a:lvl2pPr lvl="1"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9pPr>
          </a:lstStyle>
          <a:p/>
        </p:txBody>
      </p:sp>
      <p:sp>
        <p:nvSpPr>
          <p:cNvPr id="439" name="Google Shape;439;p116"/>
          <p:cNvSpPr txBox="1"/>
          <p:nvPr>
            <p:ph idx="5" type="body"/>
          </p:nvPr>
        </p:nvSpPr>
        <p:spPr>
          <a:xfrm>
            <a:off x="456075" y="3403875"/>
            <a:ext cx="3637500" cy="888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440" name="Google Shape;440;p116"/>
          <p:cNvSpPr txBox="1"/>
          <p:nvPr>
            <p:ph idx="6" type="title"/>
          </p:nvPr>
        </p:nvSpPr>
        <p:spPr>
          <a:xfrm>
            <a:off x="5050425" y="2962400"/>
            <a:ext cx="36375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chemeClr val="dk1"/>
                </a:solidFill>
              </a:defRPr>
            </a:lvl1pPr>
            <a:lvl2pPr lvl="1"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sz="1500">
                <a:solidFill>
                  <a:schemeClr val="dk1"/>
                </a:solidFill>
                <a:latin typeface="Nunito Sans"/>
                <a:ea typeface="Nunito Sans"/>
                <a:cs typeface="Nunito Sans"/>
                <a:sym typeface="Nunito Sans"/>
              </a:defRPr>
            </a:lvl9pPr>
          </a:lstStyle>
          <a:p/>
        </p:txBody>
      </p:sp>
      <p:sp>
        <p:nvSpPr>
          <p:cNvPr id="441" name="Google Shape;441;p116"/>
          <p:cNvSpPr txBox="1"/>
          <p:nvPr>
            <p:ph idx="7" type="body"/>
          </p:nvPr>
        </p:nvSpPr>
        <p:spPr>
          <a:xfrm>
            <a:off x="5033100" y="3403875"/>
            <a:ext cx="3637500" cy="888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ad evergreen">
  <p:cSld name="TITLE_1_1_2_1_1_1_1_2">
    <p:bg>
      <p:bgPr>
        <a:blipFill>
          <a:blip r:embed="rId2">
            <a:alphaModFix/>
          </a:blip>
          <a:stretch>
            <a:fillRect/>
          </a:stretch>
        </a:blipFill>
      </p:bgPr>
    </p:bg>
    <p:spTree>
      <p:nvGrpSpPr>
        <p:cNvPr id="442" name="Shape 442"/>
        <p:cNvGrpSpPr/>
        <p:nvPr/>
      </p:nvGrpSpPr>
      <p:grpSpPr>
        <a:xfrm>
          <a:off x="0" y="0"/>
          <a:ext cx="0" cy="0"/>
          <a:chOff x="0" y="0"/>
          <a:chExt cx="0" cy="0"/>
        </a:xfrm>
      </p:grpSpPr>
      <p:sp>
        <p:nvSpPr>
          <p:cNvPr id="443" name="Google Shape;443;p117"/>
          <p:cNvSpPr txBox="1"/>
          <p:nvPr>
            <p:ph type="title"/>
          </p:nvPr>
        </p:nvSpPr>
        <p:spPr>
          <a:xfrm>
            <a:off x="470475" y="445450"/>
            <a:ext cx="36375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rgbClr val="FFFFFF"/>
                </a:solidFill>
              </a:defRPr>
            </a:lvl1pPr>
            <a:lvl2pPr lvl="1"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9pPr>
          </a:lstStyle>
          <a:p/>
        </p:txBody>
      </p:sp>
      <p:sp>
        <p:nvSpPr>
          <p:cNvPr id="444" name="Google Shape;444;p117"/>
          <p:cNvSpPr txBox="1"/>
          <p:nvPr>
            <p:ph idx="1" type="body"/>
          </p:nvPr>
        </p:nvSpPr>
        <p:spPr>
          <a:xfrm>
            <a:off x="453150" y="886925"/>
            <a:ext cx="3637500" cy="888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445" name="Google Shape;445;p117"/>
          <p:cNvSpPr txBox="1"/>
          <p:nvPr>
            <p:ph idx="2" type="title"/>
          </p:nvPr>
        </p:nvSpPr>
        <p:spPr>
          <a:xfrm>
            <a:off x="5047500" y="445450"/>
            <a:ext cx="36375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rgbClr val="FFFFFF"/>
                </a:solidFill>
              </a:defRPr>
            </a:lvl1pPr>
            <a:lvl2pPr lvl="1"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9pPr>
          </a:lstStyle>
          <a:p/>
        </p:txBody>
      </p:sp>
      <p:sp>
        <p:nvSpPr>
          <p:cNvPr id="446" name="Google Shape;446;p117"/>
          <p:cNvSpPr txBox="1"/>
          <p:nvPr>
            <p:ph idx="3" type="body"/>
          </p:nvPr>
        </p:nvSpPr>
        <p:spPr>
          <a:xfrm>
            <a:off x="5030175" y="886925"/>
            <a:ext cx="3637500" cy="888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447" name="Google Shape;447;p117"/>
          <p:cNvSpPr txBox="1"/>
          <p:nvPr>
            <p:ph idx="4" type="title"/>
          </p:nvPr>
        </p:nvSpPr>
        <p:spPr>
          <a:xfrm>
            <a:off x="473400" y="2962400"/>
            <a:ext cx="36375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rgbClr val="FFFFFF"/>
                </a:solidFill>
              </a:defRPr>
            </a:lvl1pPr>
            <a:lvl2pPr lvl="1"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9pPr>
          </a:lstStyle>
          <a:p/>
        </p:txBody>
      </p:sp>
      <p:sp>
        <p:nvSpPr>
          <p:cNvPr id="448" name="Google Shape;448;p117"/>
          <p:cNvSpPr txBox="1"/>
          <p:nvPr>
            <p:ph idx="5" type="body"/>
          </p:nvPr>
        </p:nvSpPr>
        <p:spPr>
          <a:xfrm>
            <a:off x="456075" y="3403875"/>
            <a:ext cx="3637500" cy="888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449" name="Google Shape;449;p117"/>
          <p:cNvSpPr txBox="1"/>
          <p:nvPr>
            <p:ph idx="6" type="title"/>
          </p:nvPr>
        </p:nvSpPr>
        <p:spPr>
          <a:xfrm>
            <a:off x="5050425" y="2962400"/>
            <a:ext cx="36375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500">
                <a:solidFill>
                  <a:srgbClr val="FFFFFF"/>
                </a:solidFill>
              </a:defRPr>
            </a:lvl1pPr>
            <a:lvl2pPr lvl="1"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2pPr>
            <a:lvl3pPr lvl="2"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3pPr>
            <a:lvl4pPr lvl="3"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4pPr>
            <a:lvl5pPr lvl="4"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5pPr>
            <a:lvl6pPr lvl="5"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6pPr>
            <a:lvl7pPr lvl="6"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7pPr>
            <a:lvl8pPr lvl="7"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8pPr>
            <a:lvl9pPr lvl="8" algn="l">
              <a:lnSpc>
                <a:spcPct val="100000"/>
              </a:lnSpc>
              <a:spcBef>
                <a:spcPts val="0"/>
              </a:spcBef>
              <a:spcAft>
                <a:spcPts val="0"/>
              </a:spcAft>
              <a:buSzPts val="2400"/>
              <a:buNone/>
              <a:defRPr sz="1500">
                <a:solidFill>
                  <a:srgbClr val="FFFFFF"/>
                </a:solidFill>
                <a:latin typeface="Nunito Sans"/>
                <a:ea typeface="Nunito Sans"/>
                <a:cs typeface="Nunito Sans"/>
                <a:sym typeface="Nunito Sans"/>
              </a:defRPr>
            </a:lvl9pPr>
          </a:lstStyle>
          <a:p/>
        </p:txBody>
      </p:sp>
      <p:sp>
        <p:nvSpPr>
          <p:cNvPr id="450" name="Google Shape;450;p117"/>
          <p:cNvSpPr txBox="1"/>
          <p:nvPr>
            <p:ph idx="7" type="body"/>
          </p:nvPr>
        </p:nvSpPr>
        <p:spPr>
          <a:xfrm>
            <a:off x="5033100" y="3403875"/>
            <a:ext cx="3637500" cy="8889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rgbClr val="FFFFFF"/>
              </a:buClr>
              <a:buSzPts val="1100"/>
              <a:buChar char="●"/>
              <a:defRPr>
                <a:solidFill>
                  <a:srgbClr val="FFFFFF"/>
                </a:solidFill>
              </a:defRPr>
            </a:lvl1pPr>
            <a:lvl2pPr indent="-298450" lvl="1" marL="914400" algn="l">
              <a:lnSpc>
                <a:spcPct val="125000"/>
              </a:lnSpc>
              <a:spcBef>
                <a:spcPts val="0"/>
              </a:spcBef>
              <a:spcAft>
                <a:spcPts val="0"/>
              </a:spcAft>
              <a:buClr>
                <a:srgbClr val="FFFFFF"/>
              </a:buClr>
              <a:buSzPts val="1100"/>
              <a:buChar char="○"/>
              <a:defRPr>
                <a:solidFill>
                  <a:srgbClr val="FFFFFF"/>
                </a:solidFill>
              </a:defRPr>
            </a:lvl2pPr>
            <a:lvl3pPr indent="-298450" lvl="2" marL="1371600" algn="l">
              <a:lnSpc>
                <a:spcPct val="125000"/>
              </a:lnSpc>
              <a:spcBef>
                <a:spcPts val="0"/>
              </a:spcBef>
              <a:spcAft>
                <a:spcPts val="0"/>
              </a:spcAft>
              <a:buClr>
                <a:srgbClr val="FFFFFF"/>
              </a:buClr>
              <a:buSzPts val="1100"/>
              <a:buChar char="■"/>
              <a:defRPr>
                <a:solidFill>
                  <a:srgbClr val="FFFFFF"/>
                </a:solidFill>
              </a:defRPr>
            </a:lvl3pPr>
            <a:lvl4pPr indent="-298450" lvl="3" marL="1828800" algn="l">
              <a:lnSpc>
                <a:spcPct val="125000"/>
              </a:lnSpc>
              <a:spcBef>
                <a:spcPts val="0"/>
              </a:spcBef>
              <a:spcAft>
                <a:spcPts val="0"/>
              </a:spcAft>
              <a:buClr>
                <a:srgbClr val="FFFFFF"/>
              </a:buClr>
              <a:buSzPts val="1100"/>
              <a:buChar char="●"/>
              <a:defRPr>
                <a:solidFill>
                  <a:srgbClr val="FFFFFF"/>
                </a:solidFill>
              </a:defRPr>
            </a:lvl4pPr>
            <a:lvl5pPr indent="-298450" lvl="4" marL="2286000" algn="l">
              <a:lnSpc>
                <a:spcPct val="125000"/>
              </a:lnSpc>
              <a:spcBef>
                <a:spcPts val="0"/>
              </a:spcBef>
              <a:spcAft>
                <a:spcPts val="0"/>
              </a:spcAft>
              <a:buClr>
                <a:srgbClr val="FFFFFF"/>
              </a:buClr>
              <a:buSzPts val="1100"/>
              <a:buChar char="○"/>
              <a:defRPr>
                <a:solidFill>
                  <a:srgbClr val="FFFFFF"/>
                </a:solidFill>
              </a:defRPr>
            </a:lvl5pPr>
            <a:lvl6pPr indent="-298450" lvl="5" marL="2743200" algn="l">
              <a:lnSpc>
                <a:spcPct val="125000"/>
              </a:lnSpc>
              <a:spcBef>
                <a:spcPts val="0"/>
              </a:spcBef>
              <a:spcAft>
                <a:spcPts val="0"/>
              </a:spcAft>
              <a:buClr>
                <a:srgbClr val="FFFFFF"/>
              </a:buClr>
              <a:buSzPts val="1100"/>
              <a:buChar char="■"/>
              <a:defRPr>
                <a:solidFill>
                  <a:srgbClr val="FFFFFF"/>
                </a:solidFill>
              </a:defRPr>
            </a:lvl6pPr>
            <a:lvl7pPr indent="-298450" lvl="6" marL="3200400" algn="l">
              <a:lnSpc>
                <a:spcPct val="125000"/>
              </a:lnSpc>
              <a:spcBef>
                <a:spcPts val="0"/>
              </a:spcBef>
              <a:spcAft>
                <a:spcPts val="0"/>
              </a:spcAft>
              <a:buClr>
                <a:srgbClr val="FFFFFF"/>
              </a:buClr>
              <a:buSzPts val="1100"/>
              <a:buChar char="●"/>
              <a:defRPr>
                <a:solidFill>
                  <a:srgbClr val="FFFFFF"/>
                </a:solidFill>
              </a:defRPr>
            </a:lvl7pPr>
            <a:lvl8pPr indent="-298450" lvl="7" marL="3657600" algn="l">
              <a:lnSpc>
                <a:spcPct val="125000"/>
              </a:lnSpc>
              <a:spcBef>
                <a:spcPts val="0"/>
              </a:spcBef>
              <a:spcAft>
                <a:spcPts val="0"/>
              </a:spcAft>
              <a:buClr>
                <a:srgbClr val="FFFFFF"/>
              </a:buClr>
              <a:buSzPts val="1100"/>
              <a:buChar char="○"/>
              <a:defRPr>
                <a:solidFill>
                  <a:srgbClr val="FFFFFF"/>
                </a:solidFill>
              </a:defRPr>
            </a:lvl8pPr>
            <a:lvl9pPr indent="-298450" lvl="8" marL="4114800" algn="l">
              <a:lnSpc>
                <a:spcPct val="125000"/>
              </a:lnSpc>
              <a:spcBef>
                <a:spcPts val="0"/>
              </a:spcBef>
              <a:spcAft>
                <a:spcPts val="0"/>
              </a:spcAft>
              <a:buClr>
                <a:srgbClr val="FFFFFF"/>
              </a:buClr>
              <a:buSzPts val="1100"/>
              <a:buChar char="■"/>
              <a:defRPr>
                <a:solidFill>
                  <a:srgbClr val="FFFFFF"/>
                </a:solidFill>
              </a:defRPr>
            </a:lvl9pPr>
          </a:lstStyle>
          <a:p/>
        </p:txBody>
      </p:sp>
      <p:sp>
        <p:nvSpPr>
          <p:cNvPr id="451" name="Google Shape;451;p11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52" name="Google Shape;452;p117"/>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Six column">
  <p:cSld name="TITLE_1_1_2_1_1_1_1_3">
    <p:spTree>
      <p:nvGrpSpPr>
        <p:cNvPr id="453" name="Shape 453"/>
        <p:cNvGrpSpPr/>
        <p:nvPr/>
      </p:nvGrpSpPr>
      <p:grpSpPr>
        <a:xfrm>
          <a:off x="0" y="0"/>
          <a:ext cx="0" cy="0"/>
          <a:chOff x="0" y="0"/>
          <a:chExt cx="0" cy="0"/>
        </a:xfrm>
      </p:grpSpPr>
      <p:sp>
        <p:nvSpPr>
          <p:cNvPr id="454" name="Google Shape;454;p11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55" name="Google Shape;455;p118"/>
          <p:cNvPicPr preferRelativeResize="0"/>
          <p:nvPr/>
        </p:nvPicPr>
        <p:blipFill rotWithShape="1">
          <a:blip r:embed="rId2">
            <a:alphaModFix/>
          </a:blip>
          <a:srcRect b="0" l="0" r="0" t="0"/>
          <a:stretch/>
        </p:blipFill>
        <p:spPr>
          <a:xfrm>
            <a:off x="8164236" y="4812377"/>
            <a:ext cx="423775" cy="95200"/>
          </a:xfrm>
          <a:prstGeom prst="rect">
            <a:avLst/>
          </a:prstGeom>
          <a:noFill/>
          <a:ln>
            <a:noFill/>
          </a:ln>
        </p:spPr>
      </p:pic>
      <p:sp>
        <p:nvSpPr>
          <p:cNvPr id="456" name="Google Shape;456;p118"/>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457" name="Google Shape;457;p118"/>
          <p:cNvSpPr txBox="1"/>
          <p:nvPr>
            <p:ph idx="2" type="body"/>
          </p:nvPr>
        </p:nvSpPr>
        <p:spPr>
          <a:xfrm>
            <a:off x="469800" y="1065076"/>
            <a:ext cx="2442000" cy="9603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58" name="Google Shape;458;p118"/>
          <p:cNvSpPr txBox="1"/>
          <p:nvPr>
            <p:ph idx="3" type="body"/>
          </p:nvPr>
        </p:nvSpPr>
        <p:spPr>
          <a:xfrm>
            <a:off x="3356629" y="1065076"/>
            <a:ext cx="2442000" cy="9603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59" name="Google Shape;459;p118"/>
          <p:cNvSpPr txBox="1"/>
          <p:nvPr>
            <p:ph idx="4" type="body"/>
          </p:nvPr>
        </p:nvSpPr>
        <p:spPr>
          <a:xfrm>
            <a:off x="6244649" y="1065076"/>
            <a:ext cx="2442000" cy="9603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60" name="Google Shape;460;p118"/>
          <p:cNvSpPr txBox="1"/>
          <p:nvPr>
            <p:ph idx="5" type="body"/>
          </p:nvPr>
        </p:nvSpPr>
        <p:spPr>
          <a:xfrm>
            <a:off x="469800" y="2893876"/>
            <a:ext cx="2442000" cy="9603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61" name="Google Shape;461;p118"/>
          <p:cNvSpPr txBox="1"/>
          <p:nvPr>
            <p:ph idx="6" type="body"/>
          </p:nvPr>
        </p:nvSpPr>
        <p:spPr>
          <a:xfrm>
            <a:off x="3356629" y="2893876"/>
            <a:ext cx="2442000" cy="9603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462" name="Google Shape;462;p118"/>
          <p:cNvSpPr txBox="1"/>
          <p:nvPr>
            <p:ph idx="7" type="body"/>
          </p:nvPr>
        </p:nvSpPr>
        <p:spPr>
          <a:xfrm>
            <a:off x="6244649" y="2893876"/>
            <a:ext cx="2442000" cy="9603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Tree>
  </p:cSld>
  <p:clrMapOvr>
    <a:masterClrMapping/>
  </p:clrMapOvr>
  <p:extLst>
    <p:ext uri="{DCECCB84-F9BA-43D5-87BE-67443E8EF086}">
      <p15:sldGuideLst>
        <p15:guide id="1" pos="2880">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4">
  <p:cSld name="TITLE_3_1_1_1_1_1">
    <p:bg>
      <p:bgPr>
        <a:blipFill>
          <a:blip r:embed="rId2">
            <a:alphaModFix/>
          </a:blip>
          <a:stretch>
            <a:fillRect/>
          </a:stretch>
        </a:blipFill>
      </p:bgPr>
    </p:bg>
    <p:spTree>
      <p:nvGrpSpPr>
        <p:cNvPr id="463" name="Shape 463"/>
        <p:cNvGrpSpPr/>
        <p:nvPr/>
      </p:nvGrpSpPr>
      <p:grpSpPr>
        <a:xfrm>
          <a:off x="0" y="0"/>
          <a:ext cx="0" cy="0"/>
          <a:chOff x="0" y="0"/>
          <a:chExt cx="0" cy="0"/>
        </a:xfrm>
      </p:grpSpPr>
      <p:sp>
        <p:nvSpPr>
          <p:cNvPr id="464" name="Google Shape;464;p119"/>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465" name="Google Shape;465;p11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466" name="Google Shape;466;p119"/>
          <p:cNvSpPr txBox="1"/>
          <p:nvPr>
            <p:ph idx="2" type="body"/>
          </p:nvPr>
        </p:nvSpPr>
        <p:spPr>
          <a:xfrm>
            <a:off x="470375" y="1980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467" name="Google Shape;467;p11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68" name="Google Shape;468;p119"/>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5 ">
  <p:cSld name="TITLE_3_1_1_1_1_1_1_1_1_1_1_1_1_4">
    <p:bg>
      <p:bgPr>
        <a:blipFill>
          <a:blip r:embed="rId2">
            <a:alphaModFix/>
          </a:blip>
          <a:stretch>
            <a:fillRect/>
          </a:stretch>
        </a:blipFill>
      </p:bgPr>
    </p:bg>
    <p:spTree>
      <p:nvGrpSpPr>
        <p:cNvPr id="469" name="Shape 469"/>
        <p:cNvGrpSpPr/>
        <p:nvPr/>
      </p:nvGrpSpPr>
      <p:grpSpPr>
        <a:xfrm>
          <a:off x="0" y="0"/>
          <a:ext cx="0" cy="0"/>
          <a:chOff x="0" y="0"/>
          <a:chExt cx="0" cy="0"/>
        </a:xfrm>
      </p:grpSpPr>
      <p:sp>
        <p:nvSpPr>
          <p:cNvPr id="470" name="Google Shape;470;p120"/>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471" name="Google Shape;471;p12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472" name="Google Shape;472;p120"/>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473" name="Google Shape;473;p12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74" name="Google Shape;474;p120"/>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6 ">
  <p:cSld name="TITLE_3_1_1_1_1_1_1_1_1_1_1_1_1_4_1">
    <p:bg>
      <p:bgPr>
        <a:blipFill>
          <a:blip r:embed="rId2">
            <a:alphaModFix/>
          </a:blip>
          <a:stretch>
            <a:fillRect/>
          </a:stretch>
        </a:blipFill>
      </p:bgPr>
    </p:bg>
    <p:spTree>
      <p:nvGrpSpPr>
        <p:cNvPr id="475" name="Shape 475"/>
        <p:cNvGrpSpPr/>
        <p:nvPr/>
      </p:nvGrpSpPr>
      <p:grpSpPr>
        <a:xfrm>
          <a:off x="0" y="0"/>
          <a:ext cx="0" cy="0"/>
          <a:chOff x="0" y="0"/>
          <a:chExt cx="0" cy="0"/>
        </a:xfrm>
      </p:grpSpPr>
      <p:sp>
        <p:nvSpPr>
          <p:cNvPr id="476" name="Google Shape;476;p121"/>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477" name="Google Shape;477;p12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478" name="Google Shape;478;p121"/>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479" name="Google Shape;479;p12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80" name="Google Shape;480;p121"/>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7 ">
  <p:cSld name="TITLE_3_1_1_1_1_1_1_1_1_1_1_1_1_4_1_1">
    <p:bg>
      <p:bgPr>
        <a:blipFill>
          <a:blip r:embed="rId2">
            <a:alphaModFix/>
          </a:blip>
          <a:stretch>
            <a:fillRect/>
          </a:stretch>
        </a:blipFill>
      </p:bgPr>
    </p:bg>
    <p:spTree>
      <p:nvGrpSpPr>
        <p:cNvPr id="481" name="Shape 481"/>
        <p:cNvGrpSpPr/>
        <p:nvPr/>
      </p:nvGrpSpPr>
      <p:grpSpPr>
        <a:xfrm>
          <a:off x="0" y="0"/>
          <a:ext cx="0" cy="0"/>
          <a:chOff x="0" y="0"/>
          <a:chExt cx="0" cy="0"/>
        </a:xfrm>
      </p:grpSpPr>
      <p:sp>
        <p:nvSpPr>
          <p:cNvPr id="482" name="Google Shape;482;p122"/>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483" name="Google Shape;483;p12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484" name="Google Shape;484;p122"/>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485" name="Google Shape;485;p12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86" name="Google Shape;486;p122"/>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8 ">
  <p:cSld name="TITLE_3_1_1_1_1_1_1_1_1_1_1_1_1_4_1_1_1">
    <p:bg>
      <p:bgPr>
        <a:blipFill>
          <a:blip r:embed="rId2">
            <a:alphaModFix/>
          </a:blip>
          <a:stretch>
            <a:fillRect/>
          </a:stretch>
        </a:blipFill>
      </p:bgPr>
    </p:bg>
    <p:spTree>
      <p:nvGrpSpPr>
        <p:cNvPr id="487" name="Shape 487"/>
        <p:cNvGrpSpPr/>
        <p:nvPr/>
      </p:nvGrpSpPr>
      <p:grpSpPr>
        <a:xfrm>
          <a:off x="0" y="0"/>
          <a:ext cx="0" cy="0"/>
          <a:chOff x="0" y="0"/>
          <a:chExt cx="0" cy="0"/>
        </a:xfrm>
      </p:grpSpPr>
      <p:sp>
        <p:nvSpPr>
          <p:cNvPr id="488" name="Google Shape;488;p123"/>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489" name="Google Shape;489;p12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490" name="Google Shape;490;p123"/>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491" name="Google Shape;491;p12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92" name="Google Shape;492;p12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9 ">
  <p:cSld name="TITLE_3_1_1_1_1_1_1_1_1_1_1_1_1_4_1_1_1_1">
    <p:bg>
      <p:bgPr>
        <a:blipFill>
          <a:blip r:embed="rId2">
            <a:alphaModFix/>
          </a:blip>
          <a:stretch>
            <a:fillRect/>
          </a:stretch>
        </a:blipFill>
      </p:bgPr>
    </p:bg>
    <p:spTree>
      <p:nvGrpSpPr>
        <p:cNvPr id="493" name="Shape 493"/>
        <p:cNvGrpSpPr/>
        <p:nvPr/>
      </p:nvGrpSpPr>
      <p:grpSpPr>
        <a:xfrm>
          <a:off x="0" y="0"/>
          <a:ext cx="0" cy="0"/>
          <a:chOff x="0" y="0"/>
          <a:chExt cx="0" cy="0"/>
        </a:xfrm>
      </p:grpSpPr>
      <p:sp>
        <p:nvSpPr>
          <p:cNvPr id="494" name="Google Shape;494;p124"/>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495" name="Google Shape;495;p12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496" name="Google Shape;496;p124"/>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497" name="Google Shape;497;p12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498" name="Google Shape;498;p124"/>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1">
  <p:cSld name="TITLE_7_2">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5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53"/>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51" name="Google Shape;51;p53"/>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pic>
        <p:nvPicPr>
          <p:cNvPr id="52" name="Google Shape;52;p53"/>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guide id="2" pos="3169">
          <p15:clr>
            <a:srgbClr val="FA7B17"/>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collage 10 ">
  <p:cSld name="TITLE_3_1_1_1_1_1_1_1_1_1_1_1_1_4_1_1_1_1_1">
    <p:bg>
      <p:bgPr>
        <a:blipFill>
          <a:blip r:embed="rId2">
            <a:alphaModFix/>
          </a:blip>
          <a:stretch>
            <a:fillRect/>
          </a:stretch>
        </a:blipFill>
      </p:bgPr>
    </p:bg>
    <p:spTree>
      <p:nvGrpSpPr>
        <p:cNvPr id="499" name="Shape 499"/>
        <p:cNvGrpSpPr/>
        <p:nvPr/>
      </p:nvGrpSpPr>
      <p:grpSpPr>
        <a:xfrm>
          <a:off x="0" y="0"/>
          <a:ext cx="0" cy="0"/>
          <a:chOff x="0" y="0"/>
          <a:chExt cx="0" cy="0"/>
        </a:xfrm>
      </p:grpSpPr>
      <p:sp>
        <p:nvSpPr>
          <p:cNvPr id="500" name="Google Shape;500;p125"/>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01" name="Google Shape;501;p12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02" name="Google Shape;502;p125"/>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03" name="Google Shape;503;p12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04" name="Google Shape;504;p125"/>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1">
  <p:cSld name="TITLE_3_1_1_1_1_1_1_1">
    <p:bg>
      <p:bgPr>
        <a:blipFill>
          <a:blip r:embed="rId2">
            <a:alphaModFix/>
          </a:blip>
          <a:stretch>
            <a:fillRect/>
          </a:stretch>
        </a:blipFill>
      </p:bgPr>
    </p:bg>
    <p:spTree>
      <p:nvGrpSpPr>
        <p:cNvPr id="505" name="Shape 505"/>
        <p:cNvGrpSpPr/>
        <p:nvPr/>
      </p:nvGrpSpPr>
      <p:grpSpPr>
        <a:xfrm>
          <a:off x="0" y="0"/>
          <a:ext cx="0" cy="0"/>
          <a:chOff x="0" y="0"/>
          <a:chExt cx="0" cy="0"/>
        </a:xfrm>
      </p:grpSpPr>
      <p:sp>
        <p:nvSpPr>
          <p:cNvPr id="506" name="Google Shape;506;p126"/>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07" name="Google Shape;507;p12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08" name="Google Shape;508;p126"/>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09" name="Google Shape;509;p12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10" name="Google Shape;510;p126"/>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2">
  <p:cSld name="TITLE_3_1_1_1_1_1_1_1_1">
    <p:bg>
      <p:bgPr>
        <a:blipFill>
          <a:blip r:embed="rId2">
            <a:alphaModFix/>
          </a:blip>
          <a:stretch>
            <a:fillRect/>
          </a:stretch>
        </a:blipFill>
      </p:bgPr>
    </p:bg>
    <p:spTree>
      <p:nvGrpSpPr>
        <p:cNvPr id="511" name="Shape 511"/>
        <p:cNvGrpSpPr/>
        <p:nvPr/>
      </p:nvGrpSpPr>
      <p:grpSpPr>
        <a:xfrm>
          <a:off x="0" y="0"/>
          <a:ext cx="0" cy="0"/>
          <a:chOff x="0" y="0"/>
          <a:chExt cx="0" cy="0"/>
        </a:xfrm>
      </p:grpSpPr>
      <p:sp>
        <p:nvSpPr>
          <p:cNvPr id="512" name="Google Shape;512;p127"/>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13" name="Google Shape;513;p12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14" name="Google Shape;514;p127"/>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15" name="Google Shape;515;p12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16" name="Google Shape;516;p127"/>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3">
  <p:cSld name="TITLE_3_1_1_1_1_1_1_1_1_1">
    <p:bg>
      <p:bgPr>
        <a:blipFill>
          <a:blip r:embed="rId2">
            <a:alphaModFix/>
          </a:blip>
          <a:stretch>
            <a:fillRect/>
          </a:stretch>
        </a:blipFill>
      </p:bgPr>
    </p:bg>
    <p:spTree>
      <p:nvGrpSpPr>
        <p:cNvPr id="517" name="Shape 517"/>
        <p:cNvGrpSpPr/>
        <p:nvPr/>
      </p:nvGrpSpPr>
      <p:grpSpPr>
        <a:xfrm>
          <a:off x="0" y="0"/>
          <a:ext cx="0" cy="0"/>
          <a:chOff x="0" y="0"/>
          <a:chExt cx="0" cy="0"/>
        </a:xfrm>
      </p:grpSpPr>
      <p:sp>
        <p:nvSpPr>
          <p:cNvPr id="518" name="Google Shape;518;p128"/>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19" name="Google Shape;519;p128"/>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20" name="Google Shape;520;p128"/>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21" name="Google Shape;521;p12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22" name="Google Shape;522;p128"/>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4">
  <p:cSld name="TITLE_3_1_1_1_1_1_1_1_1_1_1">
    <p:bg>
      <p:bgPr>
        <a:blipFill>
          <a:blip r:embed="rId2">
            <a:alphaModFix/>
          </a:blip>
          <a:stretch>
            <a:fillRect/>
          </a:stretch>
        </a:blipFill>
      </p:bgPr>
    </p:bg>
    <p:spTree>
      <p:nvGrpSpPr>
        <p:cNvPr id="523" name="Shape 523"/>
        <p:cNvGrpSpPr/>
        <p:nvPr/>
      </p:nvGrpSpPr>
      <p:grpSpPr>
        <a:xfrm>
          <a:off x="0" y="0"/>
          <a:ext cx="0" cy="0"/>
          <a:chOff x="0" y="0"/>
          <a:chExt cx="0" cy="0"/>
        </a:xfrm>
      </p:grpSpPr>
      <p:sp>
        <p:nvSpPr>
          <p:cNvPr id="524" name="Google Shape;524;p129"/>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25" name="Google Shape;525;p12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26" name="Google Shape;526;p129"/>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27" name="Google Shape;527;p12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28" name="Google Shape;528;p129"/>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5">
  <p:cSld name="TITLE_3_1_1_1_1_1_1_1_1_1_1_1">
    <p:bg>
      <p:bgPr>
        <a:blipFill>
          <a:blip r:embed="rId2">
            <a:alphaModFix/>
          </a:blip>
          <a:stretch>
            <a:fillRect/>
          </a:stretch>
        </a:blipFill>
      </p:bgPr>
    </p:bg>
    <p:spTree>
      <p:nvGrpSpPr>
        <p:cNvPr id="529" name="Shape 529"/>
        <p:cNvGrpSpPr/>
        <p:nvPr/>
      </p:nvGrpSpPr>
      <p:grpSpPr>
        <a:xfrm>
          <a:off x="0" y="0"/>
          <a:ext cx="0" cy="0"/>
          <a:chOff x="0" y="0"/>
          <a:chExt cx="0" cy="0"/>
        </a:xfrm>
      </p:grpSpPr>
      <p:sp>
        <p:nvSpPr>
          <p:cNvPr id="530" name="Google Shape;530;p130"/>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31" name="Google Shape;531;p13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32" name="Google Shape;532;p130"/>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33" name="Google Shape;533;p13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34" name="Google Shape;534;p130"/>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6">
  <p:cSld name="TITLE_3_1_1_1_1_1_1_1_1_1_1_1_1">
    <p:bg>
      <p:bgPr>
        <a:blipFill>
          <a:blip r:embed="rId2">
            <a:alphaModFix/>
          </a:blip>
          <a:stretch>
            <a:fillRect/>
          </a:stretch>
        </a:blipFill>
      </p:bgPr>
    </p:bg>
    <p:spTree>
      <p:nvGrpSpPr>
        <p:cNvPr id="535" name="Shape 535"/>
        <p:cNvGrpSpPr/>
        <p:nvPr/>
      </p:nvGrpSpPr>
      <p:grpSpPr>
        <a:xfrm>
          <a:off x="0" y="0"/>
          <a:ext cx="0" cy="0"/>
          <a:chOff x="0" y="0"/>
          <a:chExt cx="0" cy="0"/>
        </a:xfrm>
      </p:grpSpPr>
      <p:sp>
        <p:nvSpPr>
          <p:cNvPr id="536" name="Google Shape;536;p131"/>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37" name="Google Shape;537;p13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38" name="Google Shape;538;p131"/>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39" name="Google Shape;539;p13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40" name="Google Shape;540;p131"/>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7">
  <p:cSld name="TITLE_3_1_1_1_1_1_1_1_1_1_1_1_1_1">
    <p:bg>
      <p:bgPr>
        <a:blipFill>
          <a:blip r:embed="rId2">
            <a:alphaModFix/>
          </a:blip>
          <a:stretch>
            <a:fillRect/>
          </a:stretch>
        </a:blipFill>
      </p:bgPr>
    </p:bg>
    <p:spTree>
      <p:nvGrpSpPr>
        <p:cNvPr id="541" name="Shape 541"/>
        <p:cNvGrpSpPr/>
        <p:nvPr/>
      </p:nvGrpSpPr>
      <p:grpSpPr>
        <a:xfrm>
          <a:off x="0" y="0"/>
          <a:ext cx="0" cy="0"/>
          <a:chOff x="0" y="0"/>
          <a:chExt cx="0" cy="0"/>
        </a:xfrm>
      </p:grpSpPr>
      <p:sp>
        <p:nvSpPr>
          <p:cNvPr id="542" name="Google Shape;542;p132"/>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43" name="Google Shape;543;p13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44" name="Google Shape;544;p132"/>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45" name="Google Shape;545;p13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46" name="Google Shape;546;p132"/>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8">
  <p:cSld name="TITLE_3_1_1_1_1_1_1_1_1_1_1_1_1_2">
    <p:bg>
      <p:bgPr>
        <a:blipFill>
          <a:blip r:embed="rId2">
            <a:alphaModFix/>
          </a:blip>
          <a:stretch>
            <a:fillRect/>
          </a:stretch>
        </a:blipFill>
      </p:bgPr>
    </p:bg>
    <p:spTree>
      <p:nvGrpSpPr>
        <p:cNvPr id="547" name="Shape 547"/>
        <p:cNvGrpSpPr/>
        <p:nvPr/>
      </p:nvGrpSpPr>
      <p:grpSpPr>
        <a:xfrm>
          <a:off x="0" y="0"/>
          <a:ext cx="0" cy="0"/>
          <a:chOff x="0" y="0"/>
          <a:chExt cx="0" cy="0"/>
        </a:xfrm>
      </p:grpSpPr>
      <p:sp>
        <p:nvSpPr>
          <p:cNvPr id="548" name="Google Shape;548;p133"/>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49" name="Google Shape;549;p13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50" name="Google Shape;550;p133"/>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51" name="Google Shape;551;p13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52" name="Google Shape;552;p133"/>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9">
  <p:cSld name="TITLE_3_1_1_1_1_1_1_1_1_1_1_1_1_3">
    <p:bg>
      <p:bgPr>
        <a:blipFill>
          <a:blip r:embed="rId2">
            <a:alphaModFix/>
          </a:blip>
          <a:stretch>
            <a:fillRect/>
          </a:stretch>
        </a:blipFill>
      </p:bgPr>
    </p:bg>
    <p:spTree>
      <p:nvGrpSpPr>
        <p:cNvPr id="553" name="Shape 553"/>
        <p:cNvGrpSpPr/>
        <p:nvPr/>
      </p:nvGrpSpPr>
      <p:grpSpPr>
        <a:xfrm>
          <a:off x="0" y="0"/>
          <a:ext cx="0" cy="0"/>
          <a:chOff x="0" y="0"/>
          <a:chExt cx="0" cy="0"/>
        </a:xfrm>
      </p:grpSpPr>
      <p:sp>
        <p:nvSpPr>
          <p:cNvPr id="554" name="Google Shape;554;p134"/>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55" name="Google Shape;555;p13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56" name="Google Shape;556;p134"/>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57" name="Google Shape;557;p13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58" name="Google Shape;558;p134"/>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One column - grey">
  <p:cSld name="TITLE_1_1_2_1">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54"/>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400"/>
              <a:buNone/>
              <a:defRPr>
                <a:latin typeface="Nunito Sans"/>
                <a:ea typeface="Nunito Sans"/>
                <a:cs typeface="Nunito Sans"/>
                <a:sym typeface="Nunito Sans"/>
              </a:defRPr>
            </a:lvl2pPr>
            <a:lvl3pPr lvl="2" algn="l">
              <a:lnSpc>
                <a:spcPct val="100000"/>
              </a:lnSpc>
              <a:spcBef>
                <a:spcPts val="0"/>
              </a:spcBef>
              <a:spcAft>
                <a:spcPts val="0"/>
              </a:spcAft>
              <a:buSzPts val="2400"/>
              <a:buNone/>
              <a:defRPr>
                <a:latin typeface="Nunito Sans"/>
                <a:ea typeface="Nunito Sans"/>
                <a:cs typeface="Nunito Sans"/>
                <a:sym typeface="Nunito Sans"/>
              </a:defRPr>
            </a:lvl3pPr>
            <a:lvl4pPr lvl="3" algn="l">
              <a:lnSpc>
                <a:spcPct val="100000"/>
              </a:lnSpc>
              <a:spcBef>
                <a:spcPts val="0"/>
              </a:spcBef>
              <a:spcAft>
                <a:spcPts val="0"/>
              </a:spcAft>
              <a:buSzPts val="2400"/>
              <a:buNone/>
              <a:defRPr>
                <a:latin typeface="Nunito Sans"/>
                <a:ea typeface="Nunito Sans"/>
                <a:cs typeface="Nunito Sans"/>
                <a:sym typeface="Nunito Sans"/>
              </a:defRPr>
            </a:lvl4pPr>
            <a:lvl5pPr lvl="4" algn="l">
              <a:lnSpc>
                <a:spcPct val="100000"/>
              </a:lnSpc>
              <a:spcBef>
                <a:spcPts val="0"/>
              </a:spcBef>
              <a:spcAft>
                <a:spcPts val="0"/>
              </a:spcAft>
              <a:buSzPts val="2400"/>
              <a:buNone/>
              <a:defRPr>
                <a:latin typeface="Nunito Sans"/>
                <a:ea typeface="Nunito Sans"/>
                <a:cs typeface="Nunito Sans"/>
                <a:sym typeface="Nunito Sans"/>
              </a:defRPr>
            </a:lvl5pPr>
            <a:lvl6pPr lvl="5" algn="l">
              <a:lnSpc>
                <a:spcPct val="100000"/>
              </a:lnSpc>
              <a:spcBef>
                <a:spcPts val="0"/>
              </a:spcBef>
              <a:spcAft>
                <a:spcPts val="0"/>
              </a:spcAft>
              <a:buSzPts val="2400"/>
              <a:buNone/>
              <a:defRPr>
                <a:latin typeface="Nunito Sans"/>
                <a:ea typeface="Nunito Sans"/>
                <a:cs typeface="Nunito Sans"/>
                <a:sym typeface="Nunito Sans"/>
              </a:defRPr>
            </a:lvl6pPr>
            <a:lvl7pPr lvl="6" algn="l">
              <a:lnSpc>
                <a:spcPct val="100000"/>
              </a:lnSpc>
              <a:spcBef>
                <a:spcPts val="0"/>
              </a:spcBef>
              <a:spcAft>
                <a:spcPts val="0"/>
              </a:spcAft>
              <a:buSzPts val="2400"/>
              <a:buNone/>
              <a:defRPr>
                <a:latin typeface="Nunito Sans"/>
                <a:ea typeface="Nunito Sans"/>
                <a:cs typeface="Nunito Sans"/>
                <a:sym typeface="Nunito Sans"/>
              </a:defRPr>
            </a:lvl7pPr>
            <a:lvl8pPr lvl="7" algn="l">
              <a:lnSpc>
                <a:spcPct val="100000"/>
              </a:lnSpc>
              <a:spcBef>
                <a:spcPts val="0"/>
              </a:spcBef>
              <a:spcAft>
                <a:spcPts val="0"/>
              </a:spcAft>
              <a:buSzPts val="2400"/>
              <a:buNone/>
              <a:defRPr>
                <a:latin typeface="Nunito Sans"/>
                <a:ea typeface="Nunito Sans"/>
                <a:cs typeface="Nunito Sans"/>
                <a:sym typeface="Nunito Sans"/>
              </a:defRPr>
            </a:lvl8pPr>
            <a:lvl9pPr lvl="8" algn="l">
              <a:lnSpc>
                <a:spcPct val="100000"/>
              </a:lnSpc>
              <a:spcBef>
                <a:spcPts val="0"/>
              </a:spcBef>
              <a:spcAft>
                <a:spcPts val="0"/>
              </a:spcAft>
              <a:buSzPts val="2400"/>
              <a:buNone/>
              <a:defRPr>
                <a:latin typeface="Nunito Sans"/>
                <a:ea typeface="Nunito Sans"/>
                <a:cs typeface="Nunito Sans"/>
                <a:sym typeface="Nunito Sans"/>
              </a:defRPr>
            </a:lvl9pPr>
          </a:lstStyle>
          <a:p/>
        </p:txBody>
      </p:sp>
      <p:sp>
        <p:nvSpPr>
          <p:cNvPr id="55" name="Google Shape;55;p54"/>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lvl1pPr>
            <a:lvl2pPr lvl="1" algn="l">
              <a:lnSpc>
                <a:spcPct val="125000"/>
              </a:lnSpc>
              <a:spcBef>
                <a:spcPts val="0"/>
              </a:spcBef>
              <a:spcAft>
                <a:spcPts val="0"/>
              </a:spcAft>
              <a:buSzPts val="1100"/>
              <a:buNone/>
              <a:defRPr/>
            </a:lvl2pPr>
            <a:lvl3pPr lvl="2" algn="l">
              <a:lnSpc>
                <a:spcPct val="125000"/>
              </a:lnSpc>
              <a:spcBef>
                <a:spcPts val="0"/>
              </a:spcBef>
              <a:spcAft>
                <a:spcPts val="0"/>
              </a:spcAft>
              <a:buSzPts val="1100"/>
              <a:buNone/>
              <a:defRPr/>
            </a:lvl3pPr>
            <a:lvl4pPr lvl="3" algn="l">
              <a:lnSpc>
                <a:spcPct val="125000"/>
              </a:lnSpc>
              <a:spcBef>
                <a:spcPts val="0"/>
              </a:spcBef>
              <a:spcAft>
                <a:spcPts val="0"/>
              </a:spcAft>
              <a:buSzPts val="1100"/>
              <a:buNone/>
              <a:defRPr/>
            </a:lvl4pPr>
            <a:lvl5pPr lvl="4" algn="l">
              <a:lnSpc>
                <a:spcPct val="125000"/>
              </a:lnSpc>
              <a:spcBef>
                <a:spcPts val="0"/>
              </a:spcBef>
              <a:spcAft>
                <a:spcPts val="0"/>
              </a:spcAft>
              <a:buSzPts val="1100"/>
              <a:buNone/>
              <a:defRPr/>
            </a:lvl5pPr>
            <a:lvl6pPr lvl="5" algn="l">
              <a:lnSpc>
                <a:spcPct val="125000"/>
              </a:lnSpc>
              <a:spcBef>
                <a:spcPts val="0"/>
              </a:spcBef>
              <a:spcAft>
                <a:spcPts val="0"/>
              </a:spcAft>
              <a:buSzPts val="1100"/>
              <a:buNone/>
              <a:defRPr/>
            </a:lvl6pPr>
            <a:lvl7pPr lvl="6" algn="l">
              <a:lnSpc>
                <a:spcPct val="125000"/>
              </a:lnSpc>
              <a:spcBef>
                <a:spcPts val="0"/>
              </a:spcBef>
              <a:spcAft>
                <a:spcPts val="0"/>
              </a:spcAft>
              <a:buSzPts val="1100"/>
              <a:buNone/>
              <a:defRPr/>
            </a:lvl7pPr>
            <a:lvl8pPr lvl="7" algn="l">
              <a:lnSpc>
                <a:spcPct val="125000"/>
              </a:lnSpc>
              <a:spcBef>
                <a:spcPts val="0"/>
              </a:spcBef>
              <a:spcAft>
                <a:spcPts val="0"/>
              </a:spcAft>
              <a:buSzPts val="1100"/>
              <a:buNone/>
              <a:defRPr/>
            </a:lvl8pPr>
            <a:lvl9pPr lvl="8" algn="l">
              <a:lnSpc>
                <a:spcPct val="125000"/>
              </a:lnSpc>
              <a:spcBef>
                <a:spcPts val="0"/>
              </a:spcBef>
              <a:spcAft>
                <a:spcPts val="0"/>
              </a:spcAft>
              <a:buSzPts val="1100"/>
              <a:buNone/>
              <a:defRPr/>
            </a:lvl9pPr>
          </a:lstStyle>
          <a:p/>
        </p:txBody>
      </p:sp>
      <p:sp>
        <p:nvSpPr>
          <p:cNvPr id="56" name="Google Shape;56;p54"/>
          <p:cNvSpPr txBox="1"/>
          <p:nvPr>
            <p:ph idx="2" type="body"/>
          </p:nvPr>
        </p:nvSpPr>
        <p:spPr>
          <a:xfrm>
            <a:off x="453150" y="1877525"/>
            <a:ext cx="21741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SzPts val="1100"/>
              <a:buChar char="●"/>
              <a:defRPr/>
            </a:lvl1pPr>
            <a:lvl2pPr indent="-298450" lvl="1" marL="914400" algn="l">
              <a:lnSpc>
                <a:spcPct val="125000"/>
              </a:lnSpc>
              <a:spcBef>
                <a:spcPts val="0"/>
              </a:spcBef>
              <a:spcAft>
                <a:spcPts val="0"/>
              </a:spcAft>
              <a:buSzPts val="1100"/>
              <a:buChar char="○"/>
              <a:defRPr/>
            </a:lvl2pPr>
            <a:lvl3pPr indent="-298450" lvl="2" marL="1371600" algn="l">
              <a:lnSpc>
                <a:spcPct val="125000"/>
              </a:lnSpc>
              <a:spcBef>
                <a:spcPts val="0"/>
              </a:spcBef>
              <a:spcAft>
                <a:spcPts val="0"/>
              </a:spcAft>
              <a:buSzPts val="1100"/>
              <a:buChar char="■"/>
              <a:defRPr/>
            </a:lvl3pPr>
            <a:lvl4pPr indent="-298450" lvl="3" marL="1828800" algn="l">
              <a:lnSpc>
                <a:spcPct val="125000"/>
              </a:lnSpc>
              <a:spcBef>
                <a:spcPts val="0"/>
              </a:spcBef>
              <a:spcAft>
                <a:spcPts val="0"/>
              </a:spcAft>
              <a:buSzPts val="1100"/>
              <a:buChar char="●"/>
              <a:defRPr/>
            </a:lvl4pPr>
            <a:lvl5pPr indent="-298450" lvl="4" marL="2286000" algn="l">
              <a:lnSpc>
                <a:spcPct val="125000"/>
              </a:lnSpc>
              <a:spcBef>
                <a:spcPts val="0"/>
              </a:spcBef>
              <a:spcAft>
                <a:spcPts val="0"/>
              </a:spcAft>
              <a:buSzPts val="1100"/>
              <a:buChar char="○"/>
              <a:defRPr/>
            </a:lvl5pPr>
            <a:lvl6pPr indent="-298450" lvl="5" marL="2743200" algn="l">
              <a:lnSpc>
                <a:spcPct val="125000"/>
              </a:lnSpc>
              <a:spcBef>
                <a:spcPts val="0"/>
              </a:spcBef>
              <a:spcAft>
                <a:spcPts val="0"/>
              </a:spcAft>
              <a:buSzPts val="1100"/>
              <a:buChar char="■"/>
              <a:defRPr/>
            </a:lvl6pPr>
            <a:lvl7pPr indent="-298450" lvl="6" marL="3200400" algn="l">
              <a:lnSpc>
                <a:spcPct val="125000"/>
              </a:lnSpc>
              <a:spcBef>
                <a:spcPts val="0"/>
              </a:spcBef>
              <a:spcAft>
                <a:spcPts val="0"/>
              </a:spcAft>
              <a:buSzPts val="1100"/>
              <a:buChar char="●"/>
              <a:defRPr/>
            </a:lvl7pPr>
            <a:lvl8pPr indent="-298450" lvl="7" marL="3657600" algn="l">
              <a:lnSpc>
                <a:spcPct val="125000"/>
              </a:lnSpc>
              <a:spcBef>
                <a:spcPts val="0"/>
              </a:spcBef>
              <a:spcAft>
                <a:spcPts val="0"/>
              </a:spcAft>
              <a:buSzPts val="1100"/>
              <a:buChar char="○"/>
              <a:defRPr/>
            </a:lvl8pPr>
            <a:lvl9pPr indent="-298450" lvl="8" marL="4114800" algn="l">
              <a:lnSpc>
                <a:spcPct val="125000"/>
              </a:lnSpc>
              <a:spcBef>
                <a:spcPts val="0"/>
              </a:spcBef>
              <a:spcAft>
                <a:spcPts val="0"/>
              </a:spcAft>
              <a:buSzPts val="1100"/>
              <a:buChar char="■"/>
              <a:defRPr/>
            </a:lvl9pPr>
          </a:lstStyle>
          <a:p/>
        </p:txBody>
      </p:sp>
      <p:sp>
        <p:nvSpPr>
          <p:cNvPr id="57" name="Google Shape;57;p5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15372C"/>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8" name="Google Shape;58;p54"/>
          <p:cNvPicPr preferRelativeResize="0"/>
          <p:nvPr/>
        </p:nvPicPr>
        <p:blipFill rotWithShape="1">
          <a:blip r:embed="rId3">
            <a:alphaModFix/>
          </a:blip>
          <a:srcRect b="0" l="0" r="0" t="0"/>
          <a:stretch/>
        </p:blipFill>
        <p:spPr>
          <a:xfrm>
            <a:off x="8164236" y="4812377"/>
            <a:ext cx="423775"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leaf 10">
  <p:cSld name="TITLE_3_1_1_1_1_1_1_1_1_1_1_1_1_3_1">
    <p:bg>
      <p:bgPr>
        <a:blipFill>
          <a:blip r:embed="rId2">
            <a:alphaModFix/>
          </a:blip>
          <a:stretch>
            <a:fillRect/>
          </a:stretch>
        </a:blipFill>
      </p:bgPr>
    </p:bg>
    <p:spTree>
      <p:nvGrpSpPr>
        <p:cNvPr id="559" name="Shape 559"/>
        <p:cNvGrpSpPr/>
        <p:nvPr/>
      </p:nvGrpSpPr>
      <p:grpSpPr>
        <a:xfrm>
          <a:off x="0" y="0"/>
          <a:ext cx="0" cy="0"/>
          <a:chOff x="0" y="0"/>
          <a:chExt cx="0" cy="0"/>
        </a:xfrm>
      </p:grpSpPr>
      <p:sp>
        <p:nvSpPr>
          <p:cNvPr id="560" name="Google Shape;560;p135"/>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dk1"/>
                </a:solidFill>
              </a:defRPr>
            </a:lvl1pPr>
            <a:lvl2pPr lvl="1"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dk1"/>
                </a:solidFill>
                <a:latin typeface="Nunito Sans"/>
                <a:ea typeface="Nunito Sans"/>
                <a:cs typeface="Nunito Sans"/>
                <a:sym typeface="Nunito Sans"/>
              </a:defRPr>
            </a:lvl9pPr>
          </a:lstStyle>
          <a:p/>
        </p:txBody>
      </p:sp>
      <p:sp>
        <p:nvSpPr>
          <p:cNvPr id="561" name="Google Shape;561;p13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dk1"/>
                </a:solidFill>
              </a:defRPr>
            </a:lvl1pPr>
            <a:lvl2pPr lvl="1" algn="l">
              <a:lnSpc>
                <a:spcPct val="125000"/>
              </a:lnSpc>
              <a:spcBef>
                <a:spcPts val="0"/>
              </a:spcBef>
              <a:spcAft>
                <a:spcPts val="0"/>
              </a:spcAft>
              <a:buSzPts val="1100"/>
              <a:buNone/>
              <a:defRPr>
                <a:solidFill>
                  <a:schemeClr val="dk1"/>
                </a:solidFill>
              </a:defRPr>
            </a:lvl2pPr>
            <a:lvl3pPr lvl="2" algn="l">
              <a:lnSpc>
                <a:spcPct val="125000"/>
              </a:lnSpc>
              <a:spcBef>
                <a:spcPts val="0"/>
              </a:spcBef>
              <a:spcAft>
                <a:spcPts val="0"/>
              </a:spcAft>
              <a:buSzPts val="1100"/>
              <a:buNone/>
              <a:defRPr>
                <a:solidFill>
                  <a:schemeClr val="dk1"/>
                </a:solidFill>
              </a:defRPr>
            </a:lvl3pPr>
            <a:lvl4pPr lvl="3" algn="l">
              <a:lnSpc>
                <a:spcPct val="125000"/>
              </a:lnSpc>
              <a:spcBef>
                <a:spcPts val="0"/>
              </a:spcBef>
              <a:spcAft>
                <a:spcPts val="0"/>
              </a:spcAft>
              <a:buSzPts val="1100"/>
              <a:buNone/>
              <a:defRPr>
                <a:solidFill>
                  <a:schemeClr val="dk1"/>
                </a:solidFill>
              </a:defRPr>
            </a:lvl4pPr>
            <a:lvl5pPr lvl="4" algn="l">
              <a:lnSpc>
                <a:spcPct val="125000"/>
              </a:lnSpc>
              <a:spcBef>
                <a:spcPts val="0"/>
              </a:spcBef>
              <a:spcAft>
                <a:spcPts val="0"/>
              </a:spcAft>
              <a:buSzPts val="1100"/>
              <a:buNone/>
              <a:defRPr>
                <a:solidFill>
                  <a:schemeClr val="dk1"/>
                </a:solidFill>
              </a:defRPr>
            </a:lvl5pPr>
            <a:lvl6pPr lvl="5" algn="l">
              <a:lnSpc>
                <a:spcPct val="125000"/>
              </a:lnSpc>
              <a:spcBef>
                <a:spcPts val="0"/>
              </a:spcBef>
              <a:spcAft>
                <a:spcPts val="0"/>
              </a:spcAft>
              <a:buSzPts val="1100"/>
              <a:buNone/>
              <a:defRPr>
                <a:solidFill>
                  <a:schemeClr val="dk1"/>
                </a:solidFill>
              </a:defRPr>
            </a:lvl6pPr>
            <a:lvl7pPr lvl="6" algn="l">
              <a:lnSpc>
                <a:spcPct val="125000"/>
              </a:lnSpc>
              <a:spcBef>
                <a:spcPts val="0"/>
              </a:spcBef>
              <a:spcAft>
                <a:spcPts val="0"/>
              </a:spcAft>
              <a:buSzPts val="1100"/>
              <a:buNone/>
              <a:defRPr>
                <a:solidFill>
                  <a:schemeClr val="dk1"/>
                </a:solidFill>
              </a:defRPr>
            </a:lvl7pPr>
            <a:lvl8pPr lvl="7" algn="l">
              <a:lnSpc>
                <a:spcPct val="125000"/>
              </a:lnSpc>
              <a:spcBef>
                <a:spcPts val="0"/>
              </a:spcBef>
              <a:spcAft>
                <a:spcPts val="0"/>
              </a:spcAft>
              <a:buSzPts val="1100"/>
              <a:buNone/>
              <a:defRPr>
                <a:solidFill>
                  <a:schemeClr val="dk1"/>
                </a:solidFill>
              </a:defRPr>
            </a:lvl8pPr>
            <a:lvl9pPr lvl="8" algn="l">
              <a:lnSpc>
                <a:spcPct val="125000"/>
              </a:lnSpc>
              <a:spcBef>
                <a:spcPts val="0"/>
              </a:spcBef>
              <a:spcAft>
                <a:spcPts val="0"/>
              </a:spcAft>
              <a:buSzPts val="1100"/>
              <a:buNone/>
              <a:defRPr>
                <a:solidFill>
                  <a:schemeClr val="dk1"/>
                </a:solidFill>
              </a:defRPr>
            </a:lvl9pPr>
          </a:lstStyle>
          <a:p/>
        </p:txBody>
      </p:sp>
      <p:sp>
        <p:nvSpPr>
          <p:cNvPr id="562" name="Google Shape;562;p135"/>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dk1"/>
              </a:buClr>
              <a:buSzPts val="1100"/>
              <a:buChar char="●"/>
              <a:defRPr>
                <a:solidFill>
                  <a:schemeClr val="dk1"/>
                </a:solidFill>
              </a:defRPr>
            </a:lvl1pPr>
            <a:lvl2pPr indent="-298450" lvl="1" marL="914400" algn="l">
              <a:lnSpc>
                <a:spcPct val="125000"/>
              </a:lnSpc>
              <a:spcBef>
                <a:spcPts val="0"/>
              </a:spcBef>
              <a:spcAft>
                <a:spcPts val="0"/>
              </a:spcAft>
              <a:buClr>
                <a:schemeClr val="dk1"/>
              </a:buClr>
              <a:buSzPts val="1100"/>
              <a:buChar char="○"/>
              <a:defRPr>
                <a:solidFill>
                  <a:schemeClr val="dk1"/>
                </a:solidFill>
              </a:defRPr>
            </a:lvl2pPr>
            <a:lvl3pPr indent="-298450" lvl="2" marL="1371600" algn="l">
              <a:lnSpc>
                <a:spcPct val="125000"/>
              </a:lnSpc>
              <a:spcBef>
                <a:spcPts val="0"/>
              </a:spcBef>
              <a:spcAft>
                <a:spcPts val="0"/>
              </a:spcAft>
              <a:buClr>
                <a:schemeClr val="dk1"/>
              </a:buClr>
              <a:buSzPts val="1100"/>
              <a:buChar char="■"/>
              <a:defRPr>
                <a:solidFill>
                  <a:schemeClr val="dk1"/>
                </a:solidFill>
              </a:defRPr>
            </a:lvl3pPr>
            <a:lvl4pPr indent="-298450" lvl="3" marL="1828800" algn="l">
              <a:lnSpc>
                <a:spcPct val="125000"/>
              </a:lnSpc>
              <a:spcBef>
                <a:spcPts val="0"/>
              </a:spcBef>
              <a:spcAft>
                <a:spcPts val="0"/>
              </a:spcAft>
              <a:buClr>
                <a:schemeClr val="dk1"/>
              </a:buClr>
              <a:buSzPts val="1100"/>
              <a:buChar char="●"/>
              <a:defRPr>
                <a:solidFill>
                  <a:schemeClr val="dk1"/>
                </a:solidFill>
              </a:defRPr>
            </a:lvl4pPr>
            <a:lvl5pPr indent="-298450" lvl="4" marL="2286000" algn="l">
              <a:lnSpc>
                <a:spcPct val="125000"/>
              </a:lnSpc>
              <a:spcBef>
                <a:spcPts val="0"/>
              </a:spcBef>
              <a:spcAft>
                <a:spcPts val="0"/>
              </a:spcAft>
              <a:buClr>
                <a:schemeClr val="dk1"/>
              </a:buClr>
              <a:buSzPts val="1100"/>
              <a:buChar char="○"/>
              <a:defRPr>
                <a:solidFill>
                  <a:schemeClr val="dk1"/>
                </a:solidFill>
              </a:defRPr>
            </a:lvl5pPr>
            <a:lvl6pPr indent="-298450" lvl="5" marL="2743200" algn="l">
              <a:lnSpc>
                <a:spcPct val="125000"/>
              </a:lnSpc>
              <a:spcBef>
                <a:spcPts val="0"/>
              </a:spcBef>
              <a:spcAft>
                <a:spcPts val="0"/>
              </a:spcAft>
              <a:buClr>
                <a:schemeClr val="dk1"/>
              </a:buClr>
              <a:buSzPts val="1100"/>
              <a:buChar char="■"/>
              <a:defRPr>
                <a:solidFill>
                  <a:schemeClr val="dk1"/>
                </a:solidFill>
              </a:defRPr>
            </a:lvl6pPr>
            <a:lvl7pPr indent="-298450" lvl="6" marL="3200400" algn="l">
              <a:lnSpc>
                <a:spcPct val="125000"/>
              </a:lnSpc>
              <a:spcBef>
                <a:spcPts val="0"/>
              </a:spcBef>
              <a:spcAft>
                <a:spcPts val="0"/>
              </a:spcAft>
              <a:buClr>
                <a:schemeClr val="dk1"/>
              </a:buClr>
              <a:buSzPts val="1100"/>
              <a:buChar char="●"/>
              <a:defRPr>
                <a:solidFill>
                  <a:schemeClr val="dk1"/>
                </a:solidFill>
              </a:defRPr>
            </a:lvl7pPr>
            <a:lvl8pPr indent="-298450" lvl="7" marL="3657600" algn="l">
              <a:lnSpc>
                <a:spcPct val="125000"/>
              </a:lnSpc>
              <a:spcBef>
                <a:spcPts val="0"/>
              </a:spcBef>
              <a:spcAft>
                <a:spcPts val="0"/>
              </a:spcAft>
              <a:buClr>
                <a:schemeClr val="dk1"/>
              </a:buClr>
              <a:buSzPts val="1100"/>
              <a:buChar char="○"/>
              <a:defRPr>
                <a:solidFill>
                  <a:schemeClr val="dk1"/>
                </a:solidFill>
              </a:defRPr>
            </a:lvl8pPr>
            <a:lvl9pPr indent="-298450" lvl="8" marL="4114800" algn="l">
              <a:lnSpc>
                <a:spcPct val="125000"/>
              </a:lnSpc>
              <a:spcBef>
                <a:spcPts val="0"/>
              </a:spcBef>
              <a:spcAft>
                <a:spcPts val="0"/>
              </a:spcAft>
              <a:buClr>
                <a:schemeClr val="dk1"/>
              </a:buClr>
              <a:buSzPts val="1100"/>
              <a:buChar char="■"/>
              <a:defRPr>
                <a:solidFill>
                  <a:schemeClr val="dk1"/>
                </a:solidFill>
              </a:defRPr>
            </a:lvl9pPr>
          </a:lstStyle>
          <a:p/>
        </p:txBody>
      </p:sp>
      <p:sp>
        <p:nvSpPr>
          <p:cNvPr id="563" name="Google Shape;563;p13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64" name="Google Shape;564;p135"/>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1">
  <p:cSld name="TITLE_3_1_1_1_1_1_1_1_1_1_1_1_1_3_1_1">
    <p:bg>
      <p:bgPr>
        <a:blipFill>
          <a:blip r:embed="rId2">
            <a:alphaModFix/>
          </a:blip>
          <a:stretch>
            <a:fillRect/>
          </a:stretch>
        </a:blipFill>
      </p:bgPr>
    </p:bg>
    <p:spTree>
      <p:nvGrpSpPr>
        <p:cNvPr id="565" name="Shape 565"/>
        <p:cNvGrpSpPr/>
        <p:nvPr/>
      </p:nvGrpSpPr>
      <p:grpSpPr>
        <a:xfrm>
          <a:off x="0" y="0"/>
          <a:ext cx="0" cy="0"/>
          <a:chOff x="0" y="0"/>
          <a:chExt cx="0" cy="0"/>
        </a:xfrm>
      </p:grpSpPr>
      <p:sp>
        <p:nvSpPr>
          <p:cNvPr id="566" name="Google Shape;566;p136"/>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567" name="Google Shape;567;p13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568" name="Google Shape;568;p136"/>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569" name="Google Shape;569;p13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70" name="Google Shape;570;p136"/>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2">
  <p:cSld name="TITLE_3_1_1_1_1_1_1_1_1_1_1_1_1_3_1_1_1">
    <p:bg>
      <p:bgPr>
        <a:blipFill>
          <a:blip r:embed="rId2">
            <a:alphaModFix/>
          </a:blip>
          <a:stretch>
            <a:fillRect/>
          </a:stretch>
        </a:blipFill>
      </p:bgPr>
    </p:bg>
    <p:spTree>
      <p:nvGrpSpPr>
        <p:cNvPr id="571" name="Shape 571"/>
        <p:cNvGrpSpPr/>
        <p:nvPr/>
      </p:nvGrpSpPr>
      <p:grpSpPr>
        <a:xfrm>
          <a:off x="0" y="0"/>
          <a:ext cx="0" cy="0"/>
          <a:chOff x="0" y="0"/>
          <a:chExt cx="0" cy="0"/>
        </a:xfrm>
      </p:grpSpPr>
      <p:sp>
        <p:nvSpPr>
          <p:cNvPr id="572" name="Google Shape;572;p137"/>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573" name="Google Shape;573;p13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574" name="Google Shape;574;p137"/>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575" name="Google Shape;575;p13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76" name="Google Shape;576;p137"/>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3">
  <p:cSld name="TITLE_3_1_1_1_1_1_1_1_1_1_1_1_1_3_1_1_2">
    <p:bg>
      <p:bgPr>
        <a:blipFill>
          <a:blip r:embed="rId2">
            <a:alphaModFix/>
          </a:blip>
          <a:stretch>
            <a:fillRect/>
          </a:stretch>
        </a:blipFill>
      </p:bgPr>
    </p:bg>
    <p:spTree>
      <p:nvGrpSpPr>
        <p:cNvPr id="577" name="Shape 577"/>
        <p:cNvGrpSpPr/>
        <p:nvPr/>
      </p:nvGrpSpPr>
      <p:grpSpPr>
        <a:xfrm>
          <a:off x="0" y="0"/>
          <a:ext cx="0" cy="0"/>
          <a:chOff x="0" y="0"/>
          <a:chExt cx="0" cy="0"/>
        </a:xfrm>
      </p:grpSpPr>
      <p:sp>
        <p:nvSpPr>
          <p:cNvPr id="578" name="Google Shape;578;p138"/>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579" name="Google Shape;579;p138"/>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580" name="Google Shape;580;p138"/>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581" name="Google Shape;581;p13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82" name="Google Shape;582;p138"/>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4">
  <p:cSld name="TITLE_3_1_1_1_1_1_1_1_1_1_1_1_1_3_1_1_5_1_1">
    <p:bg>
      <p:bgPr>
        <a:blipFill>
          <a:blip r:embed="rId2">
            <a:alphaModFix/>
          </a:blip>
          <a:stretch>
            <a:fillRect/>
          </a:stretch>
        </a:blipFill>
      </p:bgPr>
    </p:bg>
    <p:spTree>
      <p:nvGrpSpPr>
        <p:cNvPr id="583" name="Shape 583"/>
        <p:cNvGrpSpPr/>
        <p:nvPr/>
      </p:nvGrpSpPr>
      <p:grpSpPr>
        <a:xfrm>
          <a:off x="0" y="0"/>
          <a:ext cx="0" cy="0"/>
          <a:chOff x="0" y="0"/>
          <a:chExt cx="0" cy="0"/>
        </a:xfrm>
      </p:grpSpPr>
      <p:sp>
        <p:nvSpPr>
          <p:cNvPr id="584" name="Google Shape;584;p139"/>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585" name="Google Shape;585;p13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586" name="Google Shape;586;p139"/>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587" name="Google Shape;587;p13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88" name="Google Shape;588;p139"/>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5">
  <p:cSld name="TITLE_3_1_1_1_1_1_1_1_1_1_1_1_1_3_1_1_5_1_1_1">
    <p:bg>
      <p:bgPr>
        <a:blipFill>
          <a:blip r:embed="rId2">
            <a:alphaModFix/>
          </a:blip>
          <a:stretch>
            <a:fillRect/>
          </a:stretch>
        </a:blipFill>
      </p:bgPr>
    </p:bg>
    <p:spTree>
      <p:nvGrpSpPr>
        <p:cNvPr id="589" name="Shape 589"/>
        <p:cNvGrpSpPr/>
        <p:nvPr/>
      </p:nvGrpSpPr>
      <p:grpSpPr>
        <a:xfrm>
          <a:off x="0" y="0"/>
          <a:ext cx="0" cy="0"/>
          <a:chOff x="0" y="0"/>
          <a:chExt cx="0" cy="0"/>
        </a:xfrm>
      </p:grpSpPr>
      <p:sp>
        <p:nvSpPr>
          <p:cNvPr id="590" name="Google Shape;590;p140"/>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591" name="Google Shape;591;p14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592" name="Google Shape;592;p140"/>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593" name="Google Shape;593;p14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594" name="Google Shape;594;p140"/>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6">
  <p:cSld name="TITLE_3_1_1_1_1_1_1_1_1_1_1_1_1_3_1_1_5_1_1_1_1">
    <p:bg>
      <p:bgPr>
        <a:blipFill>
          <a:blip r:embed="rId2">
            <a:alphaModFix/>
          </a:blip>
          <a:stretch>
            <a:fillRect/>
          </a:stretch>
        </a:blipFill>
      </p:bgPr>
    </p:bg>
    <p:spTree>
      <p:nvGrpSpPr>
        <p:cNvPr id="595" name="Shape 595"/>
        <p:cNvGrpSpPr/>
        <p:nvPr/>
      </p:nvGrpSpPr>
      <p:grpSpPr>
        <a:xfrm>
          <a:off x="0" y="0"/>
          <a:ext cx="0" cy="0"/>
          <a:chOff x="0" y="0"/>
          <a:chExt cx="0" cy="0"/>
        </a:xfrm>
      </p:grpSpPr>
      <p:sp>
        <p:nvSpPr>
          <p:cNvPr id="596" name="Google Shape;596;p141"/>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597" name="Google Shape;597;p14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598" name="Google Shape;598;p141"/>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599" name="Google Shape;599;p14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00" name="Google Shape;600;p141"/>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7">
  <p:cSld name="TITLE_3_1_1_1_1_1_1_1_1_1_1_1_1_3_1_1_5_1_1_1_1_2">
    <p:bg>
      <p:bgPr>
        <a:blipFill>
          <a:blip r:embed="rId2">
            <a:alphaModFix/>
          </a:blip>
          <a:stretch>
            <a:fillRect/>
          </a:stretch>
        </a:blipFill>
      </p:bgPr>
    </p:bg>
    <p:spTree>
      <p:nvGrpSpPr>
        <p:cNvPr id="601" name="Shape 601"/>
        <p:cNvGrpSpPr/>
        <p:nvPr/>
      </p:nvGrpSpPr>
      <p:grpSpPr>
        <a:xfrm>
          <a:off x="0" y="0"/>
          <a:ext cx="0" cy="0"/>
          <a:chOff x="0" y="0"/>
          <a:chExt cx="0" cy="0"/>
        </a:xfrm>
      </p:grpSpPr>
      <p:sp>
        <p:nvSpPr>
          <p:cNvPr id="602" name="Google Shape;602;p142"/>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603" name="Google Shape;603;p14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604" name="Google Shape;604;p142"/>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605" name="Google Shape;605;p14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06" name="Google Shape;606;p142"/>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8">
  <p:cSld name="TITLE_3_1_1_1_1_1_1_1_1_1_1_1_1_3_1_1_5_1_1_1_1_2_1_2">
    <p:bg>
      <p:bgPr>
        <a:blipFill>
          <a:blip r:embed="rId2">
            <a:alphaModFix/>
          </a:blip>
          <a:stretch>
            <a:fillRect/>
          </a:stretch>
        </a:blipFill>
      </p:bgPr>
    </p:bg>
    <p:spTree>
      <p:nvGrpSpPr>
        <p:cNvPr id="607" name="Shape 607"/>
        <p:cNvGrpSpPr/>
        <p:nvPr/>
      </p:nvGrpSpPr>
      <p:grpSpPr>
        <a:xfrm>
          <a:off x="0" y="0"/>
          <a:ext cx="0" cy="0"/>
          <a:chOff x="0" y="0"/>
          <a:chExt cx="0" cy="0"/>
        </a:xfrm>
      </p:grpSpPr>
      <p:sp>
        <p:nvSpPr>
          <p:cNvPr id="608" name="Google Shape;608;p143"/>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609" name="Google Shape;609;p14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610" name="Google Shape;610;p143"/>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611" name="Google Shape;611;p14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12" name="Google Shape;612;p143"/>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Text with image 9">
  <p:cSld name="TITLE_3_1_1_1_1_1_1_1_1_1_1_1_1_3_1_1_5_1_1_1_1_2_1_1_1_1_1_2">
    <p:bg>
      <p:bgPr>
        <a:blipFill>
          <a:blip r:embed="rId2">
            <a:alphaModFix/>
          </a:blip>
          <a:stretch>
            <a:fillRect/>
          </a:stretch>
        </a:blipFill>
      </p:bgPr>
    </p:bg>
    <p:spTree>
      <p:nvGrpSpPr>
        <p:cNvPr id="613" name="Shape 613"/>
        <p:cNvGrpSpPr/>
        <p:nvPr/>
      </p:nvGrpSpPr>
      <p:grpSpPr>
        <a:xfrm>
          <a:off x="0" y="0"/>
          <a:ext cx="0" cy="0"/>
          <a:chOff x="0" y="0"/>
          <a:chExt cx="0" cy="0"/>
        </a:xfrm>
      </p:grpSpPr>
      <p:sp>
        <p:nvSpPr>
          <p:cNvPr id="614" name="Google Shape;614;p144"/>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2pPr>
            <a:lvl3pPr lvl="2"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3pPr>
            <a:lvl4pPr lvl="3"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4pPr>
            <a:lvl5pPr lvl="4"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5pPr>
            <a:lvl6pPr lvl="5"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6pPr>
            <a:lvl7pPr lvl="6"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7pPr>
            <a:lvl8pPr lvl="7"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8pPr>
            <a:lvl9pPr lvl="8" algn="l">
              <a:lnSpc>
                <a:spcPct val="100000"/>
              </a:lnSpc>
              <a:spcBef>
                <a:spcPts val="0"/>
              </a:spcBef>
              <a:spcAft>
                <a:spcPts val="0"/>
              </a:spcAft>
              <a:buSzPts val="2400"/>
              <a:buNone/>
              <a:defRPr>
                <a:solidFill>
                  <a:schemeClr val="lt1"/>
                </a:solidFill>
                <a:latin typeface="Nunito Sans"/>
                <a:ea typeface="Nunito Sans"/>
                <a:cs typeface="Nunito Sans"/>
                <a:sym typeface="Nunito Sans"/>
              </a:defRPr>
            </a:lvl9pPr>
          </a:lstStyle>
          <a:p/>
        </p:txBody>
      </p:sp>
      <p:sp>
        <p:nvSpPr>
          <p:cNvPr id="615" name="Google Shape;615;p14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lvl1pPr lvl="0" algn="l">
              <a:lnSpc>
                <a:spcPct val="125000"/>
              </a:lnSpc>
              <a:spcBef>
                <a:spcPts val="0"/>
              </a:spcBef>
              <a:spcAft>
                <a:spcPts val="0"/>
              </a:spcAft>
              <a:buSzPts val="1100"/>
              <a:buNone/>
              <a:defRPr sz="900">
                <a:solidFill>
                  <a:schemeClr val="lt1"/>
                </a:solidFill>
              </a:defRPr>
            </a:lvl1pPr>
            <a:lvl2pPr lvl="1" algn="l">
              <a:lnSpc>
                <a:spcPct val="125000"/>
              </a:lnSpc>
              <a:spcBef>
                <a:spcPts val="0"/>
              </a:spcBef>
              <a:spcAft>
                <a:spcPts val="0"/>
              </a:spcAft>
              <a:buSzPts val="1100"/>
              <a:buNone/>
              <a:defRPr>
                <a:solidFill>
                  <a:schemeClr val="lt1"/>
                </a:solidFill>
              </a:defRPr>
            </a:lvl2pPr>
            <a:lvl3pPr lvl="2" algn="l">
              <a:lnSpc>
                <a:spcPct val="125000"/>
              </a:lnSpc>
              <a:spcBef>
                <a:spcPts val="0"/>
              </a:spcBef>
              <a:spcAft>
                <a:spcPts val="0"/>
              </a:spcAft>
              <a:buSzPts val="1100"/>
              <a:buNone/>
              <a:defRPr>
                <a:solidFill>
                  <a:schemeClr val="lt1"/>
                </a:solidFill>
              </a:defRPr>
            </a:lvl3pPr>
            <a:lvl4pPr lvl="3" algn="l">
              <a:lnSpc>
                <a:spcPct val="125000"/>
              </a:lnSpc>
              <a:spcBef>
                <a:spcPts val="0"/>
              </a:spcBef>
              <a:spcAft>
                <a:spcPts val="0"/>
              </a:spcAft>
              <a:buSzPts val="1100"/>
              <a:buNone/>
              <a:defRPr>
                <a:solidFill>
                  <a:schemeClr val="lt1"/>
                </a:solidFill>
              </a:defRPr>
            </a:lvl4pPr>
            <a:lvl5pPr lvl="4" algn="l">
              <a:lnSpc>
                <a:spcPct val="125000"/>
              </a:lnSpc>
              <a:spcBef>
                <a:spcPts val="0"/>
              </a:spcBef>
              <a:spcAft>
                <a:spcPts val="0"/>
              </a:spcAft>
              <a:buSzPts val="1100"/>
              <a:buNone/>
              <a:defRPr>
                <a:solidFill>
                  <a:schemeClr val="lt1"/>
                </a:solidFill>
              </a:defRPr>
            </a:lvl5pPr>
            <a:lvl6pPr lvl="5" algn="l">
              <a:lnSpc>
                <a:spcPct val="125000"/>
              </a:lnSpc>
              <a:spcBef>
                <a:spcPts val="0"/>
              </a:spcBef>
              <a:spcAft>
                <a:spcPts val="0"/>
              </a:spcAft>
              <a:buSzPts val="1100"/>
              <a:buNone/>
              <a:defRPr>
                <a:solidFill>
                  <a:schemeClr val="lt1"/>
                </a:solidFill>
              </a:defRPr>
            </a:lvl6pPr>
            <a:lvl7pPr lvl="6" algn="l">
              <a:lnSpc>
                <a:spcPct val="125000"/>
              </a:lnSpc>
              <a:spcBef>
                <a:spcPts val="0"/>
              </a:spcBef>
              <a:spcAft>
                <a:spcPts val="0"/>
              </a:spcAft>
              <a:buSzPts val="1100"/>
              <a:buNone/>
              <a:defRPr>
                <a:solidFill>
                  <a:schemeClr val="lt1"/>
                </a:solidFill>
              </a:defRPr>
            </a:lvl7pPr>
            <a:lvl8pPr lvl="7" algn="l">
              <a:lnSpc>
                <a:spcPct val="125000"/>
              </a:lnSpc>
              <a:spcBef>
                <a:spcPts val="0"/>
              </a:spcBef>
              <a:spcAft>
                <a:spcPts val="0"/>
              </a:spcAft>
              <a:buSzPts val="1100"/>
              <a:buNone/>
              <a:defRPr>
                <a:solidFill>
                  <a:schemeClr val="lt1"/>
                </a:solidFill>
              </a:defRPr>
            </a:lvl8pPr>
            <a:lvl9pPr lvl="8" algn="l">
              <a:lnSpc>
                <a:spcPct val="125000"/>
              </a:lnSpc>
              <a:spcBef>
                <a:spcPts val="0"/>
              </a:spcBef>
              <a:spcAft>
                <a:spcPts val="0"/>
              </a:spcAft>
              <a:buSzPts val="1100"/>
              <a:buNone/>
              <a:defRPr>
                <a:solidFill>
                  <a:schemeClr val="lt1"/>
                </a:solidFill>
              </a:defRPr>
            </a:lvl9pPr>
          </a:lstStyle>
          <a:p/>
        </p:txBody>
      </p:sp>
      <p:sp>
        <p:nvSpPr>
          <p:cNvPr id="616" name="Google Shape;616;p144"/>
          <p:cNvSpPr txBox="1"/>
          <p:nvPr>
            <p:ph idx="2" type="body"/>
          </p:nvPr>
        </p:nvSpPr>
        <p:spPr>
          <a:xfrm>
            <a:off x="470375" y="1599300"/>
            <a:ext cx="3183300" cy="2958600"/>
          </a:xfrm>
          <a:prstGeom prst="rect">
            <a:avLst/>
          </a:prstGeom>
          <a:noFill/>
          <a:ln>
            <a:noFill/>
          </a:ln>
        </p:spPr>
        <p:txBody>
          <a:bodyPr anchorCtr="0" anchor="t" bIns="91425" lIns="91425" spcFirstLastPara="1" rIns="91425" wrap="square" tIns="91425">
            <a:noAutofit/>
          </a:bodyPr>
          <a:lstStyle>
            <a:lvl1pPr indent="-298450" lvl="0" marL="457200" algn="l">
              <a:lnSpc>
                <a:spcPct val="125000"/>
              </a:lnSpc>
              <a:spcBef>
                <a:spcPts val="0"/>
              </a:spcBef>
              <a:spcAft>
                <a:spcPts val="0"/>
              </a:spcAft>
              <a:buClr>
                <a:schemeClr val="lt1"/>
              </a:buClr>
              <a:buSzPts val="1100"/>
              <a:buChar char="●"/>
              <a:defRPr>
                <a:solidFill>
                  <a:schemeClr val="lt1"/>
                </a:solidFill>
              </a:defRPr>
            </a:lvl1pPr>
            <a:lvl2pPr indent="-298450" lvl="1" marL="914400" algn="l">
              <a:lnSpc>
                <a:spcPct val="125000"/>
              </a:lnSpc>
              <a:spcBef>
                <a:spcPts val="0"/>
              </a:spcBef>
              <a:spcAft>
                <a:spcPts val="0"/>
              </a:spcAft>
              <a:buClr>
                <a:schemeClr val="lt1"/>
              </a:buClr>
              <a:buSzPts val="1100"/>
              <a:buChar char="○"/>
              <a:defRPr>
                <a:solidFill>
                  <a:schemeClr val="lt1"/>
                </a:solidFill>
              </a:defRPr>
            </a:lvl2pPr>
            <a:lvl3pPr indent="-298450" lvl="2" marL="1371600" algn="l">
              <a:lnSpc>
                <a:spcPct val="125000"/>
              </a:lnSpc>
              <a:spcBef>
                <a:spcPts val="0"/>
              </a:spcBef>
              <a:spcAft>
                <a:spcPts val="0"/>
              </a:spcAft>
              <a:buClr>
                <a:schemeClr val="lt1"/>
              </a:buClr>
              <a:buSzPts val="1100"/>
              <a:buChar char="■"/>
              <a:defRPr>
                <a:solidFill>
                  <a:schemeClr val="lt1"/>
                </a:solidFill>
              </a:defRPr>
            </a:lvl3pPr>
            <a:lvl4pPr indent="-298450" lvl="3" marL="1828800" algn="l">
              <a:lnSpc>
                <a:spcPct val="125000"/>
              </a:lnSpc>
              <a:spcBef>
                <a:spcPts val="0"/>
              </a:spcBef>
              <a:spcAft>
                <a:spcPts val="0"/>
              </a:spcAft>
              <a:buClr>
                <a:schemeClr val="lt1"/>
              </a:buClr>
              <a:buSzPts val="1100"/>
              <a:buChar char="●"/>
              <a:defRPr>
                <a:solidFill>
                  <a:schemeClr val="lt1"/>
                </a:solidFill>
              </a:defRPr>
            </a:lvl4pPr>
            <a:lvl5pPr indent="-298450" lvl="4" marL="2286000" algn="l">
              <a:lnSpc>
                <a:spcPct val="125000"/>
              </a:lnSpc>
              <a:spcBef>
                <a:spcPts val="0"/>
              </a:spcBef>
              <a:spcAft>
                <a:spcPts val="0"/>
              </a:spcAft>
              <a:buClr>
                <a:schemeClr val="lt1"/>
              </a:buClr>
              <a:buSzPts val="1100"/>
              <a:buChar char="○"/>
              <a:defRPr>
                <a:solidFill>
                  <a:schemeClr val="lt1"/>
                </a:solidFill>
              </a:defRPr>
            </a:lvl5pPr>
            <a:lvl6pPr indent="-298450" lvl="5" marL="2743200" algn="l">
              <a:lnSpc>
                <a:spcPct val="125000"/>
              </a:lnSpc>
              <a:spcBef>
                <a:spcPts val="0"/>
              </a:spcBef>
              <a:spcAft>
                <a:spcPts val="0"/>
              </a:spcAft>
              <a:buClr>
                <a:schemeClr val="lt1"/>
              </a:buClr>
              <a:buSzPts val="1100"/>
              <a:buChar char="■"/>
              <a:defRPr>
                <a:solidFill>
                  <a:schemeClr val="lt1"/>
                </a:solidFill>
              </a:defRPr>
            </a:lvl6pPr>
            <a:lvl7pPr indent="-298450" lvl="6" marL="3200400" algn="l">
              <a:lnSpc>
                <a:spcPct val="125000"/>
              </a:lnSpc>
              <a:spcBef>
                <a:spcPts val="0"/>
              </a:spcBef>
              <a:spcAft>
                <a:spcPts val="0"/>
              </a:spcAft>
              <a:buClr>
                <a:schemeClr val="lt1"/>
              </a:buClr>
              <a:buSzPts val="1100"/>
              <a:buChar char="●"/>
              <a:defRPr>
                <a:solidFill>
                  <a:schemeClr val="lt1"/>
                </a:solidFill>
              </a:defRPr>
            </a:lvl7pPr>
            <a:lvl8pPr indent="-298450" lvl="7" marL="3657600" algn="l">
              <a:lnSpc>
                <a:spcPct val="125000"/>
              </a:lnSpc>
              <a:spcBef>
                <a:spcPts val="0"/>
              </a:spcBef>
              <a:spcAft>
                <a:spcPts val="0"/>
              </a:spcAft>
              <a:buClr>
                <a:schemeClr val="lt1"/>
              </a:buClr>
              <a:buSzPts val="1100"/>
              <a:buChar char="○"/>
              <a:defRPr>
                <a:solidFill>
                  <a:schemeClr val="lt1"/>
                </a:solidFill>
              </a:defRPr>
            </a:lvl8pPr>
            <a:lvl9pPr indent="-298450" lvl="8" marL="4114800" algn="l">
              <a:lnSpc>
                <a:spcPct val="125000"/>
              </a:lnSpc>
              <a:spcBef>
                <a:spcPts val="0"/>
              </a:spcBef>
              <a:spcAft>
                <a:spcPts val="0"/>
              </a:spcAft>
              <a:buClr>
                <a:schemeClr val="lt1"/>
              </a:buClr>
              <a:buSzPts val="1100"/>
              <a:buChar char="■"/>
              <a:defRPr>
                <a:solidFill>
                  <a:schemeClr val="lt1"/>
                </a:solidFill>
              </a:defRPr>
            </a:lvl9pPr>
          </a:lstStyle>
          <a:p/>
        </p:txBody>
      </p:sp>
      <p:sp>
        <p:nvSpPr>
          <p:cNvPr id="617" name="Google Shape;617;p14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FFFFFF"/>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
              <a:t>‹#›</a:t>
            </a:fld>
            <a:endParaRPr/>
          </a:p>
        </p:txBody>
      </p:sp>
      <p:pic>
        <p:nvPicPr>
          <p:cNvPr id="618" name="Google Shape;618;p144"/>
          <p:cNvPicPr preferRelativeResize="0"/>
          <p:nvPr/>
        </p:nvPicPr>
        <p:blipFill rotWithShape="1">
          <a:blip r:embed="rId3">
            <a:alphaModFix/>
          </a:blip>
          <a:srcRect b="0" l="0" r="0" t="0"/>
          <a:stretch/>
        </p:blipFill>
        <p:spPr>
          <a:xfrm>
            <a:off x="8164253" y="4812378"/>
            <a:ext cx="423709" cy="952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29" Type="http://schemas.openxmlformats.org/officeDocument/2006/relationships/slideLayout" Target="../slideLayouts/slideLayout129.xml"/><Relationship Id="rId128" Type="http://schemas.openxmlformats.org/officeDocument/2006/relationships/slideLayout" Target="../slideLayouts/slideLayout128.xml"/><Relationship Id="rId127" Type="http://schemas.openxmlformats.org/officeDocument/2006/relationships/slideLayout" Target="../slideLayouts/slideLayout127.xml"/><Relationship Id="rId126" Type="http://schemas.openxmlformats.org/officeDocument/2006/relationships/slideLayout" Target="../slideLayouts/slideLayout126.xml"/><Relationship Id="rId26" Type="http://schemas.openxmlformats.org/officeDocument/2006/relationships/slideLayout" Target="../slideLayouts/slideLayout26.xml"/><Relationship Id="rId121" Type="http://schemas.openxmlformats.org/officeDocument/2006/relationships/slideLayout" Target="../slideLayouts/slideLayout121.xml"/><Relationship Id="rId25" Type="http://schemas.openxmlformats.org/officeDocument/2006/relationships/slideLayout" Target="../slideLayouts/slideLayout25.xml"/><Relationship Id="rId120" Type="http://schemas.openxmlformats.org/officeDocument/2006/relationships/slideLayout" Target="../slideLayouts/slideLayout120.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125" Type="http://schemas.openxmlformats.org/officeDocument/2006/relationships/slideLayout" Target="../slideLayouts/slideLayout125.xml"/><Relationship Id="rId29" Type="http://schemas.openxmlformats.org/officeDocument/2006/relationships/slideLayout" Target="../slideLayouts/slideLayout29.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9" Type="http://schemas.openxmlformats.org/officeDocument/2006/relationships/slideLayout" Target="../slideLayouts/slideLayout119.xml"/><Relationship Id="rId15" Type="http://schemas.openxmlformats.org/officeDocument/2006/relationships/slideLayout" Target="../slideLayouts/slideLayout15.xml"/><Relationship Id="rId110" Type="http://schemas.openxmlformats.org/officeDocument/2006/relationships/slideLayout" Target="../slideLayouts/slideLayout110.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14" Type="http://schemas.openxmlformats.org/officeDocument/2006/relationships/slideLayout" Target="../slideLayouts/slideLayout114.xml"/><Relationship Id="rId18" Type="http://schemas.openxmlformats.org/officeDocument/2006/relationships/slideLayout" Target="../slideLayouts/slideLayout18.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2" Type="http://schemas.openxmlformats.org/officeDocument/2006/relationships/theme" Target="../theme/theme2.xml"/><Relationship Id="rId141" Type="http://schemas.openxmlformats.org/officeDocument/2006/relationships/slideLayout" Target="../slideLayouts/slideLayout141.xml"/><Relationship Id="rId140" Type="http://schemas.openxmlformats.org/officeDocument/2006/relationships/slideLayout" Target="../slideLayouts/slideLayout140.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139" Type="http://schemas.openxmlformats.org/officeDocument/2006/relationships/slideLayout" Target="../slideLayouts/slideLayout139.xml"/><Relationship Id="rId138" Type="http://schemas.openxmlformats.org/officeDocument/2006/relationships/slideLayout" Target="../slideLayouts/slideLayout138.xml"/><Relationship Id="rId137" Type="http://schemas.openxmlformats.org/officeDocument/2006/relationships/slideLayout" Target="../slideLayouts/slideLayout137.xml"/><Relationship Id="rId132" Type="http://schemas.openxmlformats.org/officeDocument/2006/relationships/slideLayout" Target="../slideLayouts/slideLayout132.xml"/><Relationship Id="rId131" Type="http://schemas.openxmlformats.org/officeDocument/2006/relationships/slideLayout" Target="../slideLayouts/slideLayout131.xml"/><Relationship Id="rId130" Type="http://schemas.openxmlformats.org/officeDocument/2006/relationships/slideLayout" Target="../slideLayouts/slideLayout130.xml"/><Relationship Id="rId136" Type="http://schemas.openxmlformats.org/officeDocument/2006/relationships/slideLayout" Target="../slideLayouts/slideLayout136.xml"/><Relationship Id="rId135" Type="http://schemas.openxmlformats.org/officeDocument/2006/relationships/slideLayout" Target="../slideLayouts/slideLayout135.xml"/><Relationship Id="rId134" Type="http://schemas.openxmlformats.org/officeDocument/2006/relationships/slideLayout" Target="../slideLayouts/slideLayout134.xml"/><Relationship Id="rId133" Type="http://schemas.openxmlformats.org/officeDocument/2006/relationships/slideLayout" Target="../slideLayouts/slideLayout13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5"/>
          <p:cNvSpPr txBox="1"/>
          <p:nvPr>
            <p:ph type="title"/>
          </p:nvPr>
        </p:nvSpPr>
        <p:spPr>
          <a:xfrm>
            <a:off x="457200" y="445025"/>
            <a:ext cx="83751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15372C"/>
              </a:buClr>
              <a:buSzPts val="1800"/>
              <a:buFont typeface="Merriweather"/>
              <a:buNone/>
              <a:defRPr b="0" i="0" sz="1800" u="none" cap="none" strike="noStrike">
                <a:solidFill>
                  <a:srgbClr val="15372C"/>
                </a:solidFill>
                <a:latin typeface="Merriweather"/>
                <a:ea typeface="Merriweather"/>
                <a:cs typeface="Merriweather"/>
                <a:sym typeface="Merriweather"/>
              </a:defRPr>
            </a:lvl1pPr>
            <a:lvl2pPr lvl="1" marR="0" rtl="0" algn="l">
              <a:lnSpc>
                <a:spcPct val="100000"/>
              </a:lnSpc>
              <a:spcBef>
                <a:spcPts val="0"/>
              </a:spcBef>
              <a:spcAft>
                <a:spcPts val="0"/>
              </a:spcAft>
              <a:buClr>
                <a:srgbClr val="15372C"/>
              </a:buClr>
              <a:buSzPts val="2400"/>
              <a:buFont typeface="Merriweather"/>
              <a:buNone/>
              <a:defRPr b="0" i="0" sz="2400" u="none" cap="none" strike="noStrike">
                <a:solidFill>
                  <a:srgbClr val="15372C"/>
                </a:solidFill>
                <a:latin typeface="Merriweather"/>
                <a:ea typeface="Merriweather"/>
                <a:cs typeface="Merriweather"/>
                <a:sym typeface="Merriweather"/>
              </a:defRPr>
            </a:lvl2pPr>
            <a:lvl3pPr lvl="2" marR="0" rtl="0" algn="l">
              <a:lnSpc>
                <a:spcPct val="100000"/>
              </a:lnSpc>
              <a:spcBef>
                <a:spcPts val="0"/>
              </a:spcBef>
              <a:spcAft>
                <a:spcPts val="0"/>
              </a:spcAft>
              <a:buClr>
                <a:srgbClr val="15372C"/>
              </a:buClr>
              <a:buSzPts val="2400"/>
              <a:buFont typeface="Merriweather"/>
              <a:buNone/>
              <a:defRPr b="0" i="0" sz="2400" u="none" cap="none" strike="noStrike">
                <a:solidFill>
                  <a:srgbClr val="15372C"/>
                </a:solidFill>
                <a:latin typeface="Merriweather"/>
                <a:ea typeface="Merriweather"/>
                <a:cs typeface="Merriweather"/>
                <a:sym typeface="Merriweather"/>
              </a:defRPr>
            </a:lvl3pPr>
            <a:lvl4pPr lvl="3" marR="0" rtl="0" algn="l">
              <a:lnSpc>
                <a:spcPct val="100000"/>
              </a:lnSpc>
              <a:spcBef>
                <a:spcPts val="0"/>
              </a:spcBef>
              <a:spcAft>
                <a:spcPts val="0"/>
              </a:spcAft>
              <a:buClr>
                <a:srgbClr val="15372C"/>
              </a:buClr>
              <a:buSzPts val="2400"/>
              <a:buFont typeface="Merriweather"/>
              <a:buNone/>
              <a:defRPr b="0" i="0" sz="2400" u="none" cap="none" strike="noStrike">
                <a:solidFill>
                  <a:srgbClr val="15372C"/>
                </a:solidFill>
                <a:latin typeface="Merriweather"/>
                <a:ea typeface="Merriweather"/>
                <a:cs typeface="Merriweather"/>
                <a:sym typeface="Merriweather"/>
              </a:defRPr>
            </a:lvl4pPr>
            <a:lvl5pPr lvl="4" marR="0" rtl="0" algn="l">
              <a:lnSpc>
                <a:spcPct val="100000"/>
              </a:lnSpc>
              <a:spcBef>
                <a:spcPts val="0"/>
              </a:spcBef>
              <a:spcAft>
                <a:spcPts val="0"/>
              </a:spcAft>
              <a:buClr>
                <a:srgbClr val="15372C"/>
              </a:buClr>
              <a:buSzPts val="2400"/>
              <a:buFont typeface="Merriweather"/>
              <a:buNone/>
              <a:defRPr b="0" i="0" sz="2400" u="none" cap="none" strike="noStrike">
                <a:solidFill>
                  <a:srgbClr val="15372C"/>
                </a:solidFill>
                <a:latin typeface="Merriweather"/>
                <a:ea typeface="Merriweather"/>
                <a:cs typeface="Merriweather"/>
                <a:sym typeface="Merriweather"/>
              </a:defRPr>
            </a:lvl5pPr>
            <a:lvl6pPr lvl="5" marR="0" rtl="0" algn="l">
              <a:lnSpc>
                <a:spcPct val="100000"/>
              </a:lnSpc>
              <a:spcBef>
                <a:spcPts val="0"/>
              </a:spcBef>
              <a:spcAft>
                <a:spcPts val="0"/>
              </a:spcAft>
              <a:buClr>
                <a:srgbClr val="15372C"/>
              </a:buClr>
              <a:buSzPts val="2400"/>
              <a:buFont typeface="Merriweather"/>
              <a:buNone/>
              <a:defRPr b="0" i="0" sz="2400" u="none" cap="none" strike="noStrike">
                <a:solidFill>
                  <a:srgbClr val="15372C"/>
                </a:solidFill>
                <a:latin typeface="Merriweather"/>
                <a:ea typeface="Merriweather"/>
                <a:cs typeface="Merriweather"/>
                <a:sym typeface="Merriweather"/>
              </a:defRPr>
            </a:lvl6pPr>
            <a:lvl7pPr lvl="6" marR="0" rtl="0" algn="l">
              <a:lnSpc>
                <a:spcPct val="100000"/>
              </a:lnSpc>
              <a:spcBef>
                <a:spcPts val="0"/>
              </a:spcBef>
              <a:spcAft>
                <a:spcPts val="0"/>
              </a:spcAft>
              <a:buClr>
                <a:srgbClr val="15372C"/>
              </a:buClr>
              <a:buSzPts val="2400"/>
              <a:buFont typeface="Merriweather"/>
              <a:buNone/>
              <a:defRPr b="0" i="0" sz="2400" u="none" cap="none" strike="noStrike">
                <a:solidFill>
                  <a:srgbClr val="15372C"/>
                </a:solidFill>
                <a:latin typeface="Merriweather"/>
                <a:ea typeface="Merriweather"/>
                <a:cs typeface="Merriweather"/>
                <a:sym typeface="Merriweather"/>
              </a:defRPr>
            </a:lvl7pPr>
            <a:lvl8pPr lvl="7" marR="0" rtl="0" algn="l">
              <a:lnSpc>
                <a:spcPct val="100000"/>
              </a:lnSpc>
              <a:spcBef>
                <a:spcPts val="0"/>
              </a:spcBef>
              <a:spcAft>
                <a:spcPts val="0"/>
              </a:spcAft>
              <a:buClr>
                <a:srgbClr val="15372C"/>
              </a:buClr>
              <a:buSzPts val="2400"/>
              <a:buFont typeface="Merriweather"/>
              <a:buNone/>
              <a:defRPr b="0" i="0" sz="2400" u="none" cap="none" strike="noStrike">
                <a:solidFill>
                  <a:srgbClr val="15372C"/>
                </a:solidFill>
                <a:latin typeface="Merriweather"/>
                <a:ea typeface="Merriweather"/>
                <a:cs typeface="Merriweather"/>
                <a:sym typeface="Merriweather"/>
              </a:defRPr>
            </a:lvl8pPr>
            <a:lvl9pPr lvl="8" marR="0" rtl="0" algn="l">
              <a:lnSpc>
                <a:spcPct val="100000"/>
              </a:lnSpc>
              <a:spcBef>
                <a:spcPts val="0"/>
              </a:spcBef>
              <a:spcAft>
                <a:spcPts val="0"/>
              </a:spcAft>
              <a:buClr>
                <a:srgbClr val="15372C"/>
              </a:buClr>
              <a:buSzPts val="2400"/>
              <a:buFont typeface="Merriweather"/>
              <a:buNone/>
              <a:defRPr b="0" i="0" sz="2400" u="none" cap="none" strike="noStrike">
                <a:solidFill>
                  <a:srgbClr val="15372C"/>
                </a:solidFill>
                <a:latin typeface="Merriweather"/>
                <a:ea typeface="Merriweather"/>
                <a:cs typeface="Merriweather"/>
                <a:sym typeface="Merriweather"/>
              </a:defRPr>
            </a:lvl9pPr>
          </a:lstStyle>
          <a:p/>
        </p:txBody>
      </p:sp>
      <p:sp>
        <p:nvSpPr>
          <p:cNvPr id="7" name="Google Shape;7;p45"/>
          <p:cNvSpPr txBox="1"/>
          <p:nvPr>
            <p:ph idx="1" type="body"/>
          </p:nvPr>
        </p:nvSpPr>
        <p:spPr>
          <a:xfrm>
            <a:off x="457200" y="1023039"/>
            <a:ext cx="4116600" cy="34164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1pPr>
            <a:lvl2pPr indent="-298450" lvl="1" marL="9144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2pPr>
            <a:lvl3pPr indent="-298450" lvl="2" marL="13716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3pPr>
            <a:lvl4pPr indent="-298450" lvl="3" marL="18288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4pPr>
            <a:lvl5pPr indent="-298450" lvl="4" marL="22860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5pPr>
            <a:lvl6pPr indent="-298450" lvl="5" marL="27432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6pPr>
            <a:lvl7pPr indent="-298450" lvl="6" marL="32004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7pPr>
            <a:lvl8pPr indent="-298450" lvl="7" marL="36576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8pPr>
            <a:lvl9pPr indent="-298450" lvl="8" marL="4114800" marR="0" rtl="0" algn="l">
              <a:lnSpc>
                <a:spcPct val="125000"/>
              </a:lnSpc>
              <a:spcBef>
                <a:spcPts val="0"/>
              </a:spcBef>
              <a:spcAft>
                <a:spcPts val="0"/>
              </a:spcAft>
              <a:buClr>
                <a:srgbClr val="15372C"/>
              </a:buClr>
              <a:buSzPts val="1100"/>
              <a:buFont typeface="Nunito Sans"/>
              <a:buChar char="■"/>
              <a:defRPr b="0" i="0" sz="1100" u="none" cap="none" strike="noStrike">
                <a:solidFill>
                  <a:srgbClr val="15372C"/>
                </a:solidFill>
                <a:latin typeface="Nunito Sans"/>
                <a:ea typeface="Nunito Sans"/>
                <a:cs typeface="Nunito Sans"/>
                <a:sym typeface="Nunito Sans"/>
              </a:defRPr>
            </a:lvl9pPr>
          </a:lstStyle>
          <a:p/>
        </p:txBody>
      </p:sp>
      <p:sp>
        <p:nvSpPr>
          <p:cNvPr id="8" name="Google Shape;8;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orient="horz" pos="280">
          <p15:clr>
            <a:srgbClr val="EA4335"/>
          </p15:clr>
        </p15:guide>
        <p15:guide id="3" orient="horz" pos="64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0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0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0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01.png"/><Relationship Id="rId4" Type="http://schemas.openxmlformats.org/officeDocument/2006/relationships/image" Target="../media/image10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18.jpg"/><Relationship Id="rId4" Type="http://schemas.openxmlformats.org/officeDocument/2006/relationships/image" Target="../media/image109.jpg"/><Relationship Id="rId5"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15.jpg"/><Relationship Id="rId4" Type="http://schemas.openxmlformats.org/officeDocument/2006/relationships/image" Target="../media/image1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135.jpg"/><Relationship Id="rId4" Type="http://schemas.openxmlformats.org/officeDocument/2006/relationships/image" Target="../media/image1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1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1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1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1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1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1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1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1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13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1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1" Type="http://schemas.openxmlformats.org/officeDocument/2006/relationships/hyperlink" Target="https://support.greenhouse.io/hc/en-us" TargetMode="External"/><Relationship Id="rId10" Type="http://schemas.openxmlformats.org/officeDocument/2006/relationships/hyperlink" Target="https://learn.greenhouse.io/calendar" TargetMode="External"/><Relationship Id="rId13" Type="http://schemas.openxmlformats.org/officeDocument/2006/relationships/hyperlink" Target="https://learn.greenhouse.io/" TargetMode="External"/><Relationship Id="rId12" Type="http://schemas.openxmlformats.org/officeDocument/2006/relationships/image" Target="../media/image133.jpg"/><Relationship Id="rId14" Type="http://schemas.openxmlformats.org/officeDocument/2006/relationships/image" Target="../media/image126.jpg"/><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hyperlink" Target="https://support.greenhouse.io/hc/en-us" TargetMode="External"/><Relationship Id="rId4" Type="http://schemas.openxmlformats.org/officeDocument/2006/relationships/hyperlink" Target="https://support.greenhouse.io/hc/en-us/articles/201982560-Submit-Referrals" TargetMode="External"/><Relationship Id="rId9" Type="http://schemas.openxmlformats.org/officeDocument/2006/relationships/hyperlink" Target="https://learn.greenhouse.io/page/content-library" TargetMode="External"/><Relationship Id="rId5" Type="http://schemas.openxmlformats.org/officeDocument/2006/relationships/hyperlink" Target="https://support.greenhouse.io/hc/en-us/articles/115002226806-Post-to-Social-Media-Account-from-Greenhouse-Recruiting" TargetMode="External"/><Relationship Id="rId6" Type="http://schemas.openxmlformats.org/officeDocument/2006/relationships/hyperlink" Target="https://support.greenhouse.io/hc/en-us/articles/200668380-Create-a-New-Job" TargetMode="External"/><Relationship Id="rId7" Type="http://schemas.openxmlformats.org/officeDocument/2006/relationships/hyperlink" Target="https://support.greenhouse.io/hc/en-us/articles/206384866-Add-Hiring-Manager-Review-Stage-To-Interview-Plan" TargetMode="External"/><Relationship Id="rId8" Type="http://schemas.openxmlformats.org/officeDocument/2006/relationships/hyperlink" Target="https://learn.greenhouse.i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hyperlink" Target="http://greenhouse.io" TargetMode="External"/><Relationship Id="rId4" Type="http://schemas.openxmlformats.org/officeDocument/2006/relationships/image" Target="../media/image1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0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843" name="Google Shape;843;p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Job Admin training</a:t>
            </a:r>
            <a:endParaRPr/>
          </a:p>
        </p:txBody>
      </p:sp>
      <p:sp>
        <p:nvSpPr>
          <p:cNvPr id="844" name="Google Shape;844;p1"/>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This deck is intended to help you deliver training for </a:t>
            </a:r>
            <a:r>
              <a:rPr b="1" lang="en">
                <a:solidFill>
                  <a:schemeClr val="accent1"/>
                </a:solidFill>
              </a:rPr>
              <a:t>Job Admins</a:t>
            </a:r>
            <a:r>
              <a:rPr lang="en"/>
              <a:t> in your organization.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lang="en"/>
              <a:t>Job Admins are users who have an active role in the hiring process through the coordination of interview scheduling, the management of application review and through conducting interviews and submitting feedback on candidates.</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845" name="Google Shape;845;p1"/>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Instructions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21" name="Google Shape;921;p10"/>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3000">
                <a:solidFill>
                  <a:srgbClr val="15372C"/>
                </a:solidFill>
              </a:rPr>
              <a:t>How you can help build a talent pipeline</a:t>
            </a:r>
            <a:endParaRPr sz="3000">
              <a:solidFill>
                <a:srgbClr val="15372C"/>
              </a:solidFill>
            </a:endParaRPr>
          </a:p>
          <a:p>
            <a:pPr indent="0" lvl="0" marL="0" rtl="0" algn="l">
              <a:lnSpc>
                <a:spcPct val="100000"/>
              </a:lnSpc>
              <a:spcBef>
                <a:spcPts val="0"/>
              </a:spcBef>
              <a:spcAft>
                <a:spcPts val="0"/>
              </a:spcAft>
              <a:buSzPts val="1800"/>
              <a:buNone/>
            </a:pPr>
            <a:r>
              <a:t/>
            </a:r>
            <a:endParaRPr sz="3000">
              <a:solidFill>
                <a:srgbClr val="15372C"/>
              </a:solidFill>
            </a:endParaRPr>
          </a:p>
          <a:p>
            <a:pPr indent="0" lvl="0" marL="0" rtl="0" algn="l">
              <a:lnSpc>
                <a:spcPct val="100000"/>
              </a:lnSpc>
              <a:spcBef>
                <a:spcPts val="0"/>
              </a:spcBef>
              <a:spcAft>
                <a:spcPts val="0"/>
              </a:spcAft>
              <a:buSzPts val="1800"/>
              <a:buNone/>
            </a:pPr>
            <a:r>
              <a:t/>
            </a:r>
            <a:endParaRPr sz="3000">
              <a:solidFill>
                <a:srgbClr val="15372C"/>
              </a:solidFill>
            </a:endParaRPr>
          </a:p>
        </p:txBody>
      </p:sp>
      <p:sp>
        <p:nvSpPr>
          <p:cNvPr id="922" name="Google Shape;922;p10"/>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Getting started</a:t>
            </a:r>
            <a:endParaRPr/>
          </a:p>
        </p:txBody>
      </p:sp>
      <p:sp>
        <p:nvSpPr>
          <p:cNvPr id="923" name="Google Shape;923;p10"/>
          <p:cNvSpPr txBox="1"/>
          <p:nvPr>
            <p:ph idx="2" type="body"/>
          </p:nvPr>
        </p:nvSpPr>
        <p:spPr>
          <a:xfrm>
            <a:off x="470375" y="2874950"/>
            <a:ext cx="3183300" cy="16830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Employee referrals are the top source of hires for employers, which is a testament to how important you are in finding great talent.</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29" name="Google Shape;929;p11"/>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t/>
            </a:r>
            <a:endParaRPr/>
          </a:p>
        </p:txBody>
      </p:sp>
      <p:sp>
        <p:nvSpPr>
          <p:cNvPr id="930" name="Google Shape;930;p11"/>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Creating referrals and sharing jobs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36" name="Google Shape;936;p12"/>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3000">
                <a:solidFill>
                  <a:srgbClr val="15372C"/>
                </a:solidFill>
              </a:rPr>
              <a:t>What’s a referral?</a:t>
            </a:r>
            <a:endParaRPr sz="3000">
              <a:solidFill>
                <a:srgbClr val="15372C"/>
              </a:solidFill>
            </a:endParaRPr>
          </a:p>
        </p:txBody>
      </p:sp>
      <p:sp>
        <p:nvSpPr>
          <p:cNvPr id="937" name="Google Shape;937;p12"/>
          <p:cNvSpPr txBox="1"/>
          <p:nvPr>
            <p:ph idx="2" type="body"/>
          </p:nvPr>
        </p:nvSpPr>
        <p:spPr>
          <a:xfrm>
            <a:off x="470375" y="2294750"/>
            <a:ext cx="3183300" cy="22632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Someone in your network who you submit through Greenhouse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lang="en"/>
              <a:t>or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lang="en"/>
              <a:t>Someone who applied through a social media post you created in Greenhouse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pic>
        <p:nvPicPr>
          <p:cNvPr id="943" name="Google Shape;943;p13"/>
          <p:cNvPicPr preferRelativeResize="0"/>
          <p:nvPr/>
        </p:nvPicPr>
        <p:blipFill rotWithShape="1">
          <a:blip r:embed="rId3">
            <a:alphaModFix/>
          </a:blip>
          <a:srcRect b="2283" l="1581" r="1416" t="2513"/>
          <a:stretch/>
        </p:blipFill>
        <p:spPr>
          <a:xfrm>
            <a:off x="3357575" y="1753125"/>
            <a:ext cx="5519700" cy="2012400"/>
          </a:xfrm>
          <a:prstGeom prst="roundRect">
            <a:avLst>
              <a:gd fmla="val 1601" name="adj"/>
            </a:avLst>
          </a:prstGeom>
          <a:noFill/>
          <a:ln cap="flat" cmpd="sng" w="9525">
            <a:solidFill>
              <a:schemeClr val="dk2"/>
            </a:solidFill>
            <a:prstDash val="solid"/>
            <a:round/>
            <a:headEnd len="sm" w="sm" type="none"/>
            <a:tailEnd len="sm" w="sm" type="none"/>
          </a:ln>
        </p:spPr>
      </p:pic>
      <p:sp>
        <p:nvSpPr>
          <p:cNvPr id="944" name="Google Shape;944;p13"/>
          <p:cNvSpPr/>
          <p:nvPr/>
        </p:nvSpPr>
        <p:spPr>
          <a:xfrm>
            <a:off x="6955725" y="2304575"/>
            <a:ext cx="1850100" cy="4032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45" name="Google Shape;945;p13"/>
          <p:cNvSpPr/>
          <p:nvPr/>
        </p:nvSpPr>
        <p:spPr>
          <a:xfrm>
            <a:off x="6955700" y="3014200"/>
            <a:ext cx="1850100" cy="6600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13"/>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 Add a referral</a:t>
            </a:r>
            <a:endParaRPr/>
          </a:p>
        </p:txBody>
      </p:sp>
      <p:sp>
        <p:nvSpPr>
          <p:cNvPr id="947" name="Google Shape;947;p13"/>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Creating referrals and sharing jobs</a:t>
            </a:r>
            <a:endParaRPr/>
          </a:p>
        </p:txBody>
      </p:sp>
      <p:sp>
        <p:nvSpPr>
          <p:cNvPr id="948" name="Google Shape;948;p13"/>
          <p:cNvSpPr txBox="1"/>
          <p:nvPr>
            <p:ph idx="2" type="body"/>
          </p:nvPr>
        </p:nvSpPr>
        <p:spPr>
          <a:xfrm>
            <a:off x="453150" y="1604125"/>
            <a:ext cx="2318400" cy="3231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From this pane, you can:</a:t>
            </a:r>
            <a:endParaRPr/>
          </a:p>
          <a:p>
            <a:pPr indent="0" lvl="0" marL="0" rtl="0" algn="l">
              <a:lnSpc>
                <a:spcPct val="125000"/>
              </a:lnSpc>
              <a:spcBef>
                <a:spcPts val="0"/>
              </a:spcBef>
              <a:spcAft>
                <a:spcPts val="0"/>
              </a:spcAft>
              <a:buSzPts val="1100"/>
              <a:buNone/>
            </a:pPr>
            <a:r>
              <a:t/>
            </a:r>
            <a:endParaRPr/>
          </a:p>
          <a:p>
            <a:pPr indent="-298450" lvl="0" marL="457200" rtl="0" algn="l">
              <a:lnSpc>
                <a:spcPct val="125000"/>
              </a:lnSpc>
              <a:spcBef>
                <a:spcPts val="0"/>
              </a:spcBef>
              <a:spcAft>
                <a:spcPts val="0"/>
              </a:spcAft>
              <a:buSzPts val="1100"/>
              <a:buAutoNum type="arabicPeriod"/>
            </a:pPr>
            <a:r>
              <a:rPr lang="en"/>
              <a:t>Add a new referral in Greenhouse</a:t>
            </a:r>
            <a:endParaRPr/>
          </a:p>
          <a:p>
            <a:pPr indent="0" lvl="0" marL="0" rtl="0" algn="l">
              <a:lnSpc>
                <a:spcPct val="125000"/>
              </a:lnSpc>
              <a:spcBef>
                <a:spcPts val="0"/>
              </a:spcBef>
              <a:spcAft>
                <a:spcPts val="0"/>
              </a:spcAft>
              <a:buSzPts val="1100"/>
              <a:buNone/>
            </a:pPr>
            <a:r>
              <a:t/>
            </a:r>
            <a:endParaRPr/>
          </a:p>
          <a:p>
            <a:pPr indent="-298450" lvl="0" marL="457200" rtl="0" algn="l">
              <a:lnSpc>
                <a:spcPct val="125000"/>
              </a:lnSpc>
              <a:spcBef>
                <a:spcPts val="0"/>
              </a:spcBef>
              <a:spcAft>
                <a:spcPts val="0"/>
              </a:spcAft>
              <a:buSzPts val="1100"/>
              <a:buAutoNum type="arabicPeriod"/>
            </a:pPr>
            <a:r>
              <a:rPr lang="en"/>
              <a:t>Generate tracking links for jobs to share online: Every time someone clicks on your link and applies for a job, your hiring team can track you as the source!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54" name="Google Shape;954;p14"/>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chemeClr val="dk1"/>
                </a:solidFill>
              </a:rPr>
              <a:t>+ Add a referral (continued)</a:t>
            </a:r>
            <a:endParaRPr>
              <a:solidFill>
                <a:schemeClr val="dk1"/>
              </a:solidFill>
            </a:endParaRPr>
          </a:p>
          <a:p>
            <a:pPr indent="0" lvl="0" marL="0" rtl="0" algn="l">
              <a:lnSpc>
                <a:spcPct val="100000"/>
              </a:lnSpc>
              <a:spcBef>
                <a:spcPts val="0"/>
              </a:spcBef>
              <a:spcAft>
                <a:spcPts val="0"/>
              </a:spcAft>
              <a:buSzPts val="1800"/>
              <a:buNone/>
            </a:pPr>
            <a:r>
              <a:t/>
            </a:r>
            <a:endParaRPr>
              <a:solidFill>
                <a:schemeClr val="dk1"/>
              </a:solidFill>
            </a:endParaRPr>
          </a:p>
        </p:txBody>
      </p:sp>
      <p:sp>
        <p:nvSpPr>
          <p:cNvPr id="955" name="Google Shape;955;p14"/>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Creating referrals and sharing jobs</a:t>
            </a:r>
            <a:endParaRPr/>
          </a:p>
        </p:txBody>
      </p:sp>
      <p:sp>
        <p:nvSpPr>
          <p:cNvPr id="956" name="Google Shape;956;p14"/>
          <p:cNvSpPr txBox="1"/>
          <p:nvPr>
            <p:ph idx="2" type="body"/>
          </p:nvPr>
        </p:nvSpPr>
        <p:spPr>
          <a:xfrm>
            <a:off x="453150" y="1827075"/>
            <a:ext cx="2432100" cy="32121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When you click the </a:t>
            </a:r>
            <a:r>
              <a:rPr b="1" lang="en"/>
              <a:t>+ Add a Referral </a:t>
            </a:r>
            <a:r>
              <a:rPr lang="en"/>
              <a:t>button, you’ll be prompted to upload a resume and fill in information about your referral. </a:t>
            </a:r>
            <a:br>
              <a:rPr lang="en"/>
            </a:br>
            <a:endParaRPr/>
          </a:p>
          <a:p>
            <a:pPr indent="0" lvl="0" marL="0" rtl="0" algn="l">
              <a:lnSpc>
                <a:spcPct val="125000"/>
              </a:lnSpc>
              <a:spcBef>
                <a:spcPts val="0"/>
              </a:spcBef>
              <a:spcAft>
                <a:spcPts val="0"/>
              </a:spcAft>
              <a:buSzPts val="1100"/>
              <a:buNone/>
            </a:pPr>
            <a:r>
              <a:rPr lang="en"/>
              <a:t>After you click </a:t>
            </a:r>
            <a:r>
              <a:rPr b="1" lang="en"/>
              <a:t>Submit</a:t>
            </a:r>
            <a:r>
              <a:rPr lang="en"/>
              <a:t>, you can follow your referral’s progress in the “My Referrals” pane.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957" name="Google Shape;957;p14"/>
          <p:cNvPicPr preferRelativeResize="0"/>
          <p:nvPr/>
        </p:nvPicPr>
        <p:blipFill rotWithShape="1">
          <a:blip r:embed="rId3">
            <a:alphaModFix/>
          </a:blip>
          <a:srcRect b="35808" l="-1448" r="13108" t="-3179"/>
          <a:stretch/>
        </p:blipFill>
        <p:spPr>
          <a:xfrm>
            <a:off x="3790950" y="1708550"/>
            <a:ext cx="4611300" cy="2296800"/>
          </a:xfrm>
          <a:prstGeom prst="roundRect">
            <a:avLst>
              <a:gd fmla="val 710" name="adj"/>
            </a:avLst>
          </a:prstGeom>
          <a:noFill/>
          <a:ln cap="flat" cmpd="sng" w="9525">
            <a:solidFill>
              <a:schemeClr val="dk2"/>
            </a:solidFill>
            <a:prstDash val="solid"/>
            <a:round/>
            <a:headEnd len="sm" w="sm" type="none"/>
            <a:tailEnd len="sm" w="sm" type="none"/>
          </a:ln>
        </p:spPr>
      </p:pic>
      <p:sp>
        <p:nvSpPr>
          <p:cNvPr id="958" name="Google Shape;958;p14"/>
          <p:cNvSpPr/>
          <p:nvPr/>
        </p:nvSpPr>
        <p:spPr>
          <a:xfrm>
            <a:off x="4908175" y="1752025"/>
            <a:ext cx="953100" cy="3210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64" name="Google Shape;964;p15"/>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chemeClr val="dk1"/>
                </a:solidFill>
              </a:rPr>
              <a:t>Check your referrals status</a:t>
            </a:r>
            <a:endParaRPr/>
          </a:p>
        </p:txBody>
      </p:sp>
      <p:sp>
        <p:nvSpPr>
          <p:cNvPr id="965" name="Google Shape;965;p15"/>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referrals and sharing jobs</a:t>
            </a:r>
            <a:r>
              <a:rPr lang="en"/>
              <a:t> </a:t>
            </a:r>
            <a:endParaRPr/>
          </a:p>
        </p:txBody>
      </p:sp>
      <p:sp>
        <p:nvSpPr>
          <p:cNvPr id="966" name="Google Shape;966;p15"/>
          <p:cNvSpPr txBox="1"/>
          <p:nvPr>
            <p:ph idx="2" type="body"/>
          </p:nvPr>
        </p:nvSpPr>
        <p:spPr>
          <a:xfrm>
            <a:off x="453150" y="1893000"/>
            <a:ext cx="2532600" cy="29430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b="1" lang="en" sz="1000"/>
              <a:t>My referrals</a:t>
            </a:r>
            <a:br>
              <a:rPr lang="en" sz="1000"/>
            </a:br>
            <a:r>
              <a:rPr lang="en" sz="1000"/>
              <a:t>Stay updated on the status of your referrals</a:t>
            </a:r>
            <a:endParaRPr sz="1000"/>
          </a:p>
          <a:p>
            <a:pPr indent="0" lvl="0" marL="0" rtl="0" algn="l">
              <a:lnSpc>
                <a:spcPct val="125000"/>
              </a:lnSpc>
              <a:spcBef>
                <a:spcPts val="0"/>
              </a:spcBef>
              <a:spcAft>
                <a:spcPts val="0"/>
              </a:spcAft>
              <a:buSzPts val="1100"/>
              <a:buNone/>
            </a:pPr>
            <a:br>
              <a:rPr b="1" lang="en" sz="1000"/>
            </a:br>
            <a:r>
              <a:rPr b="1" lang="en" sz="1000"/>
              <a:t>Share jobs with your social network</a:t>
            </a:r>
            <a:endParaRPr b="1" sz="1000"/>
          </a:p>
          <a:p>
            <a:pPr indent="0" lvl="0" marL="0" rtl="0" algn="l">
              <a:lnSpc>
                <a:spcPct val="125000"/>
              </a:lnSpc>
              <a:spcBef>
                <a:spcPts val="0"/>
              </a:spcBef>
              <a:spcAft>
                <a:spcPts val="0"/>
              </a:spcAft>
              <a:buSzPts val="1100"/>
              <a:buNone/>
            </a:pPr>
            <a:r>
              <a:rPr lang="en" sz="1000"/>
              <a:t>Share selected jobs on the networks of your choice</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rPr b="1" lang="en" sz="1000">
                <a:solidFill>
                  <a:schemeClr val="dk1"/>
                </a:solidFill>
              </a:rPr>
              <a:t>💡Tip</a:t>
            </a:r>
            <a:br>
              <a:rPr b="1" lang="en" sz="1000">
                <a:solidFill>
                  <a:schemeClr val="dk1"/>
                </a:solidFill>
              </a:rPr>
            </a:br>
            <a:r>
              <a:rPr lang="en" sz="1000">
                <a:solidFill>
                  <a:schemeClr val="dk1"/>
                </a:solidFill>
              </a:rPr>
              <a:t>Connect your personal social accounts on Greenhouse to post links to jobs. When people apply, the source will track your credit. You can also schedule posts to recur on a selected cadence.</a:t>
            </a:r>
            <a:endParaRPr sz="1000">
              <a:solidFill>
                <a:schemeClr val="dk1"/>
              </a:solidFill>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967" name="Google Shape;967;p15"/>
          <p:cNvPicPr preferRelativeResize="0"/>
          <p:nvPr/>
        </p:nvPicPr>
        <p:blipFill rotWithShape="1">
          <a:blip r:embed="rId3">
            <a:alphaModFix/>
          </a:blip>
          <a:srcRect b="18513" l="807" r="10404" t="1132"/>
          <a:stretch/>
        </p:blipFill>
        <p:spPr>
          <a:xfrm>
            <a:off x="3772450" y="1075650"/>
            <a:ext cx="4719300" cy="2432100"/>
          </a:xfrm>
          <a:prstGeom prst="roundRect">
            <a:avLst>
              <a:gd fmla="val 1213" name="adj"/>
            </a:avLst>
          </a:prstGeom>
          <a:noFill/>
          <a:ln cap="flat" cmpd="sng" w="9525">
            <a:solidFill>
              <a:schemeClr val="dk2"/>
            </a:solidFill>
            <a:prstDash val="solid"/>
            <a:round/>
            <a:headEnd len="sm" w="sm" type="none"/>
            <a:tailEnd len="sm" w="sm" type="none"/>
          </a:ln>
        </p:spPr>
      </p:pic>
      <p:sp>
        <p:nvSpPr>
          <p:cNvPr id="968" name="Google Shape;968;p15"/>
          <p:cNvSpPr/>
          <p:nvPr/>
        </p:nvSpPr>
        <p:spPr>
          <a:xfrm>
            <a:off x="3772450" y="1082700"/>
            <a:ext cx="869700" cy="2928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69" name="Google Shape;969;p15"/>
          <p:cNvSpPr/>
          <p:nvPr/>
        </p:nvSpPr>
        <p:spPr>
          <a:xfrm>
            <a:off x="3772450" y="2227300"/>
            <a:ext cx="2003700" cy="2928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6"/>
          <p:cNvSpPr/>
          <p:nvPr/>
        </p:nvSpPr>
        <p:spPr>
          <a:xfrm>
            <a:off x="6120350" y="767425"/>
            <a:ext cx="2678100" cy="2820900"/>
          </a:xfrm>
          <a:prstGeom prst="roundRect">
            <a:avLst>
              <a:gd fmla="val 2952" name="adj"/>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Sans"/>
              <a:ea typeface="Nunito Sans"/>
              <a:cs typeface="Nunito Sans"/>
              <a:sym typeface="Nunito Sans"/>
            </a:endParaRPr>
          </a:p>
        </p:txBody>
      </p:sp>
      <p:sp>
        <p:nvSpPr>
          <p:cNvPr id="975" name="Google Shape;975;p1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76" name="Google Shape;976;p16"/>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chemeClr val="dk1"/>
                </a:solidFill>
              </a:rPr>
              <a:t>Share to your networks</a:t>
            </a:r>
            <a:endParaRPr/>
          </a:p>
        </p:txBody>
      </p:sp>
      <p:sp>
        <p:nvSpPr>
          <p:cNvPr id="977" name="Google Shape;977;p16"/>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referrals and sharing jobs</a:t>
            </a:r>
            <a:endParaRPr/>
          </a:p>
        </p:txBody>
      </p:sp>
      <p:sp>
        <p:nvSpPr>
          <p:cNvPr id="978" name="Google Shape;978;p16"/>
          <p:cNvSpPr txBox="1"/>
          <p:nvPr>
            <p:ph idx="2" type="body"/>
          </p:nvPr>
        </p:nvSpPr>
        <p:spPr>
          <a:xfrm>
            <a:off x="457200" y="1904275"/>
            <a:ext cx="2532600" cy="2697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After connecting to Twitter or LinkedIn, click </a:t>
            </a:r>
            <a:r>
              <a:rPr b="1" lang="en"/>
              <a:t>Post</a:t>
            </a:r>
            <a:r>
              <a:rPr lang="en"/>
              <a:t> to link a job to your social media. </a:t>
            </a:r>
            <a:endParaRPr/>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979" name="Google Shape;979;p16"/>
          <p:cNvPicPr preferRelativeResize="0"/>
          <p:nvPr/>
        </p:nvPicPr>
        <p:blipFill rotWithShape="1">
          <a:blip r:embed="rId3">
            <a:alphaModFix/>
          </a:blip>
          <a:srcRect b="630" l="1218" r="1335" t="631"/>
          <a:stretch/>
        </p:blipFill>
        <p:spPr>
          <a:xfrm>
            <a:off x="3515350" y="779775"/>
            <a:ext cx="2398500" cy="2820900"/>
          </a:xfrm>
          <a:prstGeom prst="roundRect">
            <a:avLst>
              <a:gd fmla="val 1510" name="adj"/>
            </a:avLst>
          </a:prstGeom>
          <a:noFill/>
          <a:ln cap="flat" cmpd="sng" w="9525">
            <a:solidFill>
              <a:schemeClr val="dk2"/>
            </a:solidFill>
            <a:prstDash val="solid"/>
            <a:round/>
            <a:headEnd len="sm" w="sm" type="none"/>
            <a:tailEnd len="sm" w="sm" type="none"/>
          </a:ln>
        </p:spPr>
      </p:pic>
      <p:pic>
        <p:nvPicPr>
          <p:cNvPr id="980" name="Google Shape;980;p16"/>
          <p:cNvPicPr preferRelativeResize="0"/>
          <p:nvPr/>
        </p:nvPicPr>
        <p:blipFill rotWithShape="1">
          <a:blip r:embed="rId4">
            <a:alphaModFix/>
          </a:blip>
          <a:srcRect b="-2112" l="-1156" r="-1217" t="0"/>
          <a:stretch/>
        </p:blipFill>
        <p:spPr>
          <a:xfrm>
            <a:off x="6120350" y="758775"/>
            <a:ext cx="2678100" cy="2862900"/>
          </a:xfrm>
          <a:prstGeom prst="roundRect">
            <a:avLst>
              <a:gd fmla="val 3902" name="adj"/>
            </a:avLst>
          </a:prstGeom>
          <a:noFill/>
          <a:ln>
            <a:noFill/>
          </a:ln>
        </p:spPr>
      </p:pic>
      <p:sp>
        <p:nvSpPr>
          <p:cNvPr id="981" name="Google Shape;981;p16"/>
          <p:cNvSpPr/>
          <p:nvPr/>
        </p:nvSpPr>
        <p:spPr>
          <a:xfrm>
            <a:off x="6196925" y="1347650"/>
            <a:ext cx="2518500" cy="13242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Merriweather"/>
                <a:ea typeface="Merriweather"/>
                <a:cs typeface="Merriweather"/>
                <a:sym typeface="Merriweather"/>
              </a:rPr>
              <a:t>Now hiring 🎉</a:t>
            </a:r>
            <a:endParaRPr b="1" i="0" sz="1400" u="none" cap="none" strike="noStrike">
              <a:solidFill>
                <a:schemeClr val="lt1"/>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87" name="Google Shape;987;p17"/>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chemeClr val="dk1"/>
                </a:solidFill>
              </a:rPr>
              <a:t>Schedule your job posts</a:t>
            </a:r>
            <a:endParaRPr/>
          </a:p>
        </p:txBody>
      </p:sp>
      <p:sp>
        <p:nvSpPr>
          <p:cNvPr id="988" name="Google Shape;988;p17"/>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referrals and sharing jobs</a:t>
            </a:r>
            <a:r>
              <a:rPr lang="en"/>
              <a:t> </a:t>
            </a:r>
            <a:endParaRPr/>
          </a:p>
        </p:txBody>
      </p:sp>
      <p:sp>
        <p:nvSpPr>
          <p:cNvPr id="989" name="Google Shape;989;p17"/>
          <p:cNvSpPr txBox="1"/>
          <p:nvPr>
            <p:ph idx="2" type="body"/>
          </p:nvPr>
        </p:nvSpPr>
        <p:spPr>
          <a:xfrm>
            <a:off x="453150" y="1877525"/>
            <a:ext cx="25326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Click </a:t>
            </a:r>
            <a:r>
              <a:rPr b="1" lang="en"/>
              <a:t>Schedule Posts</a:t>
            </a:r>
            <a:r>
              <a:rPr lang="en"/>
              <a:t> to schedule recurring posts to your social media account. Choose the job, the time to post, and configure the post content </a:t>
            </a:r>
            <a:r>
              <a:rPr b="1" lang="en"/>
              <a:t>Schedule</a:t>
            </a:r>
            <a:r>
              <a:rPr lang="en"/>
              <a:t>.</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990" name="Google Shape;990;p17"/>
          <p:cNvPicPr preferRelativeResize="0"/>
          <p:nvPr/>
        </p:nvPicPr>
        <p:blipFill rotWithShape="1">
          <a:blip r:embed="rId3">
            <a:alphaModFix/>
          </a:blip>
          <a:srcRect b="2286" l="1800" r="362" t="0"/>
          <a:stretch/>
        </p:blipFill>
        <p:spPr>
          <a:xfrm>
            <a:off x="3755675" y="290575"/>
            <a:ext cx="2492700" cy="2958600"/>
          </a:xfrm>
          <a:prstGeom prst="roundRect">
            <a:avLst>
              <a:gd fmla="val 1291" name="adj"/>
            </a:avLst>
          </a:prstGeom>
          <a:noFill/>
          <a:ln cap="flat" cmpd="sng" w="9525">
            <a:solidFill>
              <a:schemeClr val="dk2"/>
            </a:solidFill>
            <a:prstDash val="solid"/>
            <a:round/>
            <a:headEnd len="sm" w="sm" type="none"/>
            <a:tailEnd len="sm" w="sm" type="none"/>
          </a:ln>
        </p:spPr>
      </p:pic>
      <p:pic>
        <p:nvPicPr>
          <p:cNvPr id="991" name="Google Shape;991;p17"/>
          <p:cNvPicPr preferRelativeResize="0"/>
          <p:nvPr/>
        </p:nvPicPr>
        <p:blipFill rotWithShape="1">
          <a:blip r:embed="rId4">
            <a:alphaModFix/>
          </a:blip>
          <a:srcRect b="2075" l="186" r="1821" t="0"/>
          <a:stretch/>
        </p:blipFill>
        <p:spPr>
          <a:xfrm>
            <a:off x="4708625" y="874250"/>
            <a:ext cx="2580300" cy="3027900"/>
          </a:xfrm>
          <a:prstGeom prst="roundRect">
            <a:avLst>
              <a:gd fmla="val 1455" name="adj"/>
            </a:avLst>
          </a:prstGeom>
          <a:noFill/>
          <a:ln cap="flat" cmpd="sng" w="9525">
            <a:solidFill>
              <a:schemeClr val="dk2"/>
            </a:solidFill>
            <a:prstDash val="solid"/>
            <a:round/>
            <a:headEnd len="sm" w="sm" type="none"/>
            <a:tailEnd len="sm" w="sm" type="none"/>
          </a:ln>
        </p:spPr>
      </p:pic>
      <p:pic>
        <p:nvPicPr>
          <p:cNvPr id="992" name="Google Shape;992;p17"/>
          <p:cNvPicPr preferRelativeResize="0"/>
          <p:nvPr/>
        </p:nvPicPr>
        <p:blipFill rotWithShape="1">
          <a:blip r:embed="rId5">
            <a:alphaModFix/>
          </a:blip>
          <a:srcRect b="227" l="0" r="1641" t="219"/>
          <a:stretch/>
        </p:blipFill>
        <p:spPr>
          <a:xfrm>
            <a:off x="6128250" y="1357525"/>
            <a:ext cx="2364300" cy="3210600"/>
          </a:xfrm>
          <a:prstGeom prst="roundRect">
            <a:avLst>
              <a:gd fmla="val 1183"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98" name="Google Shape;998;p18"/>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Personalize your dashboard</a:t>
            </a:r>
            <a:endParaRPr/>
          </a:p>
        </p:txBody>
      </p:sp>
      <p:sp>
        <p:nvSpPr>
          <p:cNvPr id="999" name="Google Shape;999;p18"/>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referrals and sharing jobs</a:t>
            </a:r>
            <a:endParaRPr/>
          </a:p>
        </p:txBody>
      </p:sp>
      <p:sp>
        <p:nvSpPr>
          <p:cNvPr id="1000" name="Google Shape;1000;p18"/>
          <p:cNvSpPr txBox="1"/>
          <p:nvPr>
            <p:ph idx="2" type="body"/>
          </p:nvPr>
        </p:nvSpPr>
        <p:spPr>
          <a:xfrm>
            <a:off x="453150" y="1877525"/>
            <a:ext cx="25326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Select </a:t>
            </a:r>
            <a:r>
              <a:rPr b="1" lang="en"/>
              <a:t>Personalize Dashboard</a:t>
            </a:r>
            <a:r>
              <a:rPr lang="en"/>
              <a:t> to customize the order and appearance of task panes to better streamline your workflows.</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1001" name="Google Shape;1001;p18"/>
          <p:cNvPicPr preferRelativeResize="0"/>
          <p:nvPr/>
        </p:nvPicPr>
        <p:blipFill rotWithShape="1">
          <a:blip r:embed="rId3">
            <a:alphaModFix/>
          </a:blip>
          <a:srcRect b="-6682" l="-2986" r="-2564" t="-6387"/>
          <a:stretch/>
        </p:blipFill>
        <p:spPr>
          <a:xfrm>
            <a:off x="3478825" y="1464750"/>
            <a:ext cx="5357400" cy="2661600"/>
          </a:xfrm>
          <a:prstGeom prst="roundRect">
            <a:avLst>
              <a:gd fmla="val 1130" name="adj"/>
            </a:avLst>
          </a:prstGeom>
          <a:noFill/>
          <a:ln cap="flat" cmpd="sng" w="9525">
            <a:solidFill>
              <a:schemeClr val="dk2"/>
            </a:solidFill>
            <a:prstDash val="solid"/>
            <a:round/>
            <a:headEnd len="sm" w="sm" type="none"/>
            <a:tailEnd len="sm" w="sm" type="none"/>
          </a:ln>
        </p:spPr>
      </p:pic>
      <p:sp>
        <p:nvSpPr>
          <p:cNvPr id="1002" name="Google Shape;1002;p18"/>
          <p:cNvSpPr/>
          <p:nvPr/>
        </p:nvSpPr>
        <p:spPr>
          <a:xfrm>
            <a:off x="3588788" y="1606226"/>
            <a:ext cx="1040700" cy="1452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008" name="Google Shape;1008;p19"/>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t/>
            </a:r>
            <a:endParaRPr/>
          </a:p>
        </p:txBody>
      </p:sp>
      <p:sp>
        <p:nvSpPr>
          <p:cNvPr id="1009" name="Google Shape;1009;p19"/>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Creating a job</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2"/>
          <p:cNvSpPr txBox="1"/>
          <p:nvPr>
            <p:ph idx="4294967295" type="subTitle"/>
          </p:nvPr>
        </p:nvSpPr>
        <p:spPr>
          <a:xfrm>
            <a:off x="457200" y="3053652"/>
            <a:ext cx="3500400" cy="364500"/>
          </a:xfrm>
          <a:prstGeom prst="rect">
            <a:avLst/>
          </a:prstGeom>
          <a:noFill/>
          <a:ln>
            <a:noFill/>
          </a:ln>
        </p:spPr>
        <p:txBody>
          <a:bodyPr anchorCtr="0" anchor="t" bIns="91425" lIns="91425" spcFirstLastPara="1" rIns="91425" wrap="square" tIns="91425">
            <a:noAutofit/>
          </a:bodyPr>
          <a:lstStyle/>
          <a:p>
            <a:pPr indent="0" lvl="0" marL="0" marR="0" rtl="0" algn="l">
              <a:lnSpc>
                <a:spcPct val="125000"/>
              </a:lnSpc>
              <a:spcBef>
                <a:spcPts val="0"/>
              </a:spcBef>
              <a:spcAft>
                <a:spcPts val="0"/>
              </a:spcAft>
              <a:buClr>
                <a:srgbClr val="15372C"/>
              </a:buClr>
              <a:buSzPts val="1100"/>
              <a:buFont typeface="Nunito Sans"/>
              <a:buNone/>
            </a:pPr>
            <a:r>
              <a:rPr b="0" i="0" lang="en" sz="1100" u="none" cap="none" strike="noStrike">
                <a:solidFill>
                  <a:srgbClr val="15372C"/>
                </a:solidFill>
                <a:latin typeface="Nunito Sans"/>
                <a:ea typeface="Nunito Sans"/>
                <a:cs typeface="Nunito Sans"/>
                <a:sym typeface="Nunito Sans"/>
              </a:rPr>
              <a:t>An introduction to Greenhouse  </a:t>
            </a:r>
            <a:endParaRPr b="0" i="0" sz="11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15372C"/>
              </a:buClr>
              <a:buSzPts val="1100"/>
              <a:buFont typeface="Nunito Sans"/>
              <a:buNone/>
            </a:pPr>
            <a:r>
              <a:t/>
            </a:r>
            <a:endParaRPr b="0" i="0" sz="11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15372C"/>
              </a:buClr>
              <a:buSzPts val="1100"/>
              <a:buFont typeface="Nunito Sans"/>
              <a:buNone/>
            </a:pPr>
            <a:r>
              <a:t/>
            </a:r>
            <a:endParaRPr b="0" i="0" sz="1100" u="none" cap="none" strike="noStrike">
              <a:solidFill>
                <a:srgbClr val="15372C"/>
              </a:solidFill>
              <a:latin typeface="Nunito Sans"/>
              <a:ea typeface="Nunito Sans"/>
              <a:cs typeface="Nunito Sans"/>
              <a:sym typeface="Nunito Sans"/>
            </a:endParaRPr>
          </a:p>
        </p:txBody>
      </p:sp>
      <p:sp>
        <p:nvSpPr>
          <p:cNvPr id="851" name="Google Shape;851;p2"/>
          <p:cNvSpPr txBox="1"/>
          <p:nvPr>
            <p:ph type="title"/>
          </p:nvPr>
        </p:nvSpPr>
        <p:spPr>
          <a:xfrm>
            <a:off x="502749" y="1000127"/>
            <a:ext cx="3595721" cy="169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3000">
                <a:solidFill>
                  <a:schemeClr val="lt1"/>
                </a:solidFill>
              </a:rPr>
              <a:t>Your</a:t>
            </a:r>
            <a:r>
              <a:rPr i="1" lang="en" sz="3000">
                <a:solidFill>
                  <a:schemeClr val="lt1"/>
                </a:solidFill>
              </a:rPr>
              <a:t> all-together</a:t>
            </a:r>
            <a:endParaRPr i="1" sz="3000">
              <a:solidFill>
                <a:schemeClr val="lt1"/>
              </a:solidFill>
            </a:endParaRPr>
          </a:p>
          <a:p>
            <a:pPr indent="0" lvl="0" marL="0" rtl="0" algn="l">
              <a:lnSpc>
                <a:spcPct val="100000"/>
              </a:lnSpc>
              <a:spcBef>
                <a:spcPts val="0"/>
              </a:spcBef>
              <a:spcAft>
                <a:spcPts val="0"/>
              </a:spcAft>
              <a:buSzPts val="1800"/>
              <a:buNone/>
            </a:pPr>
            <a:r>
              <a:rPr lang="en" sz="3000">
                <a:solidFill>
                  <a:schemeClr val="lt1"/>
                </a:solidFill>
              </a:rPr>
              <a:t>hiring platform</a:t>
            </a:r>
            <a:endParaRPr>
              <a:solidFill>
                <a:schemeClr val="lt1"/>
              </a:solidFill>
            </a:endParaRPr>
          </a:p>
        </p:txBody>
      </p:sp>
      <p:sp>
        <p:nvSpPr>
          <p:cNvPr id="852" name="Google Shape;852;p2"/>
          <p:cNvSpPr/>
          <p:nvPr/>
        </p:nvSpPr>
        <p:spPr>
          <a:xfrm>
            <a:off x="528700" y="3608725"/>
            <a:ext cx="1053300" cy="285900"/>
          </a:xfrm>
          <a:prstGeom prst="roundRect">
            <a:avLst>
              <a:gd fmla="val 50000" name="adj"/>
            </a:avLst>
          </a:prstGeom>
          <a:solidFill>
            <a:srgbClr val="031C1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Nunito Sans"/>
                <a:ea typeface="Nunito Sans"/>
                <a:cs typeface="Nunito Sans"/>
                <a:sym typeface="Nunito Sans"/>
              </a:rPr>
              <a:t>Job Admins</a:t>
            </a:r>
            <a:endParaRPr b="0" i="0" sz="900" u="none" cap="none" strike="noStrike">
              <a:solidFill>
                <a:schemeClr val="lt1"/>
              </a:solidFill>
              <a:latin typeface="Nunito Sans"/>
              <a:ea typeface="Nunito Sans"/>
              <a:cs typeface="Nunito Sans"/>
              <a:sym typeface="Nunito Sans"/>
            </a:endParaRPr>
          </a:p>
        </p:txBody>
      </p:sp>
      <p:sp>
        <p:nvSpPr>
          <p:cNvPr id="853" name="Google Shape;853;p2"/>
          <p:cNvSpPr txBox="1"/>
          <p:nvPr>
            <p:ph idx="1" type="subTitle"/>
          </p:nvPr>
        </p:nvSpPr>
        <p:spPr>
          <a:xfrm>
            <a:off x="502741" y="3062459"/>
            <a:ext cx="3184500" cy="4929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An introduction to Greenhouse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2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015" name="Google Shape;1015;p20"/>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Opening a job</a:t>
            </a:r>
            <a:endParaRPr/>
          </a:p>
        </p:txBody>
      </p:sp>
      <p:sp>
        <p:nvSpPr>
          <p:cNvPr id="1016" name="Google Shape;1016;p20"/>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a job</a:t>
            </a:r>
            <a:endParaRPr/>
          </a:p>
        </p:txBody>
      </p:sp>
      <p:sp>
        <p:nvSpPr>
          <p:cNvPr id="1017" name="Google Shape;1017;p20"/>
          <p:cNvSpPr txBox="1"/>
          <p:nvPr>
            <p:ph idx="2" type="body"/>
          </p:nvPr>
        </p:nvSpPr>
        <p:spPr>
          <a:xfrm>
            <a:off x="453150" y="1606225"/>
            <a:ext cx="25326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To open a new job, </a:t>
            </a:r>
            <a:endParaRPr/>
          </a:p>
          <a:p>
            <a:pPr indent="0" lvl="0" marL="0" rtl="0" algn="l">
              <a:lnSpc>
                <a:spcPct val="125000"/>
              </a:lnSpc>
              <a:spcBef>
                <a:spcPts val="0"/>
              </a:spcBef>
              <a:spcAft>
                <a:spcPts val="0"/>
              </a:spcAft>
              <a:buSzPts val="1100"/>
              <a:buNone/>
            </a:pPr>
            <a:r>
              <a:rPr lang="en"/>
              <a:t>click </a:t>
            </a:r>
            <a:r>
              <a:rPr b="1" lang="en"/>
              <a:t>Add &gt; Create a job</a:t>
            </a:r>
            <a:r>
              <a:rPr lang="en"/>
              <a:t>.</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lang="en"/>
              <a:t>Next, select a starting point to determine how you want to create the job.</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1018" name="Google Shape;1018;p20"/>
          <p:cNvPicPr preferRelativeResize="0"/>
          <p:nvPr/>
        </p:nvPicPr>
        <p:blipFill rotWithShape="1">
          <a:blip r:embed="rId3">
            <a:alphaModFix/>
          </a:blip>
          <a:srcRect b="-4596" l="-2678" r="-2374" t="-4871"/>
          <a:stretch/>
        </p:blipFill>
        <p:spPr>
          <a:xfrm>
            <a:off x="3646750" y="394625"/>
            <a:ext cx="2388900" cy="1687200"/>
          </a:xfrm>
          <a:prstGeom prst="roundRect">
            <a:avLst>
              <a:gd fmla="val 1594" name="adj"/>
            </a:avLst>
          </a:prstGeom>
          <a:noFill/>
          <a:ln cap="flat" cmpd="sng" w="9525">
            <a:solidFill>
              <a:schemeClr val="dk2"/>
            </a:solidFill>
            <a:prstDash val="solid"/>
            <a:round/>
            <a:headEnd len="sm" w="sm" type="none"/>
            <a:tailEnd len="sm" w="sm" type="none"/>
          </a:ln>
        </p:spPr>
      </p:pic>
      <p:pic>
        <p:nvPicPr>
          <p:cNvPr id="1019" name="Google Shape;1019;p20"/>
          <p:cNvPicPr preferRelativeResize="0"/>
          <p:nvPr/>
        </p:nvPicPr>
        <p:blipFill rotWithShape="1">
          <a:blip r:embed="rId4">
            <a:alphaModFix/>
          </a:blip>
          <a:srcRect b="-7859" l="-4155" r="-4350" t="-8405"/>
          <a:stretch/>
        </p:blipFill>
        <p:spPr>
          <a:xfrm>
            <a:off x="3646750" y="2327425"/>
            <a:ext cx="4242600" cy="2237400"/>
          </a:xfrm>
          <a:prstGeom prst="roundRect">
            <a:avLst>
              <a:gd fmla="val 1384" name="adj"/>
            </a:avLst>
          </a:prstGeom>
          <a:noFill/>
          <a:ln cap="flat" cmpd="sng" w="9525">
            <a:solidFill>
              <a:schemeClr val="dk2"/>
            </a:solidFill>
            <a:prstDash val="solid"/>
            <a:round/>
            <a:headEnd len="sm" w="sm" type="none"/>
            <a:tailEnd len="sm" w="sm" type="none"/>
          </a:ln>
        </p:spPr>
      </p:pic>
      <p:sp>
        <p:nvSpPr>
          <p:cNvPr id="1020" name="Google Shape;1020;p20"/>
          <p:cNvSpPr/>
          <p:nvPr/>
        </p:nvSpPr>
        <p:spPr>
          <a:xfrm>
            <a:off x="3810353" y="1567621"/>
            <a:ext cx="903900" cy="3456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2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026" name="Google Shape;1026;p21"/>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Job info</a:t>
            </a:r>
            <a:endParaRPr/>
          </a:p>
        </p:txBody>
      </p:sp>
      <p:sp>
        <p:nvSpPr>
          <p:cNvPr id="1027" name="Google Shape;1027;p21"/>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a job</a:t>
            </a:r>
            <a:endParaRPr>
              <a:solidFill>
                <a:schemeClr val="dk1"/>
              </a:solidFill>
            </a:endParaRPr>
          </a:p>
        </p:txBody>
      </p:sp>
      <p:sp>
        <p:nvSpPr>
          <p:cNvPr id="1028" name="Google Shape;1028;p21"/>
          <p:cNvSpPr txBox="1"/>
          <p:nvPr>
            <p:ph idx="2" type="body"/>
          </p:nvPr>
        </p:nvSpPr>
        <p:spPr>
          <a:xfrm>
            <a:off x="453150" y="1606225"/>
            <a:ext cx="25326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Fill the job detail fields and </a:t>
            </a:r>
            <a:endParaRPr/>
          </a:p>
          <a:p>
            <a:pPr indent="0" lvl="0" marL="0" rtl="0" algn="l">
              <a:lnSpc>
                <a:spcPct val="125000"/>
              </a:lnSpc>
              <a:spcBef>
                <a:spcPts val="0"/>
              </a:spcBef>
              <a:spcAft>
                <a:spcPts val="0"/>
              </a:spcAft>
              <a:buSzPts val="1100"/>
              <a:buNone/>
            </a:pPr>
            <a:r>
              <a:rPr lang="en"/>
              <a:t>select </a:t>
            </a:r>
            <a:r>
              <a:rPr b="1" lang="en"/>
              <a:t>Finish</a:t>
            </a:r>
            <a:r>
              <a:rPr lang="en"/>
              <a:t>.</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1029" name="Google Shape;1029;p21"/>
          <p:cNvPicPr preferRelativeResize="0"/>
          <p:nvPr/>
        </p:nvPicPr>
        <p:blipFill rotWithShape="1">
          <a:blip r:embed="rId3">
            <a:alphaModFix/>
          </a:blip>
          <a:srcRect b="0" l="0" r="49198" t="-2113"/>
          <a:stretch/>
        </p:blipFill>
        <p:spPr>
          <a:xfrm>
            <a:off x="3685550" y="702775"/>
            <a:ext cx="3093600" cy="3662100"/>
          </a:xfrm>
          <a:prstGeom prst="roundRect">
            <a:avLst>
              <a:gd fmla="val 1092" name="adj"/>
            </a:avLst>
          </a:prstGeom>
          <a:noFill/>
          <a:ln cap="flat" cmpd="sng" w="9525">
            <a:solidFill>
              <a:schemeClr val="dk2"/>
            </a:solidFill>
            <a:prstDash val="solid"/>
            <a:round/>
            <a:headEnd len="sm" w="sm" type="none"/>
            <a:tailEnd len="sm" w="sm" type="none"/>
          </a:ln>
        </p:spPr>
      </p:pic>
      <p:cxnSp>
        <p:nvCxnSpPr>
          <p:cNvPr id="1030" name="Google Shape;1030;p21"/>
          <p:cNvCxnSpPr/>
          <p:nvPr/>
        </p:nvCxnSpPr>
        <p:spPr>
          <a:xfrm>
            <a:off x="4656500" y="1791250"/>
            <a:ext cx="2555100" cy="0"/>
          </a:xfrm>
          <a:prstGeom prst="straightConnector1">
            <a:avLst/>
          </a:prstGeom>
          <a:noFill/>
          <a:ln cap="flat" cmpd="sng" w="9525">
            <a:solidFill>
              <a:schemeClr val="accent2"/>
            </a:solidFill>
            <a:prstDash val="solid"/>
            <a:round/>
            <a:headEnd len="sm" w="sm" type="none"/>
            <a:tailEnd len="med" w="med" type="oval"/>
          </a:ln>
        </p:spPr>
      </p:cxnSp>
      <p:cxnSp>
        <p:nvCxnSpPr>
          <p:cNvPr id="1031" name="Google Shape;1031;p21"/>
          <p:cNvCxnSpPr/>
          <p:nvPr/>
        </p:nvCxnSpPr>
        <p:spPr>
          <a:xfrm>
            <a:off x="5513975" y="3464200"/>
            <a:ext cx="1697700" cy="0"/>
          </a:xfrm>
          <a:prstGeom prst="straightConnector1">
            <a:avLst/>
          </a:prstGeom>
          <a:noFill/>
          <a:ln cap="flat" cmpd="sng" w="9525">
            <a:solidFill>
              <a:schemeClr val="accent2"/>
            </a:solidFill>
            <a:prstDash val="solid"/>
            <a:round/>
            <a:headEnd len="sm" w="sm" type="none"/>
            <a:tailEnd len="med" w="med" type="oval"/>
          </a:ln>
        </p:spPr>
      </p:cxnSp>
      <p:cxnSp>
        <p:nvCxnSpPr>
          <p:cNvPr id="1032" name="Google Shape;1032;p21"/>
          <p:cNvCxnSpPr/>
          <p:nvPr/>
        </p:nvCxnSpPr>
        <p:spPr>
          <a:xfrm>
            <a:off x="4609600" y="3847950"/>
            <a:ext cx="2602200" cy="0"/>
          </a:xfrm>
          <a:prstGeom prst="straightConnector1">
            <a:avLst/>
          </a:prstGeom>
          <a:noFill/>
          <a:ln cap="flat" cmpd="sng" w="9525">
            <a:solidFill>
              <a:schemeClr val="accent2"/>
            </a:solidFill>
            <a:prstDash val="solid"/>
            <a:round/>
            <a:headEnd len="sm" w="sm" type="none"/>
            <a:tailEnd len="med" w="med" type="oval"/>
          </a:ln>
        </p:spPr>
      </p:cxnSp>
      <p:sp>
        <p:nvSpPr>
          <p:cNvPr id="1033" name="Google Shape;1033;p21"/>
          <p:cNvSpPr txBox="1"/>
          <p:nvPr/>
        </p:nvSpPr>
        <p:spPr>
          <a:xfrm>
            <a:off x="7218372" y="1671301"/>
            <a:ext cx="13092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How the job appears to Greenhouse users</a:t>
            </a:r>
            <a:endParaRPr b="0" i="0" sz="900" u="none" cap="none" strike="noStrike">
              <a:solidFill>
                <a:schemeClr val="dk1"/>
              </a:solidFill>
              <a:latin typeface="Nunito Sans"/>
              <a:ea typeface="Nunito Sans"/>
              <a:cs typeface="Nunito Sans"/>
              <a:sym typeface="Nunito Sans"/>
            </a:endParaRPr>
          </a:p>
        </p:txBody>
      </p:sp>
      <p:sp>
        <p:nvSpPr>
          <p:cNvPr id="1034" name="Google Shape;1034;p21"/>
          <p:cNvSpPr txBox="1"/>
          <p:nvPr/>
        </p:nvSpPr>
        <p:spPr>
          <a:xfrm>
            <a:off x="7218372" y="3282834"/>
            <a:ext cx="21624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Job’s identification #</a:t>
            </a:r>
            <a:endParaRPr b="0" i="0" sz="900" u="none" cap="none" strike="noStrike">
              <a:solidFill>
                <a:schemeClr val="dk1"/>
              </a:solidFill>
              <a:latin typeface="Nunito Sans"/>
              <a:ea typeface="Nunito Sans"/>
              <a:cs typeface="Nunito Sans"/>
              <a:sym typeface="Nunito Sans"/>
            </a:endParaRPr>
          </a:p>
        </p:txBody>
      </p:sp>
      <p:sp>
        <p:nvSpPr>
          <p:cNvPr id="1035" name="Google Shape;1035;p21"/>
          <p:cNvSpPr txBox="1"/>
          <p:nvPr/>
        </p:nvSpPr>
        <p:spPr>
          <a:xfrm>
            <a:off x="7218372" y="3665700"/>
            <a:ext cx="21624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Full, part, contract</a:t>
            </a:r>
            <a:endParaRPr b="0" i="0" sz="900" u="none" cap="none" strike="noStrike">
              <a:solidFill>
                <a:schemeClr val="dk1"/>
              </a:solidFill>
              <a:latin typeface="Nunito Sans"/>
              <a:ea typeface="Nunito Sans"/>
              <a:cs typeface="Nunito Sans"/>
              <a:sym typeface="Nuni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2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041" name="Google Shape;1041;p22"/>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Job info</a:t>
            </a:r>
            <a:endParaRPr/>
          </a:p>
        </p:txBody>
      </p:sp>
      <p:sp>
        <p:nvSpPr>
          <p:cNvPr id="1042" name="Google Shape;1042;p22"/>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a job</a:t>
            </a:r>
            <a:endParaRPr>
              <a:solidFill>
                <a:schemeClr val="dk1"/>
              </a:solidFill>
            </a:endParaRPr>
          </a:p>
        </p:txBody>
      </p:sp>
      <p:sp>
        <p:nvSpPr>
          <p:cNvPr id="1043" name="Google Shape;1043;p22"/>
          <p:cNvSpPr txBox="1"/>
          <p:nvPr>
            <p:ph idx="2" type="body"/>
          </p:nvPr>
        </p:nvSpPr>
        <p:spPr>
          <a:xfrm>
            <a:off x="453150" y="1606225"/>
            <a:ext cx="25326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Fill the job detail fields and </a:t>
            </a:r>
            <a:endParaRPr/>
          </a:p>
          <a:p>
            <a:pPr indent="0" lvl="0" marL="0" rtl="0" algn="l">
              <a:lnSpc>
                <a:spcPct val="125000"/>
              </a:lnSpc>
              <a:spcBef>
                <a:spcPts val="0"/>
              </a:spcBef>
              <a:spcAft>
                <a:spcPts val="0"/>
              </a:spcAft>
              <a:buSzPts val="1100"/>
              <a:buNone/>
            </a:pPr>
            <a:r>
              <a:rPr lang="en"/>
              <a:t>select </a:t>
            </a:r>
            <a:r>
              <a:rPr b="1" lang="en"/>
              <a:t>Finish</a:t>
            </a:r>
            <a:r>
              <a:rPr lang="en"/>
              <a:t>.</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1044" name="Google Shape;1044;p22"/>
          <p:cNvPicPr preferRelativeResize="0"/>
          <p:nvPr/>
        </p:nvPicPr>
        <p:blipFill rotWithShape="1">
          <a:blip r:embed="rId3">
            <a:alphaModFix/>
          </a:blip>
          <a:srcRect b="0" l="0" r="49198" t="-2113"/>
          <a:stretch/>
        </p:blipFill>
        <p:spPr>
          <a:xfrm>
            <a:off x="3685550" y="702775"/>
            <a:ext cx="3093600" cy="3662100"/>
          </a:xfrm>
          <a:prstGeom prst="roundRect">
            <a:avLst>
              <a:gd fmla="val 1092" name="adj"/>
            </a:avLst>
          </a:prstGeom>
          <a:noFill/>
          <a:ln cap="flat" cmpd="sng" w="9525">
            <a:solidFill>
              <a:schemeClr val="dk2"/>
            </a:solidFill>
            <a:prstDash val="solid"/>
            <a:round/>
            <a:headEnd len="sm" w="sm" type="none"/>
            <a:tailEnd len="sm" w="sm" type="none"/>
          </a:ln>
        </p:spPr>
      </p:pic>
      <p:cxnSp>
        <p:nvCxnSpPr>
          <p:cNvPr id="1045" name="Google Shape;1045;p22"/>
          <p:cNvCxnSpPr/>
          <p:nvPr/>
        </p:nvCxnSpPr>
        <p:spPr>
          <a:xfrm>
            <a:off x="4656500" y="1791250"/>
            <a:ext cx="2555100" cy="0"/>
          </a:xfrm>
          <a:prstGeom prst="straightConnector1">
            <a:avLst/>
          </a:prstGeom>
          <a:noFill/>
          <a:ln cap="flat" cmpd="sng" w="9525">
            <a:solidFill>
              <a:schemeClr val="accent2"/>
            </a:solidFill>
            <a:prstDash val="solid"/>
            <a:round/>
            <a:headEnd len="sm" w="sm" type="none"/>
            <a:tailEnd len="med" w="med" type="oval"/>
          </a:ln>
        </p:spPr>
      </p:cxnSp>
      <p:cxnSp>
        <p:nvCxnSpPr>
          <p:cNvPr id="1046" name="Google Shape;1046;p22"/>
          <p:cNvCxnSpPr/>
          <p:nvPr/>
        </p:nvCxnSpPr>
        <p:spPr>
          <a:xfrm>
            <a:off x="5513975" y="3464200"/>
            <a:ext cx="1697700" cy="0"/>
          </a:xfrm>
          <a:prstGeom prst="straightConnector1">
            <a:avLst/>
          </a:prstGeom>
          <a:noFill/>
          <a:ln cap="flat" cmpd="sng" w="9525">
            <a:solidFill>
              <a:schemeClr val="accent2"/>
            </a:solidFill>
            <a:prstDash val="solid"/>
            <a:round/>
            <a:headEnd len="sm" w="sm" type="none"/>
            <a:tailEnd len="med" w="med" type="oval"/>
          </a:ln>
        </p:spPr>
      </p:cxnSp>
      <p:cxnSp>
        <p:nvCxnSpPr>
          <p:cNvPr id="1047" name="Google Shape;1047;p22"/>
          <p:cNvCxnSpPr/>
          <p:nvPr/>
        </p:nvCxnSpPr>
        <p:spPr>
          <a:xfrm>
            <a:off x="4609600" y="3847950"/>
            <a:ext cx="2602200" cy="0"/>
          </a:xfrm>
          <a:prstGeom prst="straightConnector1">
            <a:avLst/>
          </a:prstGeom>
          <a:noFill/>
          <a:ln cap="flat" cmpd="sng" w="9525">
            <a:solidFill>
              <a:schemeClr val="accent2"/>
            </a:solidFill>
            <a:prstDash val="solid"/>
            <a:round/>
            <a:headEnd len="sm" w="sm" type="none"/>
            <a:tailEnd len="med" w="med" type="oval"/>
          </a:ln>
        </p:spPr>
      </p:cxnSp>
      <p:sp>
        <p:nvSpPr>
          <p:cNvPr id="1048" name="Google Shape;1048;p22"/>
          <p:cNvSpPr txBox="1"/>
          <p:nvPr/>
        </p:nvSpPr>
        <p:spPr>
          <a:xfrm>
            <a:off x="7218372" y="1671301"/>
            <a:ext cx="13092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How the job appears to Greenhouse users</a:t>
            </a:r>
            <a:endParaRPr b="0" i="0" sz="900" u="none" cap="none" strike="noStrike">
              <a:solidFill>
                <a:schemeClr val="dk1"/>
              </a:solidFill>
              <a:latin typeface="Nunito Sans"/>
              <a:ea typeface="Nunito Sans"/>
              <a:cs typeface="Nunito Sans"/>
              <a:sym typeface="Nunito Sans"/>
            </a:endParaRPr>
          </a:p>
        </p:txBody>
      </p:sp>
      <p:sp>
        <p:nvSpPr>
          <p:cNvPr id="1049" name="Google Shape;1049;p22"/>
          <p:cNvSpPr txBox="1"/>
          <p:nvPr/>
        </p:nvSpPr>
        <p:spPr>
          <a:xfrm>
            <a:off x="7218372" y="3282834"/>
            <a:ext cx="21624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Job’s identification #</a:t>
            </a:r>
            <a:endParaRPr b="0" i="0" sz="900" u="none" cap="none" strike="noStrike">
              <a:solidFill>
                <a:schemeClr val="dk1"/>
              </a:solidFill>
              <a:latin typeface="Nunito Sans"/>
              <a:ea typeface="Nunito Sans"/>
              <a:cs typeface="Nunito Sans"/>
              <a:sym typeface="Nunito Sans"/>
            </a:endParaRPr>
          </a:p>
        </p:txBody>
      </p:sp>
      <p:sp>
        <p:nvSpPr>
          <p:cNvPr id="1050" name="Google Shape;1050;p22"/>
          <p:cNvSpPr txBox="1"/>
          <p:nvPr/>
        </p:nvSpPr>
        <p:spPr>
          <a:xfrm>
            <a:off x="7218372" y="3665700"/>
            <a:ext cx="21624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Full, part, contract</a:t>
            </a:r>
            <a:endParaRPr b="0" i="0" sz="900" u="none" cap="none" strike="noStrike">
              <a:solidFill>
                <a:schemeClr val="dk1"/>
              </a:solidFill>
              <a:latin typeface="Nunito Sans"/>
              <a:ea typeface="Nunito Sans"/>
              <a:cs typeface="Nunito Sans"/>
              <a:sym typeface="Nuni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2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056" name="Google Shape;1056;p23"/>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Scorecards</a:t>
            </a:r>
            <a:endParaRPr/>
          </a:p>
        </p:txBody>
      </p:sp>
      <p:sp>
        <p:nvSpPr>
          <p:cNvPr id="1057" name="Google Shape;1057;p23"/>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a job</a:t>
            </a:r>
            <a:endParaRPr>
              <a:solidFill>
                <a:schemeClr val="dk1"/>
              </a:solidFill>
            </a:endParaRPr>
          </a:p>
        </p:txBody>
      </p:sp>
      <p:sp>
        <p:nvSpPr>
          <p:cNvPr id="1058" name="Google Shape;1058;p23"/>
          <p:cNvSpPr txBox="1"/>
          <p:nvPr>
            <p:ph idx="2" type="body"/>
          </p:nvPr>
        </p:nvSpPr>
        <p:spPr>
          <a:xfrm>
            <a:off x="453150" y="1606225"/>
            <a:ext cx="25326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Configure the scorecard to reflect the characteristics you’re looking for in a candidate.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lang="en"/>
              <a:t>Click </a:t>
            </a:r>
            <a:r>
              <a:rPr b="1" lang="en"/>
              <a:t>Edit</a:t>
            </a:r>
            <a:r>
              <a:rPr lang="en"/>
              <a:t> to add or create attributes. Click </a:t>
            </a:r>
            <a:r>
              <a:rPr b="1" lang="en"/>
              <a:t>+ Add a Category </a:t>
            </a:r>
            <a:r>
              <a:rPr lang="en"/>
              <a:t>to add a new scorecard category.</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1059" name="Google Shape;1059;p23"/>
          <p:cNvPicPr preferRelativeResize="0"/>
          <p:nvPr/>
        </p:nvPicPr>
        <p:blipFill rotWithShape="1">
          <a:blip r:embed="rId3">
            <a:alphaModFix/>
          </a:blip>
          <a:srcRect b="1526" l="-1300" r="1300" t="-3963"/>
          <a:stretch/>
        </p:blipFill>
        <p:spPr>
          <a:xfrm>
            <a:off x="3417025" y="1021650"/>
            <a:ext cx="5490600" cy="2611200"/>
          </a:xfrm>
          <a:prstGeom prst="roundRect">
            <a:avLst>
              <a:gd fmla="val 1219"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2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065" name="Google Shape;1065;p24"/>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Hiring team</a:t>
            </a:r>
            <a:endParaRPr/>
          </a:p>
        </p:txBody>
      </p:sp>
      <p:sp>
        <p:nvSpPr>
          <p:cNvPr id="1066" name="Google Shape;1066;p24"/>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a job</a:t>
            </a:r>
            <a:endParaRPr>
              <a:solidFill>
                <a:schemeClr val="dk1"/>
              </a:solidFill>
            </a:endParaRPr>
          </a:p>
        </p:txBody>
      </p:sp>
      <p:sp>
        <p:nvSpPr>
          <p:cNvPr id="1067" name="Google Shape;1067;p24"/>
          <p:cNvSpPr txBox="1"/>
          <p:nvPr>
            <p:ph idx="2" type="body"/>
          </p:nvPr>
        </p:nvSpPr>
        <p:spPr>
          <a:xfrm>
            <a:off x="453150" y="1606225"/>
            <a:ext cx="25326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Configure the job’s hiring team, responsible for various default tasks:</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b="1" lang="en"/>
              <a:t>Hiring Manager: </a:t>
            </a:r>
            <a:r>
              <a:rPr lang="en"/>
              <a:t>Hiring Manager application review</a:t>
            </a:r>
            <a:endParaRPr/>
          </a:p>
          <a:p>
            <a:pPr indent="0" lvl="0" marL="0" rtl="0" algn="l">
              <a:lnSpc>
                <a:spcPct val="125000"/>
              </a:lnSpc>
              <a:spcBef>
                <a:spcPts val="0"/>
              </a:spcBef>
              <a:spcAft>
                <a:spcPts val="0"/>
              </a:spcAft>
              <a:buSzPts val="1100"/>
              <a:buNone/>
            </a:pPr>
            <a:br>
              <a:rPr lang="en"/>
            </a:br>
            <a:r>
              <a:rPr b="1" lang="en"/>
              <a:t>Recruiter:</a:t>
            </a:r>
            <a:r>
              <a:rPr lang="en"/>
              <a:t> Application review, advancing/rejecting candidates, sending scorecard reminders and forms, managing alerts, etc.</a:t>
            </a:r>
            <a:endParaRPr/>
          </a:p>
          <a:p>
            <a:pPr indent="0" lvl="0" marL="0" rtl="0" algn="l">
              <a:lnSpc>
                <a:spcPct val="125000"/>
              </a:lnSpc>
              <a:spcBef>
                <a:spcPts val="0"/>
              </a:spcBef>
              <a:spcAft>
                <a:spcPts val="0"/>
              </a:spcAft>
              <a:buSzPts val="1100"/>
              <a:buNone/>
            </a:pPr>
            <a:br>
              <a:rPr lang="en"/>
            </a:br>
            <a:r>
              <a:rPr b="1" lang="en"/>
              <a:t>Coordinator:</a:t>
            </a:r>
            <a:r>
              <a:rPr lang="en"/>
              <a:t> Scheduling interviews </a:t>
            </a:r>
            <a:endParaRPr/>
          </a:p>
          <a:p>
            <a:pPr indent="0" lvl="0" marL="0" rtl="0" algn="l">
              <a:lnSpc>
                <a:spcPct val="125000"/>
              </a:lnSpc>
              <a:spcBef>
                <a:spcPts val="0"/>
              </a:spcBef>
              <a:spcAft>
                <a:spcPts val="0"/>
              </a:spcAft>
              <a:buSzPts val="1100"/>
              <a:buNone/>
            </a:pPr>
            <a:br>
              <a:rPr lang="en"/>
            </a:br>
            <a:r>
              <a:rPr b="1" lang="en"/>
              <a:t>Sourcer: </a:t>
            </a:r>
            <a:r>
              <a:rPr lang="en"/>
              <a:t>No default tasks</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1068" name="Google Shape;1068;p24"/>
          <p:cNvPicPr preferRelativeResize="0"/>
          <p:nvPr/>
        </p:nvPicPr>
        <p:blipFill rotWithShape="1">
          <a:blip r:embed="rId3">
            <a:alphaModFix/>
          </a:blip>
          <a:srcRect b="4050" l="-1895" r="526" t="-4050"/>
          <a:stretch/>
        </p:blipFill>
        <p:spPr>
          <a:xfrm>
            <a:off x="3551530" y="1028700"/>
            <a:ext cx="5321700" cy="2732700"/>
          </a:xfrm>
          <a:prstGeom prst="roundRect">
            <a:avLst>
              <a:gd fmla="val 892"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2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074" name="Google Shape;1074;p25"/>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Approvals</a:t>
            </a:r>
            <a:endParaRPr/>
          </a:p>
        </p:txBody>
      </p:sp>
      <p:sp>
        <p:nvSpPr>
          <p:cNvPr id="1075" name="Google Shape;1075;p25"/>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a job</a:t>
            </a:r>
            <a:endParaRPr>
              <a:solidFill>
                <a:schemeClr val="dk1"/>
              </a:solidFill>
            </a:endParaRPr>
          </a:p>
        </p:txBody>
      </p:sp>
      <p:sp>
        <p:nvSpPr>
          <p:cNvPr id="1076" name="Google Shape;1076;p25"/>
          <p:cNvSpPr txBox="1"/>
          <p:nvPr>
            <p:ph idx="2" type="body"/>
          </p:nvPr>
        </p:nvSpPr>
        <p:spPr>
          <a:xfrm>
            <a:off x="453150" y="1606225"/>
            <a:ext cx="24258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Verify the </a:t>
            </a:r>
            <a:r>
              <a:rPr b="1" lang="en"/>
              <a:t>approval details</a:t>
            </a:r>
            <a:r>
              <a:rPr lang="en"/>
              <a:t> by reviewing the job info, openings, and job / offer approval flows.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lang="en"/>
              <a:t>Select </a:t>
            </a:r>
            <a:r>
              <a:rPr b="1" lang="en"/>
              <a:t>edit</a:t>
            </a:r>
            <a:r>
              <a:rPr lang="en"/>
              <a:t> (pencil icon) to adjust information.</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1077" name="Google Shape;1077;p25"/>
          <p:cNvPicPr preferRelativeResize="0"/>
          <p:nvPr/>
        </p:nvPicPr>
        <p:blipFill rotWithShape="1">
          <a:blip r:embed="rId3">
            <a:alphaModFix/>
          </a:blip>
          <a:srcRect b="0" l="-624" r="66515" t="-4854"/>
          <a:stretch/>
        </p:blipFill>
        <p:spPr>
          <a:xfrm>
            <a:off x="3258575" y="320550"/>
            <a:ext cx="2865900" cy="1845300"/>
          </a:xfrm>
          <a:prstGeom prst="roundRect">
            <a:avLst>
              <a:gd fmla="val 2268" name="adj"/>
            </a:avLst>
          </a:prstGeom>
          <a:noFill/>
          <a:ln cap="flat" cmpd="sng" w="9525">
            <a:solidFill>
              <a:schemeClr val="dk2"/>
            </a:solidFill>
            <a:prstDash val="solid"/>
            <a:round/>
            <a:headEnd len="sm" w="sm" type="none"/>
            <a:tailEnd len="sm" w="sm" type="none"/>
          </a:ln>
        </p:spPr>
      </p:pic>
      <p:pic>
        <p:nvPicPr>
          <p:cNvPr id="1078" name="Google Shape;1078;p25"/>
          <p:cNvPicPr preferRelativeResize="0"/>
          <p:nvPr/>
        </p:nvPicPr>
        <p:blipFill rotWithShape="1">
          <a:blip r:embed="rId4">
            <a:alphaModFix/>
          </a:blip>
          <a:srcRect b="-3242" l="-1394" r="19815" t="-3082"/>
          <a:stretch/>
        </p:blipFill>
        <p:spPr>
          <a:xfrm>
            <a:off x="3258575" y="2286825"/>
            <a:ext cx="4483500" cy="2388300"/>
          </a:xfrm>
          <a:prstGeom prst="roundRect">
            <a:avLst>
              <a:gd fmla="val 992"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2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084" name="Google Shape;1084;p26"/>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Notifications</a:t>
            </a:r>
            <a:endParaRPr/>
          </a:p>
        </p:txBody>
      </p:sp>
      <p:sp>
        <p:nvSpPr>
          <p:cNvPr id="1085" name="Google Shape;1085;p26"/>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Creating a job</a:t>
            </a:r>
            <a:endParaRPr>
              <a:solidFill>
                <a:schemeClr val="dk1"/>
              </a:solidFill>
            </a:endParaRPr>
          </a:p>
        </p:txBody>
      </p:sp>
      <p:sp>
        <p:nvSpPr>
          <p:cNvPr id="1086" name="Google Shape;1086;p26"/>
          <p:cNvSpPr txBox="1"/>
          <p:nvPr>
            <p:ph idx="2" type="body"/>
          </p:nvPr>
        </p:nvSpPr>
        <p:spPr>
          <a:xfrm>
            <a:off x="453150" y="1606225"/>
            <a:ext cx="24258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Review scorecard, candidate </a:t>
            </a:r>
            <a:endParaRPr/>
          </a:p>
          <a:p>
            <a:pPr indent="0" lvl="0" marL="0" rtl="0" algn="l">
              <a:lnSpc>
                <a:spcPct val="125000"/>
              </a:lnSpc>
              <a:spcBef>
                <a:spcPts val="0"/>
              </a:spcBef>
              <a:spcAft>
                <a:spcPts val="0"/>
              </a:spcAft>
              <a:buSzPts val="1100"/>
              <a:buNone/>
            </a:pPr>
            <a:r>
              <a:rPr lang="en"/>
              <a:t>and approval notifications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1087" name="Google Shape;1087;p26"/>
          <p:cNvPicPr preferRelativeResize="0"/>
          <p:nvPr/>
        </p:nvPicPr>
        <p:blipFill rotWithShape="1">
          <a:blip r:embed="rId3">
            <a:alphaModFix/>
          </a:blip>
          <a:srcRect b="0" l="0" r="50801" t="0"/>
          <a:stretch/>
        </p:blipFill>
        <p:spPr>
          <a:xfrm>
            <a:off x="3225700" y="152400"/>
            <a:ext cx="2981400" cy="4838700"/>
          </a:xfrm>
          <a:prstGeom prst="roundRect">
            <a:avLst>
              <a:gd fmla="val 1905" name="adj"/>
            </a:avLst>
          </a:prstGeom>
          <a:noFill/>
          <a:ln cap="flat" cmpd="sng" w="9525">
            <a:solidFill>
              <a:schemeClr val="dk2"/>
            </a:solidFill>
            <a:prstDash val="solid"/>
            <a:round/>
            <a:headEnd len="sm" w="sm" type="none"/>
            <a:tailEnd len="sm" w="sm" type="none"/>
          </a:ln>
        </p:spPr>
      </p:pic>
      <p:cxnSp>
        <p:nvCxnSpPr>
          <p:cNvPr id="1088" name="Google Shape;1088;p26"/>
          <p:cNvCxnSpPr/>
          <p:nvPr/>
        </p:nvCxnSpPr>
        <p:spPr>
          <a:xfrm>
            <a:off x="4684275" y="491625"/>
            <a:ext cx="1840500" cy="0"/>
          </a:xfrm>
          <a:prstGeom prst="straightConnector1">
            <a:avLst/>
          </a:prstGeom>
          <a:noFill/>
          <a:ln cap="flat" cmpd="sng" w="9525">
            <a:solidFill>
              <a:schemeClr val="accent2"/>
            </a:solidFill>
            <a:prstDash val="solid"/>
            <a:round/>
            <a:headEnd len="sm" w="sm" type="none"/>
            <a:tailEnd len="med" w="med" type="oval"/>
          </a:ln>
        </p:spPr>
      </p:cxnSp>
      <p:cxnSp>
        <p:nvCxnSpPr>
          <p:cNvPr id="1089" name="Google Shape;1089;p26"/>
          <p:cNvCxnSpPr/>
          <p:nvPr/>
        </p:nvCxnSpPr>
        <p:spPr>
          <a:xfrm>
            <a:off x="4250475" y="1269925"/>
            <a:ext cx="2274300" cy="0"/>
          </a:xfrm>
          <a:prstGeom prst="straightConnector1">
            <a:avLst/>
          </a:prstGeom>
          <a:noFill/>
          <a:ln cap="flat" cmpd="sng" w="9525">
            <a:solidFill>
              <a:schemeClr val="accent2"/>
            </a:solidFill>
            <a:prstDash val="solid"/>
            <a:round/>
            <a:headEnd len="sm" w="sm" type="none"/>
            <a:tailEnd len="med" w="med" type="oval"/>
          </a:ln>
        </p:spPr>
      </p:cxnSp>
      <p:sp>
        <p:nvSpPr>
          <p:cNvPr id="1090" name="Google Shape;1090;p26"/>
          <p:cNvSpPr txBox="1"/>
          <p:nvPr/>
        </p:nvSpPr>
        <p:spPr>
          <a:xfrm>
            <a:off x="6641507" y="1206880"/>
            <a:ext cx="22596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Configurable notification for scorecard submissions on specific stages</a:t>
            </a:r>
            <a:endParaRPr b="0" i="0" sz="9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Nunito Sans"/>
              <a:ea typeface="Nunito Sans"/>
              <a:cs typeface="Nunito Sans"/>
              <a:sym typeface="Nunito Sans"/>
            </a:endParaRPr>
          </a:p>
        </p:txBody>
      </p:sp>
      <p:sp>
        <p:nvSpPr>
          <p:cNvPr id="1091" name="Google Shape;1091;p26"/>
          <p:cNvSpPr txBox="1"/>
          <p:nvPr/>
        </p:nvSpPr>
        <p:spPr>
          <a:xfrm>
            <a:off x="6641507" y="2187186"/>
            <a:ext cx="22596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Notification: new internal applicants</a:t>
            </a:r>
            <a:endParaRPr b="0" i="0" sz="900" u="none" cap="none" strike="noStrike">
              <a:solidFill>
                <a:schemeClr val="dk1"/>
              </a:solidFill>
              <a:latin typeface="Nunito Sans"/>
              <a:ea typeface="Nunito Sans"/>
              <a:cs typeface="Nunito Sans"/>
              <a:sym typeface="Nunito Sans"/>
            </a:endParaRPr>
          </a:p>
        </p:txBody>
      </p:sp>
      <p:sp>
        <p:nvSpPr>
          <p:cNvPr id="1092" name="Google Shape;1092;p26"/>
          <p:cNvSpPr txBox="1"/>
          <p:nvPr/>
        </p:nvSpPr>
        <p:spPr>
          <a:xfrm>
            <a:off x="6641507" y="2668771"/>
            <a:ext cx="22596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Notification: new referrals</a:t>
            </a:r>
            <a:endParaRPr b="0" i="0" sz="900" u="none" cap="none" strike="noStrike">
              <a:solidFill>
                <a:schemeClr val="dk1"/>
              </a:solidFill>
              <a:latin typeface="Nunito Sans"/>
              <a:ea typeface="Nunito Sans"/>
              <a:cs typeface="Nunito Sans"/>
              <a:sym typeface="Nunito Sans"/>
            </a:endParaRPr>
          </a:p>
        </p:txBody>
      </p:sp>
      <p:cxnSp>
        <p:nvCxnSpPr>
          <p:cNvPr id="1093" name="Google Shape;1093;p26"/>
          <p:cNvCxnSpPr/>
          <p:nvPr/>
        </p:nvCxnSpPr>
        <p:spPr>
          <a:xfrm>
            <a:off x="4165275" y="1895825"/>
            <a:ext cx="2359500" cy="0"/>
          </a:xfrm>
          <a:prstGeom prst="straightConnector1">
            <a:avLst/>
          </a:prstGeom>
          <a:noFill/>
          <a:ln cap="flat" cmpd="sng" w="9525">
            <a:solidFill>
              <a:schemeClr val="accent2"/>
            </a:solidFill>
            <a:prstDash val="solid"/>
            <a:round/>
            <a:headEnd len="sm" w="sm" type="none"/>
            <a:tailEnd len="med" w="med" type="oval"/>
          </a:ln>
        </p:spPr>
      </p:cxnSp>
      <p:cxnSp>
        <p:nvCxnSpPr>
          <p:cNvPr id="1094" name="Google Shape;1094;p26"/>
          <p:cNvCxnSpPr/>
          <p:nvPr/>
        </p:nvCxnSpPr>
        <p:spPr>
          <a:xfrm>
            <a:off x="4645275" y="2381250"/>
            <a:ext cx="1879500" cy="0"/>
          </a:xfrm>
          <a:prstGeom prst="straightConnector1">
            <a:avLst/>
          </a:prstGeom>
          <a:noFill/>
          <a:ln cap="flat" cmpd="sng" w="9525">
            <a:solidFill>
              <a:schemeClr val="accent2"/>
            </a:solidFill>
            <a:prstDash val="solid"/>
            <a:round/>
            <a:headEnd len="sm" w="sm" type="none"/>
            <a:tailEnd len="med" w="med" type="oval"/>
          </a:ln>
        </p:spPr>
      </p:cxnSp>
      <p:cxnSp>
        <p:nvCxnSpPr>
          <p:cNvPr id="1095" name="Google Shape;1095;p26"/>
          <p:cNvCxnSpPr/>
          <p:nvPr/>
        </p:nvCxnSpPr>
        <p:spPr>
          <a:xfrm>
            <a:off x="4792875" y="2858475"/>
            <a:ext cx="1731900" cy="0"/>
          </a:xfrm>
          <a:prstGeom prst="straightConnector1">
            <a:avLst/>
          </a:prstGeom>
          <a:noFill/>
          <a:ln cap="flat" cmpd="sng" w="9525">
            <a:solidFill>
              <a:schemeClr val="accent2"/>
            </a:solidFill>
            <a:prstDash val="solid"/>
            <a:round/>
            <a:headEnd len="sm" w="sm" type="none"/>
            <a:tailEnd len="med" w="med" type="oval"/>
          </a:ln>
        </p:spPr>
      </p:cxnSp>
      <p:cxnSp>
        <p:nvCxnSpPr>
          <p:cNvPr id="1096" name="Google Shape;1096;p26"/>
          <p:cNvCxnSpPr/>
          <p:nvPr/>
        </p:nvCxnSpPr>
        <p:spPr>
          <a:xfrm>
            <a:off x="4435575" y="3265500"/>
            <a:ext cx="2089200" cy="0"/>
          </a:xfrm>
          <a:prstGeom prst="straightConnector1">
            <a:avLst/>
          </a:prstGeom>
          <a:noFill/>
          <a:ln cap="flat" cmpd="sng" w="9525">
            <a:solidFill>
              <a:schemeClr val="accent2"/>
            </a:solidFill>
            <a:prstDash val="solid"/>
            <a:round/>
            <a:headEnd len="sm" w="sm" type="none"/>
            <a:tailEnd len="med" w="med" type="oval"/>
          </a:ln>
        </p:spPr>
      </p:cxnSp>
      <p:cxnSp>
        <p:nvCxnSpPr>
          <p:cNvPr id="1097" name="Google Shape;1097;p26"/>
          <p:cNvCxnSpPr/>
          <p:nvPr/>
        </p:nvCxnSpPr>
        <p:spPr>
          <a:xfrm>
            <a:off x="4292775" y="4047375"/>
            <a:ext cx="2232000" cy="0"/>
          </a:xfrm>
          <a:prstGeom prst="straightConnector1">
            <a:avLst/>
          </a:prstGeom>
          <a:noFill/>
          <a:ln cap="flat" cmpd="sng" w="9525">
            <a:solidFill>
              <a:schemeClr val="accent2"/>
            </a:solidFill>
            <a:prstDash val="solid"/>
            <a:round/>
            <a:headEnd len="sm" w="sm" type="none"/>
            <a:tailEnd len="med" w="med" type="oval"/>
          </a:ln>
        </p:spPr>
      </p:cxnSp>
      <p:cxnSp>
        <p:nvCxnSpPr>
          <p:cNvPr id="1098" name="Google Shape;1098;p26"/>
          <p:cNvCxnSpPr/>
          <p:nvPr/>
        </p:nvCxnSpPr>
        <p:spPr>
          <a:xfrm>
            <a:off x="4250475" y="4546525"/>
            <a:ext cx="2274300" cy="0"/>
          </a:xfrm>
          <a:prstGeom prst="straightConnector1">
            <a:avLst/>
          </a:prstGeom>
          <a:noFill/>
          <a:ln cap="flat" cmpd="sng" w="9525">
            <a:solidFill>
              <a:schemeClr val="accent2"/>
            </a:solidFill>
            <a:prstDash val="solid"/>
            <a:round/>
            <a:headEnd len="sm" w="sm" type="none"/>
            <a:tailEnd len="med" w="med" type="oval"/>
          </a:ln>
        </p:spPr>
      </p:cxnSp>
      <p:sp>
        <p:nvSpPr>
          <p:cNvPr id="1099" name="Google Shape;1099;p26"/>
          <p:cNvSpPr txBox="1"/>
          <p:nvPr/>
        </p:nvSpPr>
        <p:spPr>
          <a:xfrm>
            <a:off x="6641507" y="3081906"/>
            <a:ext cx="22596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Notification: agency submits a candidate</a:t>
            </a:r>
            <a:endParaRPr b="0" i="0" sz="900" u="none" cap="none" strike="noStrike">
              <a:solidFill>
                <a:schemeClr val="dk1"/>
              </a:solidFill>
              <a:latin typeface="Nunito Sans"/>
              <a:ea typeface="Nunito Sans"/>
              <a:cs typeface="Nunito Sans"/>
              <a:sym typeface="Nunito Sans"/>
            </a:endParaRPr>
          </a:p>
        </p:txBody>
      </p:sp>
      <p:sp>
        <p:nvSpPr>
          <p:cNvPr id="1100" name="Google Shape;1100;p26"/>
          <p:cNvSpPr txBox="1"/>
          <p:nvPr/>
        </p:nvSpPr>
        <p:spPr>
          <a:xfrm>
            <a:off x="6641507" y="3852016"/>
            <a:ext cx="22596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Notification: approval to start recruiting</a:t>
            </a:r>
            <a:endParaRPr b="0" i="0" sz="900" u="none" cap="none" strike="noStrike">
              <a:solidFill>
                <a:schemeClr val="dk1"/>
              </a:solidFill>
              <a:latin typeface="Nunito Sans"/>
              <a:ea typeface="Nunito Sans"/>
              <a:cs typeface="Nunito Sans"/>
              <a:sym typeface="Nunito Sans"/>
            </a:endParaRPr>
          </a:p>
        </p:txBody>
      </p:sp>
      <p:sp>
        <p:nvSpPr>
          <p:cNvPr id="1101" name="Google Shape;1101;p26"/>
          <p:cNvSpPr txBox="1"/>
          <p:nvPr/>
        </p:nvSpPr>
        <p:spPr>
          <a:xfrm>
            <a:off x="6626863" y="4349392"/>
            <a:ext cx="2259600" cy="364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Notification: offer approval </a:t>
            </a:r>
            <a:endParaRPr b="0" i="0" sz="900" u="none" cap="none" strike="noStrike">
              <a:solidFill>
                <a:schemeClr val="dk1"/>
              </a:solidFill>
              <a:latin typeface="Nunito Sans"/>
              <a:ea typeface="Nunito Sans"/>
              <a:cs typeface="Nunito Sans"/>
              <a:sym typeface="Nunito Sans"/>
            </a:endParaRPr>
          </a:p>
        </p:txBody>
      </p:sp>
      <p:sp>
        <p:nvSpPr>
          <p:cNvPr id="1102" name="Google Shape;1102;p26"/>
          <p:cNvSpPr txBox="1"/>
          <p:nvPr/>
        </p:nvSpPr>
        <p:spPr>
          <a:xfrm>
            <a:off x="6641507" y="1672409"/>
            <a:ext cx="2259600" cy="42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Notification: new applicants</a:t>
            </a:r>
            <a:endParaRPr b="0" i="0" sz="900" u="none" cap="none" strike="noStrike">
              <a:solidFill>
                <a:schemeClr val="dk1"/>
              </a:solidFill>
              <a:latin typeface="Nunito Sans"/>
              <a:ea typeface="Nunito Sans"/>
              <a:cs typeface="Nunito Sans"/>
              <a:sym typeface="Nunito Sans"/>
            </a:endParaRPr>
          </a:p>
        </p:txBody>
      </p:sp>
      <p:sp>
        <p:nvSpPr>
          <p:cNvPr id="1103" name="Google Shape;1103;p26"/>
          <p:cNvSpPr txBox="1"/>
          <p:nvPr/>
        </p:nvSpPr>
        <p:spPr>
          <a:xfrm>
            <a:off x="6641507" y="241706"/>
            <a:ext cx="2259600" cy="61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Configurable scorecard submission reminders for interviewerses</a:t>
            </a:r>
            <a:endParaRPr b="0" i="0" sz="900" u="none" cap="none" strike="noStrike">
              <a:solidFill>
                <a:schemeClr val="dk1"/>
              </a:solidFill>
              <a:latin typeface="Nunito Sans"/>
              <a:ea typeface="Nunito Sans"/>
              <a:cs typeface="Nunito Sans"/>
              <a:sym typeface="Nuni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2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109" name="Google Shape;1109;p2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t/>
            </a:r>
            <a:endParaRPr/>
          </a:p>
        </p:txBody>
      </p:sp>
      <p:sp>
        <p:nvSpPr>
          <p:cNvPr id="1110" name="Google Shape;1110;p27"/>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Managing candidates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g314d51cf96a_0_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1116" name="Google Shape;1116;g314d51cf96a_0_0"/>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Candidate profile</a:t>
            </a:r>
            <a:endParaRPr/>
          </a:p>
        </p:txBody>
      </p:sp>
      <p:sp>
        <p:nvSpPr>
          <p:cNvPr id="1117" name="Google Shape;1117;g314d51cf96a_0_0"/>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Managing candidates</a:t>
            </a:r>
            <a:endParaRPr>
              <a:solidFill>
                <a:schemeClr val="dk1"/>
              </a:solidFill>
            </a:endParaRPr>
          </a:p>
        </p:txBody>
      </p:sp>
      <p:sp>
        <p:nvSpPr>
          <p:cNvPr id="1118" name="Google Shape;1118;g314d51cf96a_0_0"/>
          <p:cNvSpPr txBox="1"/>
          <p:nvPr>
            <p:ph idx="2" type="body"/>
          </p:nvPr>
        </p:nvSpPr>
        <p:spPr>
          <a:xfrm>
            <a:off x="453150" y="1606225"/>
            <a:ext cx="24258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As a Job Admin on Greenhouse, you’ll be responsible for navigating the candidate profile and completing application review.</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1119" name="Google Shape;1119;g314d51cf96a_0_0"/>
          <p:cNvPicPr preferRelativeResize="0"/>
          <p:nvPr/>
        </p:nvPicPr>
        <p:blipFill rotWithShape="1">
          <a:blip r:embed="rId3">
            <a:alphaModFix/>
          </a:blip>
          <a:srcRect b="0" l="0" r="0" t="0"/>
          <a:stretch/>
        </p:blipFill>
        <p:spPr>
          <a:xfrm>
            <a:off x="3109524" y="1111125"/>
            <a:ext cx="5972152" cy="24728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g314d51cf96a_0_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1125" name="Google Shape;1125;g314d51cf96a_0_8"/>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Candidate profile</a:t>
            </a:r>
            <a:endParaRPr/>
          </a:p>
        </p:txBody>
      </p:sp>
      <p:sp>
        <p:nvSpPr>
          <p:cNvPr id="1126" name="Google Shape;1126;g314d51cf96a_0_8"/>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Managing candidates</a:t>
            </a:r>
            <a:endParaRPr>
              <a:solidFill>
                <a:schemeClr val="dk1"/>
              </a:solidFill>
            </a:endParaRPr>
          </a:p>
        </p:txBody>
      </p:sp>
      <p:sp>
        <p:nvSpPr>
          <p:cNvPr id="1127" name="Google Shape;1127;g314d51cf96a_0_8"/>
          <p:cNvSpPr txBox="1"/>
          <p:nvPr>
            <p:ph idx="2" type="body"/>
          </p:nvPr>
        </p:nvSpPr>
        <p:spPr>
          <a:xfrm>
            <a:off x="453150" y="1606225"/>
            <a:ext cx="24258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1128" name="Google Shape;1128;g314d51cf96a_0_8"/>
          <p:cNvSpPr txBox="1"/>
          <p:nvPr/>
        </p:nvSpPr>
        <p:spPr>
          <a:xfrm>
            <a:off x="3286991" y="441616"/>
            <a:ext cx="947100" cy="43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Job name</a:t>
            </a:r>
            <a:endParaRPr b="0" i="0" sz="900" u="none" cap="none" strike="noStrike">
              <a:solidFill>
                <a:schemeClr val="dk1"/>
              </a:solidFill>
              <a:latin typeface="Nunito Sans"/>
              <a:ea typeface="Nunito Sans"/>
              <a:cs typeface="Nunito Sans"/>
              <a:sym typeface="Nunito Sans"/>
            </a:endParaRPr>
          </a:p>
        </p:txBody>
      </p:sp>
      <p:sp>
        <p:nvSpPr>
          <p:cNvPr id="1129" name="Google Shape;1129;g314d51cf96a_0_8"/>
          <p:cNvSpPr txBox="1"/>
          <p:nvPr/>
        </p:nvSpPr>
        <p:spPr>
          <a:xfrm>
            <a:off x="3286991" y="2036286"/>
            <a:ext cx="1271100" cy="432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Stage candidate is in</a:t>
            </a:r>
            <a:endParaRPr b="0" i="0" sz="900" u="none" cap="none" strike="noStrike">
              <a:solidFill>
                <a:schemeClr val="dk1"/>
              </a:solidFill>
              <a:latin typeface="Nunito Sans"/>
              <a:ea typeface="Nunito Sans"/>
              <a:cs typeface="Nunito Sans"/>
              <a:sym typeface="Nunito Sans"/>
            </a:endParaRPr>
          </a:p>
        </p:txBody>
      </p:sp>
      <p:sp>
        <p:nvSpPr>
          <p:cNvPr id="1130" name="Google Shape;1130;g314d51cf96a_0_8"/>
          <p:cNvSpPr txBox="1"/>
          <p:nvPr/>
        </p:nvSpPr>
        <p:spPr>
          <a:xfrm>
            <a:off x="3308216" y="2605696"/>
            <a:ext cx="1455900" cy="313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View and manage offer</a:t>
            </a:r>
            <a:endParaRPr b="0" i="0" sz="900" u="none" cap="none" strike="noStrike">
              <a:solidFill>
                <a:schemeClr val="dk1"/>
              </a:solidFill>
              <a:latin typeface="Nunito Sans"/>
              <a:ea typeface="Nunito Sans"/>
              <a:cs typeface="Nunito Sans"/>
              <a:sym typeface="Nunito Sans"/>
            </a:endParaRPr>
          </a:p>
        </p:txBody>
      </p:sp>
      <p:pic>
        <p:nvPicPr>
          <p:cNvPr id="1131" name="Google Shape;1131;g314d51cf96a_0_8"/>
          <p:cNvPicPr preferRelativeResize="0"/>
          <p:nvPr/>
        </p:nvPicPr>
        <p:blipFill rotWithShape="1">
          <a:blip r:embed="rId3">
            <a:alphaModFix/>
          </a:blip>
          <a:srcRect b="-379" l="0" r="29922" t="380"/>
          <a:stretch/>
        </p:blipFill>
        <p:spPr>
          <a:xfrm>
            <a:off x="5193400" y="458750"/>
            <a:ext cx="3687900" cy="3796500"/>
          </a:xfrm>
          <a:prstGeom prst="roundRect">
            <a:avLst>
              <a:gd fmla="val 1279" name="adj"/>
            </a:avLst>
          </a:prstGeom>
          <a:noFill/>
          <a:ln cap="flat" cmpd="sng" w="9525">
            <a:solidFill>
              <a:schemeClr val="dk2"/>
            </a:solidFill>
            <a:prstDash val="solid"/>
            <a:round/>
            <a:headEnd len="sm" w="sm" type="none"/>
            <a:tailEnd len="sm" w="sm" type="none"/>
          </a:ln>
        </p:spPr>
      </p:pic>
      <p:cxnSp>
        <p:nvCxnSpPr>
          <p:cNvPr id="1132" name="Google Shape;1132;g314d51cf96a_0_8"/>
          <p:cNvCxnSpPr/>
          <p:nvPr/>
        </p:nvCxnSpPr>
        <p:spPr>
          <a:xfrm flipH="1" rot="10800000">
            <a:off x="4822300" y="2312725"/>
            <a:ext cx="371100" cy="900"/>
          </a:xfrm>
          <a:prstGeom prst="straightConnector1">
            <a:avLst/>
          </a:prstGeom>
          <a:noFill/>
          <a:ln cap="flat" cmpd="sng" w="9525">
            <a:solidFill>
              <a:schemeClr val="accent2"/>
            </a:solidFill>
            <a:prstDash val="solid"/>
            <a:round/>
            <a:headEnd len="med" w="med" type="oval"/>
            <a:tailEnd len="sm" w="sm" type="none"/>
          </a:ln>
        </p:spPr>
      </p:cxnSp>
      <p:sp>
        <p:nvSpPr>
          <p:cNvPr id="1133" name="Google Shape;1133;g314d51cf96a_0_8"/>
          <p:cNvSpPr txBox="1"/>
          <p:nvPr/>
        </p:nvSpPr>
        <p:spPr>
          <a:xfrm>
            <a:off x="3308216" y="2818516"/>
            <a:ext cx="1455900" cy="534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Candidate </a:t>
            </a:r>
            <a:endParaRPr b="0" i="0" sz="900" u="none" cap="none" strike="noStrike">
              <a:solidFill>
                <a:schemeClr val="dk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activity history</a:t>
            </a:r>
            <a:endParaRPr b="0" i="0" sz="900" u="none" cap="none" strike="noStrike">
              <a:solidFill>
                <a:schemeClr val="dk1"/>
              </a:solidFill>
              <a:latin typeface="Nunito Sans"/>
              <a:ea typeface="Nunito Sans"/>
              <a:cs typeface="Nunito Sans"/>
              <a:sym typeface="Nunito Sans"/>
            </a:endParaRPr>
          </a:p>
        </p:txBody>
      </p:sp>
      <p:cxnSp>
        <p:nvCxnSpPr>
          <p:cNvPr id="1134" name="Google Shape;1134;g314d51cf96a_0_8"/>
          <p:cNvCxnSpPr/>
          <p:nvPr/>
        </p:nvCxnSpPr>
        <p:spPr>
          <a:xfrm flipH="1" rot="10800000">
            <a:off x="4822300" y="2818530"/>
            <a:ext cx="371100" cy="900"/>
          </a:xfrm>
          <a:prstGeom prst="straightConnector1">
            <a:avLst/>
          </a:prstGeom>
          <a:noFill/>
          <a:ln cap="flat" cmpd="sng" w="9525">
            <a:solidFill>
              <a:schemeClr val="accent2"/>
            </a:solidFill>
            <a:prstDash val="solid"/>
            <a:round/>
            <a:headEnd len="med" w="med" type="oval"/>
            <a:tailEnd len="sm" w="sm" type="none"/>
          </a:ln>
        </p:spPr>
      </p:cxnSp>
      <p:cxnSp>
        <p:nvCxnSpPr>
          <p:cNvPr id="1135" name="Google Shape;1135;g314d51cf96a_0_8"/>
          <p:cNvCxnSpPr/>
          <p:nvPr/>
        </p:nvCxnSpPr>
        <p:spPr>
          <a:xfrm flipH="1" rot="10800000">
            <a:off x="4822300" y="3085075"/>
            <a:ext cx="371100" cy="900"/>
          </a:xfrm>
          <a:prstGeom prst="straightConnector1">
            <a:avLst/>
          </a:prstGeom>
          <a:noFill/>
          <a:ln cap="flat" cmpd="sng" w="9525">
            <a:solidFill>
              <a:schemeClr val="accent2"/>
            </a:solidFill>
            <a:prstDash val="solid"/>
            <a:round/>
            <a:headEnd len="med" w="med" type="oval"/>
            <a:tailEnd len="sm" w="sm" type="none"/>
          </a:ln>
        </p:spPr>
      </p:cxnSp>
      <p:sp>
        <p:nvSpPr>
          <p:cNvPr id="1136" name="Google Shape;1136;g314d51cf96a_0_8"/>
          <p:cNvSpPr txBox="1"/>
          <p:nvPr/>
        </p:nvSpPr>
        <p:spPr>
          <a:xfrm>
            <a:off x="3286991" y="1027195"/>
            <a:ext cx="947100" cy="43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Candidate name and tags</a:t>
            </a:r>
            <a:endParaRPr b="0" i="0" sz="900" u="none" cap="none" strike="noStrike">
              <a:solidFill>
                <a:schemeClr val="dk1"/>
              </a:solidFill>
              <a:latin typeface="Nunito Sans"/>
              <a:ea typeface="Nunito Sans"/>
              <a:cs typeface="Nunito Sans"/>
              <a:sym typeface="Nunito Sans"/>
            </a:endParaRPr>
          </a:p>
        </p:txBody>
      </p:sp>
      <p:cxnSp>
        <p:nvCxnSpPr>
          <p:cNvPr id="1137" name="Google Shape;1137;g314d51cf96a_0_8"/>
          <p:cNvCxnSpPr/>
          <p:nvPr/>
        </p:nvCxnSpPr>
        <p:spPr>
          <a:xfrm flipH="1" rot="10800000">
            <a:off x="4822300" y="1204700"/>
            <a:ext cx="371100" cy="900"/>
          </a:xfrm>
          <a:prstGeom prst="straightConnector1">
            <a:avLst/>
          </a:prstGeom>
          <a:noFill/>
          <a:ln cap="flat" cmpd="sng" w="9525">
            <a:solidFill>
              <a:schemeClr val="accent2"/>
            </a:solidFill>
            <a:prstDash val="solid"/>
            <a:round/>
            <a:headEnd len="med" w="med" type="oval"/>
            <a:tailEnd len="sm" w="sm" type="none"/>
          </a:ln>
        </p:spPr>
      </p:cxnSp>
      <p:cxnSp>
        <p:nvCxnSpPr>
          <p:cNvPr id="1138" name="Google Shape;1138;g314d51cf96a_0_8"/>
          <p:cNvCxnSpPr/>
          <p:nvPr/>
        </p:nvCxnSpPr>
        <p:spPr>
          <a:xfrm flipH="1" rot="10800000">
            <a:off x="4822300" y="657175"/>
            <a:ext cx="371100" cy="900"/>
          </a:xfrm>
          <a:prstGeom prst="straightConnector1">
            <a:avLst/>
          </a:prstGeom>
          <a:noFill/>
          <a:ln cap="flat" cmpd="sng" w="9525">
            <a:solidFill>
              <a:schemeClr val="accent2"/>
            </a:solidFill>
            <a:prstDash val="solid"/>
            <a:round/>
            <a:headEnd len="med" w="med" type="oval"/>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859" name="Google Shape;859;p3"/>
          <p:cNvSpPr txBox="1"/>
          <p:nvPr>
            <p:ph idx="1" type="body"/>
          </p:nvPr>
        </p:nvSpPr>
        <p:spPr>
          <a:xfrm>
            <a:off x="5030375" y="1599300"/>
            <a:ext cx="36291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Key benefits of Greenhouse</a:t>
            </a:r>
            <a:endParaRPr>
              <a:solidFill>
                <a:schemeClr val="dk1"/>
              </a:solidFill>
            </a:endParaRPr>
          </a:p>
          <a:p>
            <a:pPr indent="0" lvl="0" marL="0" rtl="0" algn="l">
              <a:lnSpc>
                <a:spcPct val="125000"/>
              </a:lnSpc>
              <a:spcBef>
                <a:spcPts val="0"/>
              </a:spcBef>
              <a:spcAft>
                <a:spcPts val="0"/>
              </a:spcAft>
              <a:buSzPts val="1100"/>
              <a:buNone/>
            </a:pPr>
            <a:r>
              <a:t/>
            </a:r>
            <a:endParaRPr>
              <a:solidFill>
                <a:schemeClr val="dk1"/>
              </a:solidFill>
            </a:endParaRPr>
          </a:p>
          <a:p>
            <a:pPr indent="0" lvl="0" marL="0" rtl="0" algn="l">
              <a:lnSpc>
                <a:spcPct val="125000"/>
              </a:lnSpc>
              <a:spcBef>
                <a:spcPts val="0"/>
              </a:spcBef>
              <a:spcAft>
                <a:spcPts val="0"/>
              </a:spcAft>
              <a:buSzPts val="1100"/>
              <a:buNone/>
            </a:pPr>
            <a:r>
              <a:rPr lang="en">
                <a:solidFill>
                  <a:schemeClr val="dk1"/>
                </a:solidFill>
              </a:rPr>
              <a:t>Getting started</a:t>
            </a:r>
            <a:endParaRPr>
              <a:solidFill>
                <a:schemeClr val="dk1"/>
              </a:solidFill>
            </a:endParaRPr>
          </a:p>
          <a:p>
            <a:pPr indent="0" lvl="0" marL="0" rtl="0" algn="l">
              <a:lnSpc>
                <a:spcPct val="125000"/>
              </a:lnSpc>
              <a:spcBef>
                <a:spcPts val="0"/>
              </a:spcBef>
              <a:spcAft>
                <a:spcPts val="0"/>
              </a:spcAft>
              <a:buSzPts val="1100"/>
              <a:buNone/>
            </a:pPr>
            <a:r>
              <a:t/>
            </a:r>
            <a:endParaRPr>
              <a:solidFill>
                <a:schemeClr val="dk1"/>
              </a:solidFill>
            </a:endParaRPr>
          </a:p>
          <a:p>
            <a:pPr indent="0" lvl="0" marL="0" rtl="0" algn="l">
              <a:lnSpc>
                <a:spcPct val="125000"/>
              </a:lnSpc>
              <a:spcBef>
                <a:spcPts val="0"/>
              </a:spcBef>
              <a:spcAft>
                <a:spcPts val="0"/>
              </a:spcAft>
              <a:buSzPts val="1100"/>
              <a:buNone/>
            </a:pPr>
            <a:r>
              <a:rPr lang="en">
                <a:solidFill>
                  <a:schemeClr val="dk1"/>
                </a:solidFill>
              </a:rPr>
              <a:t>Creating referrals and sharing jobs</a:t>
            </a:r>
            <a:br>
              <a:rPr lang="en">
                <a:solidFill>
                  <a:schemeClr val="dk1"/>
                </a:solidFill>
              </a:rPr>
            </a:br>
            <a:br>
              <a:rPr lang="en">
                <a:solidFill>
                  <a:schemeClr val="dk1"/>
                </a:solidFill>
              </a:rPr>
            </a:br>
            <a:r>
              <a:rPr lang="en">
                <a:solidFill>
                  <a:schemeClr val="dk1"/>
                </a:solidFill>
              </a:rPr>
              <a:t>Creating a job </a:t>
            </a:r>
            <a:endParaRPr>
              <a:solidFill>
                <a:schemeClr val="dk1"/>
              </a:solidFill>
            </a:endParaRPr>
          </a:p>
          <a:p>
            <a:pPr indent="0" lvl="0" marL="0" rtl="0" algn="l">
              <a:lnSpc>
                <a:spcPct val="125000"/>
              </a:lnSpc>
              <a:spcBef>
                <a:spcPts val="0"/>
              </a:spcBef>
              <a:spcAft>
                <a:spcPts val="0"/>
              </a:spcAft>
              <a:buSzPts val="1100"/>
              <a:buNone/>
            </a:pPr>
            <a:br>
              <a:rPr lang="en">
                <a:solidFill>
                  <a:schemeClr val="dk1"/>
                </a:solidFill>
              </a:rPr>
            </a:br>
            <a:r>
              <a:rPr lang="en">
                <a:solidFill>
                  <a:schemeClr val="dk1"/>
                </a:solidFill>
              </a:rPr>
              <a:t>Managing candidates</a:t>
            </a:r>
            <a:endParaRPr>
              <a:solidFill>
                <a:schemeClr val="dk1"/>
              </a:solidFill>
            </a:endParaRPr>
          </a:p>
          <a:p>
            <a:pPr indent="0" lvl="0" marL="0" rtl="0" algn="l">
              <a:lnSpc>
                <a:spcPct val="125000"/>
              </a:lnSpc>
              <a:spcBef>
                <a:spcPts val="0"/>
              </a:spcBef>
              <a:spcAft>
                <a:spcPts val="0"/>
              </a:spcAft>
              <a:buSzPts val="1100"/>
              <a:buNone/>
            </a:pPr>
            <a:r>
              <a:t/>
            </a:r>
            <a:endParaRPr>
              <a:solidFill>
                <a:schemeClr val="dk1"/>
              </a:solidFill>
            </a:endParaRPr>
          </a:p>
          <a:p>
            <a:pPr indent="0" lvl="0" marL="0" rtl="0" algn="l">
              <a:lnSpc>
                <a:spcPct val="125000"/>
              </a:lnSpc>
              <a:spcBef>
                <a:spcPts val="0"/>
              </a:spcBef>
              <a:spcAft>
                <a:spcPts val="0"/>
              </a:spcAft>
              <a:buSzPts val="1100"/>
              <a:buNone/>
            </a:pPr>
            <a:r>
              <a:rPr lang="en">
                <a:solidFill>
                  <a:schemeClr val="dk1"/>
                </a:solidFill>
              </a:rPr>
              <a:t>Conducting interviews</a:t>
            </a:r>
            <a:endParaRPr>
              <a:solidFill>
                <a:schemeClr val="dk1"/>
              </a:solidFill>
            </a:endParaRPr>
          </a:p>
          <a:p>
            <a:pPr indent="0" lvl="0" marL="0" rtl="0" algn="l">
              <a:lnSpc>
                <a:spcPct val="125000"/>
              </a:lnSpc>
              <a:spcBef>
                <a:spcPts val="0"/>
              </a:spcBef>
              <a:spcAft>
                <a:spcPts val="0"/>
              </a:spcAft>
              <a:buSzPts val="1100"/>
              <a:buNone/>
            </a:pPr>
            <a:r>
              <a:t/>
            </a:r>
            <a:endParaRPr>
              <a:solidFill>
                <a:schemeClr val="dk1"/>
              </a:solidFill>
            </a:endParaRPr>
          </a:p>
          <a:p>
            <a:pPr indent="0" lvl="0" marL="0" rtl="0" algn="l">
              <a:lnSpc>
                <a:spcPct val="125000"/>
              </a:lnSpc>
              <a:spcBef>
                <a:spcPts val="0"/>
              </a:spcBef>
              <a:spcAft>
                <a:spcPts val="0"/>
              </a:spcAft>
              <a:buSzPts val="1100"/>
              <a:buNone/>
            </a:pPr>
            <a:r>
              <a:rPr lang="en">
                <a:solidFill>
                  <a:schemeClr val="dk1"/>
                </a:solidFill>
              </a:rPr>
              <a:t>Reports</a:t>
            </a:r>
            <a:endParaRPr>
              <a:solidFill>
                <a:schemeClr val="dk1"/>
              </a:solidFill>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860" name="Google Shape;860;p3"/>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g314d51cf96a_0_2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1144" name="Google Shape;1144;g314d51cf96a_0_26"/>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Candidate profile</a:t>
            </a:r>
            <a:endParaRPr/>
          </a:p>
        </p:txBody>
      </p:sp>
      <p:sp>
        <p:nvSpPr>
          <p:cNvPr id="1145" name="Google Shape;1145;g314d51cf96a_0_26"/>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Managing candidates</a:t>
            </a:r>
            <a:endParaRPr>
              <a:solidFill>
                <a:schemeClr val="dk1"/>
              </a:solidFill>
            </a:endParaRPr>
          </a:p>
        </p:txBody>
      </p:sp>
      <p:sp>
        <p:nvSpPr>
          <p:cNvPr id="1146" name="Google Shape;1146;g314d51cf96a_0_26"/>
          <p:cNvSpPr txBox="1"/>
          <p:nvPr>
            <p:ph idx="2" type="body"/>
          </p:nvPr>
        </p:nvSpPr>
        <p:spPr>
          <a:xfrm>
            <a:off x="453150" y="1606225"/>
            <a:ext cx="24258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1147" name="Google Shape;1147;g314d51cf96a_0_26"/>
          <p:cNvSpPr txBox="1"/>
          <p:nvPr/>
        </p:nvSpPr>
        <p:spPr>
          <a:xfrm>
            <a:off x="3308226" y="2019484"/>
            <a:ext cx="1455900" cy="313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Quickly view </a:t>
            </a:r>
            <a:r>
              <a:rPr lang="en" sz="900">
                <a:solidFill>
                  <a:schemeClr val="dk1"/>
                </a:solidFill>
                <a:latin typeface="Nunito Sans"/>
                <a:ea typeface="Nunito Sans"/>
                <a:cs typeface="Nunito Sans"/>
                <a:sym typeface="Nunito Sans"/>
              </a:rPr>
              <a:t>candidate availability and action steps in the </a:t>
            </a:r>
            <a:r>
              <a:rPr b="1" lang="en" sz="900">
                <a:solidFill>
                  <a:schemeClr val="dk1"/>
                </a:solidFill>
                <a:latin typeface="Nunito Sans"/>
                <a:ea typeface="Nunito Sans"/>
                <a:cs typeface="Nunito Sans"/>
                <a:sym typeface="Nunito Sans"/>
              </a:rPr>
              <a:t>Availability</a:t>
            </a:r>
            <a:r>
              <a:rPr lang="en" sz="900">
                <a:solidFill>
                  <a:schemeClr val="dk1"/>
                </a:solidFill>
                <a:latin typeface="Nunito Sans"/>
                <a:ea typeface="Nunito Sans"/>
                <a:cs typeface="Nunito Sans"/>
                <a:sym typeface="Nunito Sans"/>
              </a:rPr>
              <a:t> section</a:t>
            </a:r>
            <a:endParaRPr b="0" i="0" sz="900" u="none" cap="none" strike="noStrike">
              <a:solidFill>
                <a:schemeClr val="dk1"/>
              </a:solidFill>
              <a:latin typeface="Nunito Sans"/>
              <a:ea typeface="Nunito Sans"/>
              <a:cs typeface="Nunito Sans"/>
              <a:sym typeface="Nunito Sans"/>
            </a:endParaRPr>
          </a:p>
        </p:txBody>
      </p:sp>
      <p:pic>
        <p:nvPicPr>
          <p:cNvPr id="1148" name="Google Shape;1148;g314d51cf96a_0_26"/>
          <p:cNvPicPr preferRelativeResize="0"/>
          <p:nvPr/>
        </p:nvPicPr>
        <p:blipFill rotWithShape="1">
          <a:blip r:embed="rId3">
            <a:alphaModFix/>
          </a:blip>
          <a:srcRect b="0" l="0" r="23359" t="0"/>
          <a:stretch/>
        </p:blipFill>
        <p:spPr>
          <a:xfrm>
            <a:off x="5193400" y="458750"/>
            <a:ext cx="3819600" cy="3796500"/>
          </a:xfrm>
          <a:prstGeom prst="roundRect">
            <a:avLst>
              <a:gd fmla="val 1279" name="adj"/>
            </a:avLst>
          </a:prstGeom>
          <a:noFill/>
          <a:ln cap="flat" cmpd="sng" w="9525">
            <a:solidFill>
              <a:schemeClr val="dk2"/>
            </a:solidFill>
            <a:prstDash val="solid"/>
            <a:round/>
            <a:headEnd len="sm" w="sm" type="none"/>
            <a:tailEnd len="sm" w="sm" type="none"/>
          </a:ln>
        </p:spPr>
      </p:pic>
      <p:sp>
        <p:nvSpPr>
          <p:cNvPr id="1149" name="Google Shape;1149;g314d51cf96a_0_26"/>
          <p:cNvSpPr txBox="1"/>
          <p:nvPr/>
        </p:nvSpPr>
        <p:spPr>
          <a:xfrm>
            <a:off x="3308226" y="3538055"/>
            <a:ext cx="1455900" cy="534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Nunito Sans"/>
                <a:ea typeface="Nunito Sans"/>
                <a:cs typeface="Nunito Sans"/>
                <a:sym typeface="Nunito Sans"/>
              </a:rPr>
              <a:t>View interview status and add additional interviews if needed</a:t>
            </a:r>
            <a:endParaRPr b="0" i="0" sz="900" u="none" cap="none" strike="noStrike">
              <a:solidFill>
                <a:schemeClr val="dk1"/>
              </a:solidFill>
              <a:latin typeface="Nunito Sans"/>
              <a:ea typeface="Nunito Sans"/>
              <a:cs typeface="Nunito Sans"/>
              <a:sym typeface="Nunito Sans"/>
            </a:endParaRPr>
          </a:p>
        </p:txBody>
      </p:sp>
      <p:cxnSp>
        <p:nvCxnSpPr>
          <p:cNvPr id="1150" name="Google Shape;1150;g314d51cf96a_0_26"/>
          <p:cNvCxnSpPr/>
          <p:nvPr/>
        </p:nvCxnSpPr>
        <p:spPr>
          <a:xfrm flipH="1" rot="10800000">
            <a:off x="4704275" y="1882318"/>
            <a:ext cx="2321700" cy="5400"/>
          </a:xfrm>
          <a:prstGeom prst="straightConnector1">
            <a:avLst/>
          </a:prstGeom>
          <a:noFill/>
          <a:ln cap="flat" cmpd="sng" w="9525">
            <a:solidFill>
              <a:schemeClr val="accent2"/>
            </a:solidFill>
            <a:prstDash val="solid"/>
            <a:round/>
            <a:headEnd len="med" w="med" type="oval"/>
            <a:tailEnd len="sm" w="sm" type="none"/>
          </a:ln>
        </p:spPr>
      </p:cxnSp>
      <p:cxnSp>
        <p:nvCxnSpPr>
          <p:cNvPr id="1151" name="Google Shape;1151;g314d51cf96a_0_26"/>
          <p:cNvCxnSpPr/>
          <p:nvPr/>
        </p:nvCxnSpPr>
        <p:spPr>
          <a:xfrm flipH="1" rot="10800000">
            <a:off x="4704275" y="3804005"/>
            <a:ext cx="2097000" cy="2100"/>
          </a:xfrm>
          <a:prstGeom prst="straightConnector1">
            <a:avLst/>
          </a:prstGeom>
          <a:noFill/>
          <a:ln cap="flat" cmpd="sng" w="9525">
            <a:solidFill>
              <a:schemeClr val="accent2"/>
            </a:solidFill>
            <a:prstDash val="solid"/>
            <a:round/>
            <a:headEnd len="med" w="med" type="oval"/>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g314d51cf96a_0_3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1157" name="Google Shape;1157;g314d51cf96a_0_38"/>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Candidate profile</a:t>
            </a:r>
            <a:endParaRPr/>
          </a:p>
        </p:txBody>
      </p:sp>
      <p:sp>
        <p:nvSpPr>
          <p:cNvPr id="1158" name="Google Shape;1158;g314d51cf96a_0_38"/>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Managing candidates</a:t>
            </a:r>
            <a:endParaRPr>
              <a:solidFill>
                <a:schemeClr val="dk1"/>
              </a:solidFill>
            </a:endParaRPr>
          </a:p>
        </p:txBody>
      </p:sp>
      <p:sp>
        <p:nvSpPr>
          <p:cNvPr id="1159" name="Google Shape;1159;g314d51cf96a_0_38"/>
          <p:cNvSpPr txBox="1"/>
          <p:nvPr>
            <p:ph idx="2" type="body"/>
          </p:nvPr>
        </p:nvSpPr>
        <p:spPr>
          <a:xfrm>
            <a:off x="453150" y="1606225"/>
            <a:ext cx="23139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Look to the right side of the candidate profile to take quick actions like viewing a candidate’s resume, email the candidate or your recruiting team and adding or transferring a candidate to another job.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1160" name="Google Shape;1160;g314d51cf96a_0_38"/>
          <p:cNvPicPr preferRelativeResize="0"/>
          <p:nvPr/>
        </p:nvPicPr>
        <p:blipFill rotWithShape="1">
          <a:blip r:embed="rId3">
            <a:alphaModFix/>
          </a:blip>
          <a:srcRect b="6948" l="0" r="0" t="6948"/>
          <a:stretch/>
        </p:blipFill>
        <p:spPr>
          <a:xfrm>
            <a:off x="3167850" y="1562250"/>
            <a:ext cx="5616600" cy="2019000"/>
          </a:xfrm>
          <a:prstGeom prst="roundRect">
            <a:avLst>
              <a:gd fmla="val 2268" name="adj"/>
            </a:avLst>
          </a:prstGeom>
          <a:noFill/>
          <a:ln cap="flat" cmpd="sng" w="9525">
            <a:solidFill>
              <a:schemeClr val="dk2"/>
            </a:solidFill>
            <a:prstDash val="solid"/>
            <a:round/>
            <a:headEnd len="sm" w="sm" type="none"/>
            <a:tailEnd len="sm" w="sm" type="none"/>
          </a:ln>
        </p:spPr>
      </p:pic>
      <p:sp>
        <p:nvSpPr>
          <p:cNvPr id="1161" name="Google Shape;1161;g314d51cf96a_0_38"/>
          <p:cNvSpPr/>
          <p:nvPr/>
        </p:nvSpPr>
        <p:spPr>
          <a:xfrm>
            <a:off x="6635800" y="1673150"/>
            <a:ext cx="1780500" cy="2505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g314d51cf96a_0_4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700"/>
              <a:buFont typeface="Arial"/>
              <a:buNone/>
            </a:pPr>
            <a:fld id="{00000000-1234-1234-1234-123412341234}" type="slidenum">
              <a:rPr lang="en"/>
              <a:t>‹#›</a:t>
            </a:fld>
            <a:endParaRPr/>
          </a:p>
        </p:txBody>
      </p:sp>
      <p:sp>
        <p:nvSpPr>
          <p:cNvPr id="1167" name="Google Shape;1167;g314d51cf96a_0_47"/>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Candidate </a:t>
            </a:r>
            <a:endParaRPr/>
          </a:p>
          <a:p>
            <a:pPr indent="0" lvl="0" marL="0" rtl="0" algn="l">
              <a:lnSpc>
                <a:spcPct val="100000"/>
              </a:lnSpc>
              <a:spcBef>
                <a:spcPts val="0"/>
              </a:spcBef>
              <a:spcAft>
                <a:spcPts val="0"/>
              </a:spcAft>
              <a:buSzPts val="1800"/>
              <a:buNone/>
            </a:pPr>
            <a:r>
              <a:rPr lang="en"/>
              <a:t>profile tabs</a:t>
            </a:r>
            <a:endParaRPr/>
          </a:p>
        </p:txBody>
      </p:sp>
      <p:sp>
        <p:nvSpPr>
          <p:cNvPr id="1168" name="Google Shape;1168;g314d51cf96a_0_47"/>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Managing candidates</a:t>
            </a:r>
            <a:endParaRPr>
              <a:solidFill>
                <a:schemeClr val="dk1"/>
              </a:solidFill>
            </a:endParaRPr>
          </a:p>
        </p:txBody>
      </p:sp>
      <p:sp>
        <p:nvSpPr>
          <p:cNvPr id="1169" name="Google Shape;1169;g314d51cf96a_0_47"/>
          <p:cNvSpPr txBox="1"/>
          <p:nvPr>
            <p:ph idx="2" type="body"/>
          </p:nvPr>
        </p:nvSpPr>
        <p:spPr>
          <a:xfrm>
            <a:off x="453150" y="1826025"/>
            <a:ext cx="23823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b="1" lang="en" sz="900"/>
              <a:t>Candidate </a:t>
            </a:r>
            <a:r>
              <a:rPr lang="en" sz="900"/>
              <a:t>— Shows the candidate’s contact information and any other data you choose to collect.</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rPr b="1" lang="en" sz="900"/>
              <a:t>Application</a:t>
            </a:r>
            <a:r>
              <a:rPr lang="en" sz="900"/>
              <a:t> — Shows details related to the candidate’s application you are viewing including source and application questions. </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rPr b="1" lang="en" sz="900"/>
              <a:t>Jobs </a:t>
            </a:r>
            <a:r>
              <a:rPr lang="en" sz="900"/>
              <a:t>— See the full list of jobs a candidate is on, including stage and status.</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rPr b="1" lang="en" sz="900"/>
              <a:t>Notes</a:t>
            </a:r>
            <a:r>
              <a:rPr lang="en" sz="900"/>
              <a:t> — Add notes to alert colleagues by @mentioning them, which will trigger an email notification</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rPr b="1" lang="en" sz="900"/>
              <a:t>Alerts</a:t>
            </a:r>
            <a:r>
              <a:rPr lang="en" sz="900"/>
              <a:t> — Set follow-up reminders to stay on top of tasks</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t/>
            </a:r>
            <a:endParaRPr sz="900"/>
          </a:p>
        </p:txBody>
      </p:sp>
      <p:pic>
        <p:nvPicPr>
          <p:cNvPr id="1170" name="Google Shape;1170;g314d51cf96a_0_47"/>
          <p:cNvPicPr preferRelativeResize="0"/>
          <p:nvPr/>
        </p:nvPicPr>
        <p:blipFill rotWithShape="1">
          <a:blip r:embed="rId3">
            <a:alphaModFix/>
          </a:blip>
          <a:srcRect b="0" l="0" r="0" t="0"/>
          <a:stretch/>
        </p:blipFill>
        <p:spPr>
          <a:xfrm>
            <a:off x="3647050" y="1021650"/>
            <a:ext cx="4671900" cy="3341100"/>
          </a:xfrm>
          <a:prstGeom prst="roundRect">
            <a:avLst>
              <a:gd fmla="val 2002" name="adj"/>
            </a:avLst>
          </a:prstGeom>
          <a:noFill/>
          <a:ln>
            <a:noFill/>
          </a:ln>
        </p:spPr>
      </p:pic>
      <p:sp>
        <p:nvSpPr>
          <p:cNvPr id="1171" name="Google Shape;1171;g314d51cf96a_0_47"/>
          <p:cNvSpPr/>
          <p:nvPr/>
        </p:nvSpPr>
        <p:spPr>
          <a:xfrm>
            <a:off x="7842625" y="1028700"/>
            <a:ext cx="450600" cy="30957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3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177" name="Google Shape;1177;p33"/>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Application review</a:t>
            </a:r>
            <a:endParaRPr/>
          </a:p>
        </p:txBody>
      </p:sp>
      <p:sp>
        <p:nvSpPr>
          <p:cNvPr id="1178" name="Google Shape;1178;p33"/>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Managing candidates</a:t>
            </a:r>
            <a:endParaRPr>
              <a:solidFill>
                <a:schemeClr val="dk1"/>
              </a:solidFill>
            </a:endParaRPr>
          </a:p>
        </p:txBody>
      </p:sp>
      <p:sp>
        <p:nvSpPr>
          <p:cNvPr id="1179" name="Google Shape;1179;p33"/>
          <p:cNvSpPr txBox="1"/>
          <p:nvPr>
            <p:ph idx="2" type="body"/>
          </p:nvPr>
        </p:nvSpPr>
        <p:spPr>
          <a:xfrm>
            <a:off x="453150" y="1826025"/>
            <a:ext cx="23823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To review candidate applications, navigate to the main dashboard and select </a:t>
            </a:r>
            <a:r>
              <a:rPr b="1" lang="en"/>
              <a:t>Application Review</a:t>
            </a:r>
            <a:r>
              <a:rPr lang="en"/>
              <a:t>.</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1180" name="Google Shape;1180;p33"/>
          <p:cNvPicPr preferRelativeResize="0"/>
          <p:nvPr/>
        </p:nvPicPr>
        <p:blipFill rotWithShape="1">
          <a:blip r:embed="rId3">
            <a:alphaModFix/>
          </a:blip>
          <a:srcRect b="3848" l="0" r="0" t="3857"/>
          <a:stretch/>
        </p:blipFill>
        <p:spPr>
          <a:xfrm>
            <a:off x="3304750" y="1096200"/>
            <a:ext cx="5565900" cy="2267400"/>
          </a:xfrm>
          <a:prstGeom prst="roundRect">
            <a:avLst>
              <a:gd fmla="val 2246" name="adj"/>
            </a:avLst>
          </a:prstGeom>
          <a:noFill/>
          <a:ln cap="flat" cmpd="sng" w="9525">
            <a:solidFill>
              <a:schemeClr val="dk2"/>
            </a:solidFill>
            <a:prstDash val="solid"/>
            <a:round/>
            <a:headEnd len="sm" w="sm" type="none"/>
            <a:tailEnd len="sm" w="sm" type="none"/>
          </a:ln>
        </p:spPr>
      </p:pic>
      <p:sp>
        <p:nvSpPr>
          <p:cNvPr id="1181" name="Google Shape;1181;p33"/>
          <p:cNvSpPr/>
          <p:nvPr/>
        </p:nvSpPr>
        <p:spPr>
          <a:xfrm>
            <a:off x="6795775" y="2816250"/>
            <a:ext cx="972900" cy="2928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3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187" name="Google Shape;1187;p34"/>
          <p:cNvSpPr txBox="1"/>
          <p:nvPr>
            <p:ph type="title"/>
          </p:nvPr>
        </p:nvSpPr>
        <p:spPr>
          <a:xfrm>
            <a:off x="468625" y="1021650"/>
            <a:ext cx="22644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Application review</a:t>
            </a:r>
            <a:endParaRPr/>
          </a:p>
        </p:txBody>
      </p:sp>
      <p:sp>
        <p:nvSpPr>
          <p:cNvPr id="1188" name="Google Shape;1188;p34"/>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dk1"/>
                </a:solidFill>
              </a:rPr>
              <a:t>Managing candidates</a:t>
            </a:r>
            <a:endParaRPr>
              <a:solidFill>
                <a:schemeClr val="dk1"/>
              </a:solidFill>
            </a:endParaRPr>
          </a:p>
        </p:txBody>
      </p:sp>
      <p:sp>
        <p:nvSpPr>
          <p:cNvPr id="1189" name="Google Shape;1189;p34"/>
          <p:cNvSpPr txBox="1"/>
          <p:nvPr>
            <p:ph idx="2" type="body"/>
          </p:nvPr>
        </p:nvSpPr>
        <p:spPr>
          <a:xfrm>
            <a:off x="453150" y="1826025"/>
            <a:ext cx="23823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Make a decision about the candidate by clicking </a:t>
            </a:r>
            <a:r>
              <a:rPr b="1" lang="en"/>
              <a:t>Advance</a:t>
            </a:r>
            <a:r>
              <a:rPr lang="en"/>
              <a:t> or </a:t>
            </a:r>
            <a:r>
              <a:rPr b="1" lang="en"/>
              <a:t>Reject</a:t>
            </a:r>
            <a:r>
              <a:rPr lang="en"/>
              <a:t>.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lang="en"/>
              <a:t>You can </a:t>
            </a:r>
            <a:r>
              <a:rPr b="1" lang="en"/>
              <a:t>Skip</a:t>
            </a:r>
            <a:r>
              <a:rPr lang="en"/>
              <a:t> to review later.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rPr lang="en"/>
              <a:t>Click </a:t>
            </a:r>
            <a:r>
              <a:rPr b="1" lang="en"/>
              <a:t>Leave Feedback</a:t>
            </a:r>
            <a:r>
              <a:rPr lang="en"/>
              <a:t> to enter notes and @mention colleagues.</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1190" name="Google Shape;1190;p34"/>
          <p:cNvPicPr preferRelativeResize="0"/>
          <p:nvPr/>
        </p:nvPicPr>
        <p:blipFill rotWithShape="1">
          <a:blip r:embed="rId3">
            <a:alphaModFix/>
          </a:blip>
          <a:srcRect b="0" l="80" r="-80" t="0"/>
          <a:stretch/>
        </p:blipFill>
        <p:spPr>
          <a:xfrm>
            <a:off x="3183825" y="1028700"/>
            <a:ext cx="5850900" cy="2739900"/>
          </a:xfrm>
          <a:prstGeom prst="roundRect">
            <a:avLst>
              <a:gd fmla="val 1381" name="adj"/>
            </a:avLst>
          </a:prstGeom>
          <a:noFill/>
          <a:ln cap="flat" cmpd="sng" w="9525">
            <a:solidFill>
              <a:schemeClr val="dk2"/>
            </a:solidFill>
            <a:prstDash val="solid"/>
            <a:round/>
            <a:headEnd len="sm" w="sm" type="none"/>
            <a:tailEnd len="sm" w="sm" type="none"/>
          </a:ln>
        </p:spPr>
      </p:pic>
      <p:sp>
        <p:nvSpPr>
          <p:cNvPr id="1191" name="Google Shape;1191;p34"/>
          <p:cNvSpPr/>
          <p:nvPr/>
        </p:nvSpPr>
        <p:spPr>
          <a:xfrm>
            <a:off x="7166500" y="1266600"/>
            <a:ext cx="1794300" cy="292800"/>
          </a:xfrm>
          <a:prstGeom prst="rect">
            <a:avLst/>
          </a:prstGeom>
          <a:noFill/>
          <a:ln cap="flat" cmpd="sng" w="19050">
            <a:solidFill>
              <a:srgbClr val="FFA5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A52E"/>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3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197" name="Google Shape;1197;p3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t/>
            </a:r>
            <a:endParaRPr/>
          </a:p>
        </p:txBody>
      </p:sp>
      <p:sp>
        <p:nvSpPr>
          <p:cNvPr id="1198" name="Google Shape;1198;p35"/>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Conducting interviews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3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204" name="Google Shape;1204;p36"/>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Overview</a:t>
            </a:r>
            <a:endParaRPr/>
          </a:p>
        </p:txBody>
      </p:sp>
      <p:sp>
        <p:nvSpPr>
          <p:cNvPr id="1205" name="Google Shape;1205;p36"/>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Conducting Interviews in Greenhouse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1206" name="Google Shape;1206;p36"/>
          <p:cNvSpPr txBox="1"/>
          <p:nvPr>
            <p:ph idx="2" type="body"/>
          </p:nvPr>
        </p:nvSpPr>
        <p:spPr>
          <a:xfrm>
            <a:off x="453150" y="1610800"/>
            <a:ext cx="2532600" cy="3225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On each interview for which you’re scheduled, you will access an interview kit through:</a:t>
            </a:r>
            <a:endParaRPr/>
          </a:p>
          <a:p>
            <a:pPr indent="0" lvl="0" marL="0" rtl="0" algn="l">
              <a:lnSpc>
                <a:spcPct val="125000"/>
              </a:lnSpc>
              <a:spcBef>
                <a:spcPts val="0"/>
              </a:spcBef>
              <a:spcAft>
                <a:spcPts val="0"/>
              </a:spcAft>
              <a:buSzPts val="1100"/>
              <a:buNone/>
            </a:pPr>
            <a:r>
              <a:t/>
            </a:r>
            <a:endParaRPr/>
          </a:p>
          <a:p>
            <a:pPr indent="-298450" lvl="0" marL="457200" rtl="0" algn="l">
              <a:lnSpc>
                <a:spcPct val="125000"/>
              </a:lnSpc>
              <a:spcBef>
                <a:spcPts val="0"/>
              </a:spcBef>
              <a:spcAft>
                <a:spcPts val="0"/>
              </a:spcAft>
              <a:buSzPts val="1100"/>
              <a:buChar char="●"/>
            </a:pPr>
            <a:r>
              <a:rPr lang="en"/>
              <a:t>Your Dashboard (pictured)</a:t>
            </a:r>
            <a:endParaRPr/>
          </a:p>
          <a:p>
            <a:pPr indent="-298450" lvl="0" marL="457200" rtl="0" algn="l">
              <a:lnSpc>
                <a:spcPct val="125000"/>
              </a:lnSpc>
              <a:spcBef>
                <a:spcPts val="0"/>
              </a:spcBef>
              <a:spcAft>
                <a:spcPts val="0"/>
              </a:spcAft>
              <a:buSzPts val="1100"/>
              <a:buChar char="●"/>
            </a:pPr>
            <a:r>
              <a:rPr lang="en"/>
              <a:t>The calendar invite</a:t>
            </a:r>
            <a:endParaRPr/>
          </a:p>
          <a:p>
            <a:pPr indent="-298450" lvl="0" marL="457200" rtl="0" algn="l">
              <a:lnSpc>
                <a:spcPct val="125000"/>
              </a:lnSpc>
              <a:spcBef>
                <a:spcPts val="0"/>
              </a:spcBef>
              <a:spcAft>
                <a:spcPts val="0"/>
              </a:spcAft>
              <a:buSzPts val="1100"/>
              <a:buChar char="●"/>
            </a:pPr>
            <a:r>
              <a:rPr lang="en"/>
              <a:t>Greenhouse mobile app</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1207" name="Google Shape;1207;p36"/>
          <p:cNvPicPr preferRelativeResize="0"/>
          <p:nvPr/>
        </p:nvPicPr>
        <p:blipFill rotWithShape="1">
          <a:blip r:embed="rId3">
            <a:alphaModFix/>
          </a:blip>
          <a:srcRect b="9725" l="1833" r="2121" t="6500"/>
          <a:stretch/>
        </p:blipFill>
        <p:spPr>
          <a:xfrm>
            <a:off x="3309275" y="2070750"/>
            <a:ext cx="5558400" cy="1002000"/>
          </a:xfrm>
          <a:prstGeom prst="roundRect">
            <a:avLst>
              <a:gd fmla="val 3399" name="adj"/>
            </a:avLst>
          </a:prstGeom>
          <a:noFill/>
          <a:ln cap="flat" cmpd="sng" w="9525">
            <a:solidFill>
              <a:schemeClr val="dk2"/>
            </a:solidFill>
            <a:prstDash val="solid"/>
            <a:round/>
            <a:headEnd len="sm" w="sm" type="none"/>
            <a:tailEnd len="sm" w="sm" type="none"/>
          </a:ln>
        </p:spPr>
      </p:pic>
      <p:sp>
        <p:nvSpPr>
          <p:cNvPr id="1208" name="Google Shape;1208;p36"/>
          <p:cNvSpPr/>
          <p:nvPr/>
        </p:nvSpPr>
        <p:spPr>
          <a:xfrm>
            <a:off x="7658803" y="2447550"/>
            <a:ext cx="1190100" cy="4017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3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214" name="Google Shape;1214;p37"/>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Interview prep</a:t>
            </a:r>
            <a:endParaRPr/>
          </a:p>
        </p:txBody>
      </p:sp>
      <p:sp>
        <p:nvSpPr>
          <p:cNvPr id="1215" name="Google Shape;1215;p37"/>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Conducting Interviews in Greenhouse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1216" name="Google Shape;1216;p37"/>
          <p:cNvSpPr txBox="1"/>
          <p:nvPr>
            <p:ph idx="2" type="body"/>
          </p:nvPr>
        </p:nvSpPr>
        <p:spPr>
          <a:xfrm>
            <a:off x="453150" y="1610800"/>
            <a:ext cx="2532600" cy="3225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The </a:t>
            </a:r>
            <a:r>
              <a:rPr b="1" lang="en"/>
              <a:t>Interview Prep</a:t>
            </a:r>
            <a:r>
              <a:rPr lang="en"/>
              <a:t> tab is where your team gives you any information you need to know to prep for the interview. It also previews which scorecard attributes to focus on.</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1217" name="Google Shape;1217;p37"/>
          <p:cNvPicPr preferRelativeResize="0"/>
          <p:nvPr/>
        </p:nvPicPr>
        <p:blipFill rotWithShape="1">
          <a:blip r:embed="rId3">
            <a:alphaModFix/>
          </a:blip>
          <a:srcRect b="1843" l="-2214" r="1082" t="-4851"/>
          <a:stretch/>
        </p:blipFill>
        <p:spPr>
          <a:xfrm>
            <a:off x="3518200" y="1021650"/>
            <a:ext cx="5125800" cy="3440100"/>
          </a:xfrm>
          <a:prstGeom prst="roundRect">
            <a:avLst>
              <a:gd fmla="val 1574" name="adj"/>
            </a:avLst>
          </a:prstGeom>
          <a:noFill/>
          <a:ln cap="flat" cmpd="sng" w="9525">
            <a:solidFill>
              <a:schemeClr val="dk2"/>
            </a:solidFill>
            <a:prstDash val="solid"/>
            <a:round/>
            <a:headEnd len="sm" w="sm" type="none"/>
            <a:tailEnd len="sm" w="sm" type="none"/>
          </a:ln>
        </p:spPr>
      </p:pic>
      <p:sp>
        <p:nvSpPr>
          <p:cNvPr id="1218" name="Google Shape;1218;p37"/>
          <p:cNvSpPr/>
          <p:nvPr/>
        </p:nvSpPr>
        <p:spPr>
          <a:xfrm>
            <a:off x="3592000" y="1660625"/>
            <a:ext cx="826800" cy="2928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3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224" name="Google Shape;1224;p38"/>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Job details</a:t>
            </a:r>
            <a:endParaRPr/>
          </a:p>
        </p:txBody>
      </p:sp>
      <p:sp>
        <p:nvSpPr>
          <p:cNvPr id="1225" name="Google Shape;1225;p38"/>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Conducting Interviews in Greenhouse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1226" name="Google Shape;1226;p38"/>
          <p:cNvSpPr txBox="1"/>
          <p:nvPr>
            <p:ph idx="2" type="body"/>
          </p:nvPr>
        </p:nvSpPr>
        <p:spPr>
          <a:xfrm>
            <a:off x="453150" y="1610800"/>
            <a:ext cx="2532600" cy="3225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The</a:t>
            </a:r>
            <a:r>
              <a:rPr b="1" lang="en"/>
              <a:t> Job Details</a:t>
            </a:r>
            <a:r>
              <a:rPr lang="en"/>
              <a:t> tab allows you to review the external job post for the job. This is helpful to examine the qualifications outlined in the job post the candidate applied to.</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pic>
        <p:nvPicPr>
          <p:cNvPr id="1227" name="Google Shape;1227;p38"/>
          <p:cNvPicPr preferRelativeResize="0"/>
          <p:nvPr/>
        </p:nvPicPr>
        <p:blipFill rotWithShape="1">
          <a:blip r:embed="rId3">
            <a:alphaModFix/>
          </a:blip>
          <a:srcRect b="6048" l="-1840" r="1839" t="-3286"/>
          <a:stretch/>
        </p:blipFill>
        <p:spPr>
          <a:xfrm>
            <a:off x="3981300" y="630625"/>
            <a:ext cx="4533900" cy="3807300"/>
          </a:xfrm>
          <a:prstGeom prst="roundRect">
            <a:avLst>
              <a:gd fmla="val 1102" name="adj"/>
            </a:avLst>
          </a:prstGeom>
          <a:noFill/>
          <a:ln cap="flat" cmpd="sng" w="9525">
            <a:solidFill>
              <a:schemeClr val="dk2"/>
            </a:solidFill>
            <a:prstDash val="solid"/>
            <a:round/>
            <a:headEnd len="sm" w="sm" type="none"/>
            <a:tailEnd len="sm" w="sm" type="none"/>
          </a:ln>
        </p:spPr>
      </p:pic>
      <p:sp>
        <p:nvSpPr>
          <p:cNvPr id="1228" name="Google Shape;1228;p38"/>
          <p:cNvSpPr/>
          <p:nvPr/>
        </p:nvSpPr>
        <p:spPr>
          <a:xfrm>
            <a:off x="4775975" y="1203253"/>
            <a:ext cx="589200" cy="2703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3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234" name="Google Shape;1234;p39"/>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Resume</a:t>
            </a:r>
            <a:endParaRPr/>
          </a:p>
        </p:txBody>
      </p:sp>
      <p:sp>
        <p:nvSpPr>
          <p:cNvPr id="1235" name="Google Shape;1235;p39"/>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Conducting Interviews in Greenhouse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1236" name="Google Shape;1236;p39"/>
          <p:cNvSpPr txBox="1"/>
          <p:nvPr>
            <p:ph idx="2" type="body"/>
          </p:nvPr>
        </p:nvSpPr>
        <p:spPr>
          <a:xfrm>
            <a:off x="453150" y="1610800"/>
            <a:ext cx="2532600" cy="3225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The Resume tab allows you to review the candidate’s resume.</a:t>
            </a:r>
            <a:endParaRPr/>
          </a:p>
        </p:txBody>
      </p:sp>
      <p:pic>
        <p:nvPicPr>
          <p:cNvPr id="1237" name="Google Shape;1237;p39"/>
          <p:cNvPicPr preferRelativeResize="0"/>
          <p:nvPr/>
        </p:nvPicPr>
        <p:blipFill rotWithShape="1">
          <a:blip r:embed="rId3">
            <a:alphaModFix/>
          </a:blip>
          <a:srcRect b="0" l="-2293" r="-2418" t="-5075"/>
          <a:stretch/>
        </p:blipFill>
        <p:spPr>
          <a:xfrm>
            <a:off x="3350225" y="707700"/>
            <a:ext cx="5337300" cy="3728100"/>
          </a:xfrm>
          <a:prstGeom prst="roundRect">
            <a:avLst>
              <a:gd fmla="val 1427" name="adj"/>
            </a:avLst>
          </a:prstGeom>
          <a:noFill/>
          <a:ln cap="flat" cmpd="sng" w="9525">
            <a:solidFill>
              <a:schemeClr val="dk2"/>
            </a:solidFill>
            <a:prstDash val="solid"/>
            <a:round/>
            <a:headEnd len="sm" w="sm" type="none"/>
            <a:tailEnd len="sm" w="sm" type="none"/>
          </a:ln>
        </p:spPr>
      </p:pic>
      <p:sp>
        <p:nvSpPr>
          <p:cNvPr id="1238" name="Google Shape;1238;p39"/>
          <p:cNvSpPr/>
          <p:nvPr/>
        </p:nvSpPr>
        <p:spPr>
          <a:xfrm>
            <a:off x="4758575" y="1128450"/>
            <a:ext cx="480300" cy="2703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
          <p:cNvSpPr txBox="1"/>
          <p:nvPr>
            <p:ph type="title"/>
          </p:nvPr>
        </p:nvSpPr>
        <p:spPr>
          <a:xfrm>
            <a:off x="468625" y="1021650"/>
            <a:ext cx="31833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3000"/>
              <a:t>A purposeful hiring platform</a:t>
            </a:r>
            <a:endParaRPr sz="3000"/>
          </a:p>
          <a:p>
            <a:pPr indent="0" lvl="0" marL="0" rtl="0" algn="l">
              <a:lnSpc>
                <a:spcPct val="100000"/>
              </a:lnSpc>
              <a:spcBef>
                <a:spcPts val="0"/>
              </a:spcBef>
              <a:spcAft>
                <a:spcPts val="0"/>
              </a:spcAft>
              <a:buSzPts val="1800"/>
              <a:buNone/>
            </a:pPr>
            <a:r>
              <a:t/>
            </a:r>
            <a:endParaRPr sz="3000"/>
          </a:p>
          <a:p>
            <a:pPr indent="0" lvl="0" marL="0" rtl="0" algn="l">
              <a:lnSpc>
                <a:spcPct val="100000"/>
              </a:lnSpc>
              <a:spcBef>
                <a:spcPts val="0"/>
              </a:spcBef>
              <a:spcAft>
                <a:spcPts val="0"/>
              </a:spcAft>
              <a:buSzPts val="1800"/>
              <a:buNone/>
            </a:pPr>
            <a:r>
              <a:t/>
            </a:r>
            <a:endParaRPr sz="3000"/>
          </a:p>
        </p:txBody>
      </p:sp>
      <p:sp>
        <p:nvSpPr>
          <p:cNvPr id="866" name="Google Shape;866;p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What is Greenhouse?</a:t>
            </a:r>
            <a:endParaRPr/>
          </a:p>
        </p:txBody>
      </p:sp>
      <p:sp>
        <p:nvSpPr>
          <p:cNvPr id="867" name="Google Shape;867;p4"/>
          <p:cNvSpPr txBox="1"/>
          <p:nvPr>
            <p:ph idx="2" type="body"/>
          </p:nvPr>
        </p:nvSpPr>
        <p:spPr>
          <a:xfrm>
            <a:off x="470375" y="2247450"/>
            <a:ext cx="3183300" cy="2615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Built to solve our hiring needs – a collaborative tool designed to seamlessly to support better hiring decisions. Greenhouse provides a convenient way to easily record feedback and use data to make great hires, faster.</a:t>
            </a:r>
            <a:endParaRPr/>
          </a:p>
          <a:p>
            <a:pPr indent="0" lvl="0" marL="0" rtl="0" algn="l">
              <a:lnSpc>
                <a:spcPct val="125000"/>
              </a:lnSpc>
              <a:spcBef>
                <a:spcPts val="0"/>
              </a:spcBef>
              <a:spcAft>
                <a:spcPts val="0"/>
              </a:spcAft>
              <a:buSzPts val="1100"/>
              <a:buNone/>
            </a:pPr>
            <a:r>
              <a:rPr lang="en"/>
              <a:t>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868" name="Google Shape;868;p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40"/>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244" name="Google Shape;1244;p40"/>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Submitting feedback</a:t>
            </a:r>
            <a:endParaRPr/>
          </a:p>
        </p:txBody>
      </p:sp>
      <p:sp>
        <p:nvSpPr>
          <p:cNvPr id="1245" name="Google Shape;1245;p40"/>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Conducting Interviews in Greenhouse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1246" name="Google Shape;1246;p40"/>
          <p:cNvSpPr txBox="1"/>
          <p:nvPr>
            <p:ph idx="2" type="body"/>
          </p:nvPr>
        </p:nvSpPr>
        <p:spPr>
          <a:xfrm>
            <a:off x="453150" y="1748575"/>
            <a:ext cx="2542800" cy="3087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At the bottom of the scorecard, you can submit your final decision in the form of an </a:t>
            </a:r>
            <a:r>
              <a:rPr b="1" lang="en"/>
              <a:t>Overall Recommendation</a:t>
            </a:r>
            <a:r>
              <a:rPr lang="en"/>
              <a:t>.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1247" name="Google Shape;1247;p40"/>
          <p:cNvPicPr preferRelativeResize="0"/>
          <p:nvPr/>
        </p:nvPicPr>
        <p:blipFill rotWithShape="1">
          <a:blip r:embed="rId3">
            <a:alphaModFix/>
          </a:blip>
          <a:srcRect b="1987" l="1893" r="971" t="2455"/>
          <a:stretch/>
        </p:blipFill>
        <p:spPr>
          <a:xfrm>
            <a:off x="3728600" y="402675"/>
            <a:ext cx="4681200" cy="3582000"/>
          </a:xfrm>
          <a:prstGeom prst="roundRect">
            <a:avLst>
              <a:gd fmla="val 805" name="adj"/>
            </a:avLst>
          </a:prstGeom>
          <a:noFill/>
          <a:ln cap="flat" cmpd="sng" w="9525">
            <a:solidFill>
              <a:schemeClr val="dk2"/>
            </a:solidFill>
            <a:prstDash val="solid"/>
            <a:round/>
            <a:headEnd len="sm" w="sm" type="none"/>
            <a:tailEnd len="sm" w="sm" type="none"/>
          </a:ln>
        </p:spPr>
      </p:pic>
      <p:sp>
        <p:nvSpPr>
          <p:cNvPr id="1248" name="Google Shape;1248;p40"/>
          <p:cNvSpPr/>
          <p:nvPr/>
        </p:nvSpPr>
        <p:spPr>
          <a:xfrm>
            <a:off x="7351550" y="3625575"/>
            <a:ext cx="986100" cy="2928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41"/>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254" name="Google Shape;1254;p41"/>
          <p:cNvSpPr txBox="1"/>
          <p:nvPr>
            <p:ph type="title"/>
          </p:nvPr>
        </p:nvSpPr>
        <p:spPr>
          <a:xfrm>
            <a:off x="468625" y="1021650"/>
            <a:ext cx="22680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Interviewing best practices</a:t>
            </a:r>
            <a:endParaRPr/>
          </a:p>
        </p:txBody>
      </p:sp>
      <p:sp>
        <p:nvSpPr>
          <p:cNvPr id="1255" name="Google Shape;1255;p41"/>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Conducting Interviews in Greenhouse</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sp>
        <p:nvSpPr>
          <p:cNvPr id="1256" name="Google Shape;1256;p41"/>
          <p:cNvSpPr txBox="1"/>
          <p:nvPr>
            <p:ph idx="2" type="body"/>
          </p:nvPr>
        </p:nvSpPr>
        <p:spPr>
          <a:xfrm>
            <a:off x="453150" y="1889900"/>
            <a:ext cx="2532600" cy="2946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Here are some tips for being an efficient and effective Interviewer.</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b="1"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sp>
        <p:nvSpPr>
          <p:cNvPr id="1257" name="Google Shape;1257;p41"/>
          <p:cNvSpPr/>
          <p:nvPr/>
        </p:nvSpPr>
        <p:spPr>
          <a:xfrm>
            <a:off x="3545400" y="4151350"/>
            <a:ext cx="659400" cy="12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Sans"/>
              <a:ea typeface="Nunito Sans"/>
              <a:cs typeface="Nunito Sans"/>
              <a:sym typeface="Nunito Sans"/>
            </a:endParaRPr>
          </a:p>
        </p:txBody>
      </p:sp>
      <p:sp>
        <p:nvSpPr>
          <p:cNvPr id="1258" name="Google Shape;1258;p41"/>
          <p:cNvSpPr/>
          <p:nvPr/>
        </p:nvSpPr>
        <p:spPr>
          <a:xfrm>
            <a:off x="6120995" y="1365425"/>
            <a:ext cx="1736400" cy="84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15372C"/>
                </a:solidFill>
                <a:latin typeface="Nunito"/>
                <a:ea typeface="Nunito"/>
                <a:cs typeface="Nunito"/>
                <a:sym typeface="Nunito"/>
              </a:rPr>
              <a:t>Be sure to complete all of the assigned attributes on the scorecard </a:t>
            </a:r>
            <a:endParaRPr b="1" i="0" sz="1000" u="none" cap="none" strike="noStrike">
              <a:solidFill>
                <a:srgbClr val="15372C"/>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15372C"/>
              </a:solidFill>
              <a:latin typeface="Nunito"/>
              <a:ea typeface="Nunito"/>
              <a:cs typeface="Nunito"/>
              <a:sym typeface="Nunito"/>
            </a:endParaRPr>
          </a:p>
        </p:txBody>
      </p:sp>
      <p:sp>
        <p:nvSpPr>
          <p:cNvPr id="1259" name="Google Shape;1259;p41"/>
          <p:cNvSpPr/>
          <p:nvPr/>
        </p:nvSpPr>
        <p:spPr>
          <a:xfrm>
            <a:off x="4097350" y="3228774"/>
            <a:ext cx="1480800" cy="84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800"/>
              </a:spcAft>
              <a:buClr>
                <a:srgbClr val="000000"/>
              </a:buClr>
              <a:buSzPts val="1000"/>
              <a:buFont typeface="Arial"/>
              <a:buNone/>
            </a:pPr>
            <a:r>
              <a:rPr b="1" i="0" lang="en" sz="1000" u="none" cap="none" strike="noStrike">
                <a:solidFill>
                  <a:srgbClr val="15372C"/>
                </a:solidFill>
                <a:latin typeface="Nunito"/>
                <a:ea typeface="Nunito"/>
                <a:cs typeface="Nunito"/>
                <a:sym typeface="Nunito"/>
              </a:rPr>
              <a:t>Provide a summary of your decision in the Key Takeaways box</a:t>
            </a:r>
            <a:endParaRPr b="1" i="0" sz="1000" u="none" cap="none" strike="noStrike">
              <a:solidFill>
                <a:srgbClr val="15372C"/>
              </a:solidFill>
              <a:latin typeface="Nunito"/>
              <a:ea typeface="Nunito"/>
              <a:cs typeface="Nunito"/>
              <a:sym typeface="Nunito"/>
            </a:endParaRPr>
          </a:p>
        </p:txBody>
      </p:sp>
      <p:sp>
        <p:nvSpPr>
          <p:cNvPr id="1260" name="Google Shape;1260;p41"/>
          <p:cNvSpPr/>
          <p:nvPr/>
        </p:nvSpPr>
        <p:spPr>
          <a:xfrm>
            <a:off x="6026495" y="3234821"/>
            <a:ext cx="1925400" cy="84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15372C"/>
                </a:solidFill>
                <a:latin typeface="Nunito"/>
                <a:ea typeface="Nunito"/>
                <a:cs typeface="Nunito"/>
                <a:sym typeface="Nunito"/>
              </a:rPr>
              <a:t>If your recommendation warrants further discussion with the team, take note of it</a:t>
            </a:r>
            <a:endParaRPr b="1" i="0" sz="1000" u="none" cap="none" strike="noStrike">
              <a:solidFill>
                <a:srgbClr val="15372C"/>
              </a:solidFill>
              <a:latin typeface="Nunito"/>
              <a:ea typeface="Nunito"/>
              <a:cs typeface="Nunito"/>
              <a:sym typeface="Nunito"/>
            </a:endParaRPr>
          </a:p>
          <a:p>
            <a:pPr indent="0" lvl="0" marL="0" marR="0" rtl="0" algn="ctr">
              <a:lnSpc>
                <a:spcPct val="100000"/>
              </a:lnSpc>
              <a:spcBef>
                <a:spcPts val="800"/>
              </a:spcBef>
              <a:spcAft>
                <a:spcPts val="0"/>
              </a:spcAft>
              <a:buClr>
                <a:srgbClr val="000000"/>
              </a:buClr>
              <a:buSzPts val="1000"/>
              <a:buFont typeface="Arial"/>
              <a:buNone/>
            </a:pPr>
            <a:r>
              <a:t/>
            </a:r>
            <a:endParaRPr b="1" i="0" sz="1000" u="none" cap="none" strike="noStrike">
              <a:solidFill>
                <a:srgbClr val="15372C"/>
              </a:solidFill>
              <a:latin typeface="Nunito"/>
              <a:ea typeface="Nunito"/>
              <a:cs typeface="Nunito"/>
              <a:sym typeface="Nunito"/>
            </a:endParaRPr>
          </a:p>
          <a:p>
            <a:pPr indent="0" lvl="0" marL="0" marR="0" rtl="0" algn="ctr">
              <a:lnSpc>
                <a:spcPct val="100000"/>
              </a:lnSpc>
              <a:spcBef>
                <a:spcPts val="800"/>
              </a:spcBef>
              <a:spcAft>
                <a:spcPts val="800"/>
              </a:spcAft>
              <a:buClr>
                <a:srgbClr val="000000"/>
              </a:buClr>
              <a:buSzPts val="1000"/>
              <a:buFont typeface="Arial"/>
              <a:buNone/>
            </a:pPr>
            <a:r>
              <a:t/>
            </a:r>
            <a:endParaRPr b="1" i="0" sz="1000" u="none" cap="none" strike="noStrike">
              <a:solidFill>
                <a:srgbClr val="15372C"/>
              </a:solidFill>
              <a:latin typeface="Nunito"/>
              <a:ea typeface="Nunito"/>
              <a:cs typeface="Nunito"/>
              <a:sym typeface="Nunito"/>
            </a:endParaRPr>
          </a:p>
        </p:txBody>
      </p:sp>
      <p:cxnSp>
        <p:nvCxnSpPr>
          <p:cNvPr id="1261" name="Google Shape;1261;p41"/>
          <p:cNvCxnSpPr/>
          <p:nvPr/>
        </p:nvCxnSpPr>
        <p:spPr>
          <a:xfrm>
            <a:off x="5914742" y="948138"/>
            <a:ext cx="0" cy="3247200"/>
          </a:xfrm>
          <a:prstGeom prst="straightConnector1">
            <a:avLst/>
          </a:prstGeom>
          <a:noFill/>
          <a:ln cap="flat" cmpd="sng" w="9525">
            <a:solidFill>
              <a:srgbClr val="24A47F"/>
            </a:solidFill>
            <a:prstDash val="solid"/>
            <a:round/>
            <a:headEnd len="sm" w="sm" type="none"/>
            <a:tailEnd len="sm" w="sm" type="none"/>
          </a:ln>
        </p:spPr>
      </p:cxnSp>
      <p:cxnSp>
        <p:nvCxnSpPr>
          <p:cNvPr id="1262" name="Google Shape;1262;p41"/>
          <p:cNvCxnSpPr/>
          <p:nvPr/>
        </p:nvCxnSpPr>
        <p:spPr>
          <a:xfrm>
            <a:off x="4235642" y="2571738"/>
            <a:ext cx="3358200" cy="0"/>
          </a:xfrm>
          <a:prstGeom prst="straightConnector1">
            <a:avLst/>
          </a:prstGeom>
          <a:noFill/>
          <a:ln cap="flat" cmpd="sng" w="9525">
            <a:solidFill>
              <a:srgbClr val="24A47F"/>
            </a:solidFill>
            <a:prstDash val="solid"/>
            <a:round/>
            <a:headEnd len="sm" w="sm" type="none"/>
            <a:tailEnd len="sm" w="sm" type="none"/>
          </a:ln>
        </p:spPr>
      </p:cxnSp>
      <p:sp>
        <p:nvSpPr>
          <p:cNvPr id="1263" name="Google Shape;1263;p41"/>
          <p:cNvSpPr/>
          <p:nvPr/>
        </p:nvSpPr>
        <p:spPr>
          <a:xfrm>
            <a:off x="3934900" y="1362700"/>
            <a:ext cx="1805700" cy="84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15372C"/>
                </a:solidFill>
                <a:latin typeface="Nunito"/>
                <a:ea typeface="Nunito"/>
                <a:cs typeface="Nunito"/>
                <a:sym typeface="Nunito"/>
              </a:rPr>
              <a:t>Submit your scorecard within 24 hours of conducting your interview</a:t>
            </a:r>
            <a:endParaRPr b="1" i="0" sz="1000" u="none" cap="none" strike="noStrike">
              <a:solidFill>
                <a:srgbClr val="15372C"/>
              </a:solidFill>
              <a:latin typeface="Nunito"/>
              <a:ea typeface="Nunito"/>
              <a:cs typeface="Nunito"/>
              <a:sym typeface="Nunito"/>
            </a:endParaRPr>
          </a:p>
          <a:p>
            <a:pPr indent="0" lvl="0" marL="0" marR="0" rtl="0" algn="ctr">
              <a:lnSpc>
                <a:spcPct val="100000"/>
              </a:lnSpc>
              <a:spcBef>
                <a:spcPts val="800"/>
              </a:spcBef>
              <a:spcAft>
                <a:spcPts val="0"/>
              </a:spcAft>
              <a:buClr>
                <a:srgbClr val="000000"/>
              </a:buClr>
              <a:buSzPts val="1000"/>
              <a:buFont typeface="Arial"/>
              <a:buNone/>
            </a:pPr>
            <a:r>
              <a:t/>
            </a:r>
            <a:endParaRPr b="1" i="0" sz="1000" u="none" cap="none" strike="noStrike">
              <a:solidFill>
                <a:srgbClr val="15372C"/>
              </a:solidFill>
              <a:latin typeface="Nunito"/>
              <a:ea typeface="Nunito"/>
              <a:cs typeface="Nunito"/>
              <a:sym typeface="Nunito"/>
            </a:endParaRPr>
          </a:p>
          <a:p>
            <a:pPr indent="0" lvl="0" marL="0" marR="0" rtl="0" algn="ctr">
              <a:lnSpc>
                <a:spcPct val="100000"/>
              </a:lnSpc>
              <a:spcBef>
                <a:spcPts val="800"/>
              </a:spcBef>
              <a:spcAft>
                <a:spcPts val="800"/>
              </a:spcAft>
              <a:buClr>
                <a:srgbClr val="000000"/>
              </a:buClr>
              <a:buSzPts val="1000"/>
              <a:buFont typeface="Arial"/>
              <a:buNone/>
            </a:pPr>
            <a:r>
              <a:t/>
            </a:r>
            <a:endParaRPr b="1" i="0" sz="1000" u="none" cap="none" strike="noStrike">
              <a:solidFill>
                <a:srgbClr val="15372C"/>
              </a:solidFill>
              <a:latin typeface="Nunito"/>
              <a:ea typeface="Nunito"/>
              <a:cs typeface="Nunito"/>
              <a:sym typeface="Nunito"/>
            </a:endParaRPr>
          </a:p>
        </p:txBody>
      </p:sp>
      <p:pic>
        <p:nvPicPr>
          <p:cNvPr id="1264" name="Google Shape;1264;p41"/>
          <p:cNvPicPr preferRelativeResize="0"/>
          <p:nvPr/>
        </p:nvPicPr>
        <p:blipFill rotWithShape="1">
          <a:blip r:embed="rId3">
            <a:alphaModFix/>
          </a:blip>
          <a:srcRect b="0" l="0" r="0" t="0"/>
          <a:stretch/>
        </p:blipFill>
        <p:spPr>
          <a:xfrm>
            <a:off x="4739713" y="1028697"/>
            <a:ext cx="196100" cy="196106"/>
          </a:xfrm>
          <a:prstGeom prst="rect">
            <a:avLst/>
          </a:prstGeom>
          <a:noFill/>
          <a:ln>
            <a:noFill/>
          </a:ln>
        </p:spPr>
      </p:pic>
      <p:pic>
        <p:nvPicPr>
          <p:cNvPr id="1265" name="Google Shape;1265;p41"/>
          <p:cNvPicPr preferRelativeResize="0"/>
          <p:nvPr/>
        </p:nvPicPr>
        <p:blipFill rotWithShape="1">
          <a:blip r:embed="rId3">
            <a:alphaModFix/>
          </a:blip>
          <a:srcRect b="0" l="0" r="0" t="0"/>
          <a:stretch/>
        </p:blipFill>
        <p:spPr>
          <a:xfrm>
            <a:off x="4739713" y="2929085"/>
            <a:ext cx="196100" cy="196106"/>
          </a:xfrm>
          <a:prstGeom prst="rect">
            <a:avLst/>
          </a:prstGeom>
          <a:noFill/>
          <a:ln>
            <a:noFill/>
          </a:ln>
        </p:spPr>
      </p:pic>
      <p:pic>
        <p:nvPicPr>
          <p:cNvPr id="1266" name="Google Shape;1266;p41"/>
          <p:cNvPicPr preferRelativeResize="0"/>
          <p:nvPr/>
        </p:nvPicPr>
        <p:blipFill rotWithShape="1">
          <a:blip r:embed="rId3">
            <a:alphaModFix/>
          </a:blip>
          <a:srcRect b="0" l="0" r="0" t="0"/>
          <a:stretch/>
        </p:blipFill>
        <p:spPr>
          <a:xfrm>
            <a:off x="6893688" y="2929085"/>
            <a:ext cx="196100" cy="196106"/>
          </a:xfrm>
          <a:prstGeom prst="rect">
            <a:avLst/>
          </a:prstGeom>
          <a:noFill/>
          <a:ln>
            <a:noFill/>
          </a:ln>
        </p:spPr>
      </p:pic>
      <p:pic>
        <p:nvPicPr>
          <p:cNvPr id="1267" name="Google Shape;1267;p41"/>
          <p:cNvPicPr preferRelativeResize="0"/>
          <p:nvPr/>
        </p:nvPicPr>
        <p:blipFill rotWithShape="1">
          <a:blip r:embed="rId3">
            <a:alphaModFix/>
          </a:blip>
          <a:srcRect b="0" l="0" r="0" t="0"/>
          <a:stretch/>
        </p:blipFill>
        <p:spPr>
          <a:xfrm>
            <a:off x="6893688" y="1028697"/>
            <a:ext cx="196100" cy="19610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42"/>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273" name="Google Shape;1273;p42"/>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t/>
            </a:r>
            <a:endParaRPr/>
          </a:p>
        </p:txBody>
      </p:sp>
      <p:sp>
        <p:nvSpPr>
          <p:cNvPr id="1274" name="Google Shape;1274;p42"/>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Reports</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43"/>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solidFill>
                  <a:srgbClr val="FFFFFF"/>
                </a:solidFill>
              </a:rPr>
              <a:t>‹#›</a:t>
            </a:fld>
            <a:endParaRPr>
              <a:solidFill>
                <a:srgbClr val="FFFFFF"/>
              </a:solidFill>
            </a:endParaRPr>
          </a:p>
        </p:txBody>
      </p:sp>
      <p:sp>
        <p:nvSpPr>
          <p:cNvPr id="1280" name="Google Shape;1280;p43"/>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Common reports</a:t>
            </a:r>
            <a:endParaRPr/>
          </a:p>
        </p:txBody>
      </p:sp>
      <p:sp>
        <p:nvSpPr>
          <p:cNvPr id="1281" name="Google Shape;1281;p43"/>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Common Greenhouse reports </a:t>
            </a:r>
            <a:endParaRPr/>
          </a:p>
          <a:p>
            <a:pPr indent="0" lvl="0" marL="0" rtl="0" algn="l">
              <a:lnSpc>
                <a:spcPct val="100000"/>
              </a:lnSpc>
              <a:spcBef>
                <a:spcPts val="0"/>
              </a:spcBef>
              <a:spcAft>
                <a:spcPts val="0"/>
              </a:spcAft>
              <a:buSzPts val="1800"/>
              <a:buNone/>
            </a:pPr>
            <a:r>
              <a:rPr lang="en"/>
              <a:t>and when to use them</a:t>
            </a:r>
            <a:endParaRPr/>
          </a:p>
        </p:txBody>
      </p:sp>
      <p:sp>
        <p:nvSpPr>
          <p:cNvPr id="1282" name="Google Shape;1282;p43"/>
          <p:cNvSpPr txBox="1"/>
          <p:nvPr/>
        </p:nvSpPr>
        <p:spPr>
          <a:xfrm>
            <a:off x="468625" y="2332025"/>
            <a:ext cx="1835400" cy="251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8561"/>
                </a:solidFill>
                <a:latin typeface="Nunito Sans"/>
                <a:ea typeface="Nunito Sans"/>
                <a:cs typeface="Nunito Sans"/>
                <a:sym typeface="Nunito Sans"/>
              </a:rPr>
              <a:t>All Jobs </a:t>
            </a:r>
            <a:endParaRPr b="1" i="0" sz="1200" u="none" cap="none" strike="noStrike">
              <a:solidFill>
                <a:srgbClr val="00856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8561"/>
                </a:solidFill>
                <a:latin typeface="Nunito Sans"/>
                <a:ea typeface="Nunito Sans"/>
                <a:cs typeface="Nunito Sans"/>
                <a:sym typeface="Nunito Sans"/>
              </a:rPr>
              <a:t>Summary</a:t>
            </a:r>
            <a:endParaRPr b="1" i="0" sz="1200" u="none" cap="none" strike="noStrike">
              <a:solidFill>
                <a:srgbClr val="00856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rPr b="0" i="0" lang="en" sz="1000" u="none" cap="none" strike="noStrike">
                <a:solidFill>
                  <a:schemeClr val="lt1"/>
                </a:solidFill>
                <a:latin typeface="Nunito Sans"/>
                <a:ea typeface="Nunito Sans"/>
                <a:cs typeface="Nunito Sans"/>
                <a:sym typeface="Nunito Sans"/>
              </a:rPr>
              <a:t>Audit that all necessary information has been added to for a particular job (hiring team assignments, offices, and custom fields).</a:t>
            </a:r>
            <a:endParaRPr b="0" i="0" sz="1000" u="none" cap="none" strike="noStrike">
              <a:solidFill>
                <a:schemeClr val="lt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p:txBody>
      </p:sp>
      <p:sp>
        <p:nvSpPr>
          <p:cNvPr id="1283" name="Google Shape;1283;p43"/>
          <p:cNvSpPr txBox="1"/>
          <p:nvPr/>
        </p:nvSpPr>
        <p:spPr>
          <a:xfrm>
            <a:off x="2483611" y="2332025"/>
            <a:ext cx="2048100" cy="251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8561"/>
                </a:solidFill>
                <a:latin typeface="Nunito Sans"/>
                <a:ea typeface="Nunito Sans"/>
                <a:cs typeface="Nunito Sans"/>
                <a:sym typeface="Nunito Sans"/>
              </a:rPr>
              <a:t>Candidate </a:t>
            </a:r>
            <a:endParaRPr b="1" i="0" sz="1300" u="none" cap="none" strike="noStrike">
              <a:solidFill>
                <a:srgbClr val="00856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8561"/>
                </a:solidFill>
                <a:latin typeface="Nunito Sans"/>
                <a:ea typeface="Nunito Sans"/>
                <a:cs typeface="Nunito Sans"/>
                <a:sym typeface="Nunito Sans"/>
              </a:rPr>
              <a:t>Quality by Source</a:t>
            </a:r>
            <a:endParaRPr b="1" i="0" sz="1300" u="none" cap="none" strike="noStrike">
              <a:solidFill>
                <a:srgbClr val="00856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rPr b="0" i="0" lang="en" sz="1000" u="none" cap="none" strike="noStrike">
                <a:solidFill>
                  <a:schemeClr val="lt1"/>
                </a:solidFill>
                <a:latin typeface="Nunito Sans"/>
                <a:ea typeface="Nunito Sans"/>
                <a:cs typeface="Nunito Sans"/>
                <a:sym typeface="Nunito Sans"/>
              </a:rPr>
              <a:t>Determine highest quality source for a job.</a:t>
            </a:r>
            <a:endParaRPr b="0" i="0" sz="1000" u="none" cap="none" strike="noStrike">
              <a:solidFill>
                <a:schemeClr val="lt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p:txBody>
      </p:sp>
      <p:sp>
        <p:nvSpPr>
          <p:cNvPr id="1284" name="Google Shape;1284;p43"/>
          <p:cNvSpPr txBox="1"/>
          <p:nvPr/>
        </p:nvSpPr>
        <p:spPr>
          <a:xfrm>
            <a:off x="4582900" y="2332075"/>
            <a:ext cx="1897500" cy="251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8561"/>
                </a:solidFill>
                <a:latin typeface="Nunito Sans"/>
                <a:ea typeface="Nunito Sans"/>
                <a:cs typeface="Nunito Sans"/>
                <a:sym typeface="Nunito Sans"/>
              </a:rPr>
              <a:t>Pipeline History and Pass-through Rates</a:t>
            </a:r>
            <a:endParaRPr b="1" i="0" sz="1300" u="none" cap="none" strike="noStrike">
              <a:solidFill>
                <a:srgbClr val="00856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rPr b="0" i="0" lang="en" sz="1000" u="none" cap="none" strike="noStrike">
                <a:solidFill>
                  <a:schemeClr val="lt1"/>
                </a:solidFill>
                <a:latin typeface="Nunito Sans"/>
                <a:ea typeface="Nunito Sans"/>
                <a:cs typeface="Nunito Sans"/>
                <a:sym typeface="Nunito Sans"/>
              </a:rPr>
              <a:t>Monitor pass rates and average days in a stage.</a:t>
            </a:r>
            <a:endParaRPr b="0" i="0" sz="1000" u="none" cap="none" strike="noStrike">
              <a:solidFill>
                <a:schemeClr val="lt1"/>
              </a:solidFill>
              <a:latin typeface="Nunito Sans"/>
              <a:ea typeface="Nunito Sans"/>
              <a:cs typeface="Nunito Sans"/>
              <a:sym typeface="Nunito Sans"/>
            </a:endParaRPr>
          </a:p>
        </p:txBody>
      </p:sp>
      <p:sp>
        <p:nvSpPr>
          <p:cNvPr id="1285" name="Google Shape;1285;p43"/>
          <p:cNvSpPr txBox="1"/>
          <p:nvPr/>
        </p:nvSpPr>
        <p:spPr>
          <a:xfrm>
            <a:off x="6682184" y="2332042"/>
            <a:ext cx="2197500" cy="251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8561"/>
                </a:solidFill>
                <a:latin typeface="Nunito Sans"/>
                <a:ea typeface="Nunito Sans"/>
                <a:cs typeface="Nunito Sans"/>
                <a:sym typeface="Nunito Sans"/>
              </a:rPr>
              <a:t>Time to Hire</a:t>
            </a:r>
            <a:endParaRPr b="0" i="0" sz="13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rgbClr val="15372C"/>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t/>
            </a:r>
            <a:endParaRPr b="0" i="0" sz="1000" u="none" cap="none" strike="noStrike">
              <a:solidFill>
                <a:schemeClr val="lt1"/>
              </a:solidFill>
              <a:latin typeface="Nunito Sans"/>
              <a:ea typeface="Nunito Sans"/>
              <a:cs typeface="Nunito Sans"/>
              <a:sym typeface="Nunito Sans"/>
            </a:endParaRPr>
          </a:p>
          <a:p>
            <a:pPr indent="0" lvl="0" marL="0" marR="0" rtl="0" algn="l">
              <a:lnSpc>
                <a:spcPct val="125000"/>
              </a:lnSpc>
              <a:spcBef>
                <a:spcPts val="0"/>
              </a:spcBef>
              <a:spcAft>
                <a:spcPts val="0"/>
              </a:spcAft>
              <a:buClr>
                <a:srgbClr val="000000"/>
              </a:buClr>
              <a:buSzPts val="1000"/>
              <a:buFont typeface="Arial"/>
              <a:buNone/>
            </a:pPr>
            <a:r>
              <a:rPr b="0" i="0" lang="en" sz="1000" u="none" cap="none" strike="noStrike">
                <a:solidFill>
                  <a:schemeClr val="lt1"/>
                </a:solidFill>
                <a:latin typeface="Nunito Sans"/>
                <a:ea typeface="Nunito Sans"/>
                <a:cs typeface="Nunito Sans"/>
                <a:sym typeface="Nunito Sans"/>
              </a:rPr>
              <a:t>Calculate time to make a hire.</a:t>
            </a:r>
            <a:endParaRPr b="0" i="0" sz="1000" u="none" cap="none" strike="noStrike">
              <a:solidFill>
                <a:schemeClr val="lt1"/>
              </a:solidFill>
              <a:latin typeface="Nunito Sans"/>
              <a:ea typeface="Nunito Sans"/>
              <a:cs typeface="Nunito Sans"/>
              <a:sym typeface="Nunito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44"/>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1291" name="Google Shape;1291;p44"/>
          <p:cNvSpPr txBox="1"/>
          <p:nvPr>
            <p:ph type="title"/>
          </p:nvPr>
        </p:nvSpPr>
        <p:spPr>
          <a:xfrm>
            <a:off x="458440" y="1031836"/>
            <a:ext cx="35529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Want to learn more?</a:t>
            </a:r>
            <a:endParaRPr/>
          </a:p>
        </p:txBody>
      </p:sp>
      <p:sp>
        <p:nvSpPr>
          <p:cNvPr id="1292" name="Google Shape;1292;p44"/>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solidFill>
                  <a:schemeClr val="lt1"/>
                </a:solidFill>
              </a:rPr>
              <a:t>More resources </a:t>
            </a:r>
            <a:endParaRPr>
              <a:solidFill>
                <a:schemeClr val="lt1"/>
              </a:solidFill>
            </a:endParaRPr>
          </a:p>
          <a:p>
            <a:pPr indent="0" lvl="0" marL="0" rtl="0" algn="l">
              <a:lnSpc>
                <a:spcPct val="125000"/>
              </a:lnSpc>
              <a:spcBef>
                <a:spcPts val="0"/>
              </a:spcBef>
              <a:spcAft>
                <a:spcPts val="0"/>
              </a:spcAft>
              <a:buSzPts val="1100"/>
              <a:buNone/>
            </a:pPr>
            <a:r>
              <a:t/>
            </a:r>
            <a:endParaRPr/>
          </a:p>
        </p:txBody>
      </p:sp>
      <p:sp>
        <p:nvSpPr>
          <p:cNvPr id="1293" name="Google Shape;1293;p44"/>
          <p:cNvSpPr txBox="1"/>
          <p:nvPr>
            <p:ph idx="2" type="body"/>
          </p:nvPr>
        </p:nvSpPr>
        <p:spPr>
          <a:xfrm>
            <a:off x="470375" y="1599300"/>
            <a:ext cx="36291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b="1" lang="en" sz="900" u="sng">
                <a:solidFill>
                  <a:schemeClr val="hlink"/>
                </a:solidFill>
                <a:hlinkClick r:id="rId3"/>
              </a:rPr>
              <a:t>Greenhouse Support</a:t>
            </a:r>
            <a:r>
              <a:rPr lang="en" sz="900"/>
              <a:t> </a:t>
            </a:r>
            <a:endParaRPr sz="900"/>
          </a:p>
          <a:p>
            <a:pPr indent="0" lvl="0" marL="0" rtl="0" algn="l">
              <a:lnSpc>
                <a:spcPct val="125000"/>
              </a:lnSpc>
              <a:spcBef>
                <a:spcPts val="0"/>
              </a:spcBef>
              <a:spcAft>
                <a:spcPts val="0"/>
              </a:spcAft>
              <a:buSzPts val="1100"/>
              <a:buNone/>
            </a:pPr>
            <a:r>
              <a:rPr lang="en" sz="900"/>
              <a:t>Search support documentation, find answers to common questions and browse helpful resources.</a:t>
            </a:r>
            <a:endParaRPr sz="900"/>
          </a:p>
          <a:p>
            <a:pPr indent="0" lvl="0" marL="0" rtl="0" algn="l">
              <a:lnSpc>
                <a:spcPct val="125000"/>
              </a:lnSpc>
              <a:spcBef>
                <a:spcPts val="0"/>
              </a:spcBef>
              <a:spcAft>
                <a:spcPts val="0"/>
              </a:spcAft>
              <a:buSzPts val="1100"/>
              <a:buNone/>
            </a:pPr>
            <a:r>
              <a:t/>
            </a:r>
            <a:endParaRPr sz="900"/>
          </a:p>
          <a:p>
            <a:pPr indent="0" lvl="0" marL="457200" rtl="0" algn="l">
              <a:lnSpc>
                <a:spcPct val="100000"/>
              </a:lnSpc>
              <a:spcBef>
                <a:spcPts val="0"/>
              </a:spcBef>
              <a:spcAft>
                <a:spcPts val="0"/>
              </a:spcAft>
              <a:buSzPts val="1100"/>
              <a:buNone/>
            </a:pPr>
            <a:r>
              <a:rPr lang="en" sz="900">
                <a:solidFill>
                  <a:schemeClr val="lt1"/>
                </a:solidFill>
              </a:rPr>
              <a:t>Article: </a:t>
            </a:r>
            <a:r>
              <a:rPr lang="en" sz="900" u="sng">
                <a:solidFill>
                  <a:schemeClr val="accent1"/>
                </a:solidFill>
                <a:hlinkClick r:id="rId4">
                  <a:extLst>
                    <a:ext uri="{A12FA001-AC4F-418D-AE19-62706E023703}">
                      <ahyp:hlinkClr val="tx"/>
                    </a:ext>
                  </a:extLst>
                </a:hlinkClick>
              </a:rPr>
              <a:t>Submit Referrals</a:t>
            </a:r>
            <a:r>
              <a:rPr lang="en" sz="900">
                <a:solidFill>
                  <a:srgbClr val="000000"/>
                </a:solidFill>
              </a:rPr>
              <a:t>.</a:t>
            </a:r>
            <a:endParaRPr sz="900">
              <a:solidFill>
                <a:srgbClr val="000000"/>
              </a:solidFill>
            </a:endParaRPr>
          </a:p>
          <a:p>
            <a:pPr indent="0" lvl="0" marL="457200" rtl="0" algn="l">
              <a:lnSpc>
                <a:spcPct val="100000"/>
              </a:lnSpc>
              <a:spcBef>
                <a:spcPts val="0"/>
              </a:spcBef>
              <a:spcAft>
                <a:spcPts val="0"/>
              </a:spcAft>
              <a:buSzPts val="1100"/>
              <a:buNone/>
            </a:pPr>
            <a:r>
              <a:rPr lang="en" sz="900">
                <a:solidFill>
                  <a:schemeClr val="lt1"/>
                </a:solidFill>
              </a:rPr>
              <a:t>Article: </a:t>
            </a:r>
            <a:r>
              <a:rPr lang="en" sz="900" u="sng">
                <a:solidFill>
                  <a:schemeClr val="accent1"/>
                </a:solidFill>
                <a:hlinkClick r:id="rId5">
                  <a:extLst>
                    <a:ext uri="{A12FA001-AC4F-418D-AE19-62706E023703}">
                      <ahyp:hlinkClr val="tx"/>
                    </a:ext>
                  </a:extLst>
                </a:hlinkClick>
              </a:rPr>
              <a:t>Post to Social Media</a:t>
            </a:r>
            <a:r>
              <a:rPr lang="en" sz="900">
                <a:solidFill>
                  <a:srgbClr val="000000"/>
                </a:solidFill>
              </a:rPr>
              <a:t>.</a:t>
            </a:r>
            <a:endParaRPr sz="900">
              <a:solidFill>
                <a:srgbClr val="000000"/>
              </a:solidFill>
            </a:endParaRPr>
          </a:p>
          <a:p>
            <a:pPr indent="0" lvl="0" marL="457200" rtl="0" algn="l">
              <a:lnSpc>
                <a:spcPct val="100000"/>
              </a:lnSpc>
              <a:spcBef>
                <a:spcPts val="0"/>
              </a:spcBef>
              <a:spcAft>
                <a:spcPts val="0"/>
              </a:spcAft>
              <a:buSzPts val="1100"/>
              <a:buNone/>
            </a:pPr>
            <a:r>
              <a:rPr lang="en" sz="900">
                <a:solidFill>
                  <a:schemeClr val="lt1"/>
                </a:solidFill>
              </a:rPr>
              <a:t>Article:</a:t>
            </a:r>
            <a:r>
              <a:rPr lang="en" sz="900">
                <a:solidFill>
                  <a:srgbClr val="000000"/>
                </a:solidFill>
              </a:rPr>
              <a:t> </a:t>
            </a:r>
            <a:r>
              <a:rPr lang="en" sz="900" u="sng">
                <a:solidFill>
                  <a:schemeClr val="accent1"/>
                </a:solidFill>
                <a:hlinkClick r:id="rId6">
                  <a:extLst>
                    <a:ext uri="{A12FA001-AC4F-418D-AE19-62706E023703}">
                      <ahyp:hlinkClr val="tx"/>
                    </a:ext>
                  </a:extLst>
                </a:hlinkClick>
              </a:rPr>
              <a:t>Create a New Job</a:t>
            </a:r>
            <a:r>
              <a:rPr lang="en" sz="900">
                <a:solidFill>
                  <a:srgbClr val="000000"/>
                </a:solidFill>
              </a:rPr>
              <a:t>.</a:t>
            </a:r>
            <a:endParaRPr sz="900">
              <a:solidFill>
                <a:srgbClr val="000000"/>
              </a:solidFill>
            </a:endParaRPr>
          </a:p>
          <a:p>
            <a:pPr indent="0" lvl="0" marL="457200" rtl="0" algn="l">
              <a:lnSpc>
                <a:spcPct val="100000"/>
              </a:lnSpc>
              <a:spcBef>
                <a:spcPts val="0"/>
              </a:spcBef>
              <a:spcAft>
                <a:spcPts val="0"/>
              </a:spcAft>
              <a:buSzPts val="1100"/>
              <a:buNone/>
            </a:pPr>
            <a:r>
              <a:rPr lang="en" sz="900">
                <a:solidFill>
                  <a:schemeClr val="lt1"/>
                </a:solidFill>
              </a:rPr>
              <a:t>Article: </a:t>
            </a:r>
            <a:r>
              <a:rPr lang="en" sz="900" u="sng">
                <a:solidFill>
                  <a:schemeClr val="accent1"/>
                </a:solidFill>
                <a:hlinkClick r:id="rId7">
                  <a:extLst>
                    <a:ext uri="{A12FA001-AC4F-418D-AE19-62706E023703}">
                      <ahyp:hlinkClr val="tx"/>
                    </a:ext>
                  </a:extLst>
                </a:hlinkClick>
              </a:rPr>
              <a:t>Add a Hiring Manager Review Stage</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t/>
            </a:r>
            <a:endParaRPr sz="900"/>
          </a:p>
          <a:p>
            <a:pPr indent="0" lvl="0" marL="0" rtl="0" algn="l">
              <a:lnSpc>
                <a:spcPct val="125000"/>
              </a:lnSpc>
              <a:spcBef>
                <a:spcPts val="0"/>
              </a:spcBef>
              <a:spcAft>
                <a:spcPts val="0"/>
              </a:spcAft>
              <a:buSzPts val="1100"/>
              <a:buNone/>
            </a:pPr>
            <a:r>
              <a:rPr b="1" lang="en" sz="900" u="sng">
                <a:solidFill>
                  <a:schemeClr val="hlink"/>
                </a:solidFill>
                <a:hlinkClick r:id="rId8"/>
              </a:rPr>
              <a:t>Learn Greenhouse</a:t>
            </a:r>
            <a:endParaRPr sz="900">
              <a:solidFill>
                <a:schemeClr val="lt1"/>
              </a:solidFill>
            </a:endParaRPr>
          </a:p>
          <a:p>
            <a:pPr indent="0" lvl="0" marL="0" rtl="0" algn="l">
              <a:lnSpc>
                <a:spcPct val="125000"/>
              </a:lnSpc>
              <a:spcBef>
                <a:spcPts val="0"/>
              </a:spcBef>
              <a:spcAft>
                <a:spcPts val="0"/>
              </a:spcAft>
              <a:buSzPts val="1100"/>
              <a:buNone/>
            </a:pPr>
            <a:r>
              <a:rPr lang="en" sz="900">
                <a:solidFill>
                  <a:schemeClr val="lt1"/>
                </a:solidFill>
              </a:rPr>
              <a:t>Your home for hiring best practices and product how-tos, helping you get the most out of Greenhouse – wherever you are.</a:t>
            </a:r>
            <a:endParaRPr sz="900">
              <a:solidFill>
                <a:schemeClr val="lt1"/>
              </a:solidFill>
            </a:endParaRPr>
          </a:p>
          <a:p>
            <a:pPr indent="0" lvl="0" marL="0" rtl="0" algn="l">
              <a:lnSpc>
                <a:spcPct val="125000"/>
              </a:lnSpc>
              <a:spcBef>
                <a:spcPts val="0"/>
              </a:spcBef>
              <a:spcAft>
                <a:spcPts val="0"/>
              </a:spcAft>
              <a:buSzPts val="1100"/>
              <a:buNone/>
            </a:pPr>
            <a:r>
              <a:t/>
            </a:r>
            <a:endParaRPr sz="900">
              <a:solidFill>
                <a:schemeClr val="lt1"/>
              </a:solidFill>
            </a:endParaRPr>
          </a:p>
          <a:p>
            <a:pPr indent="0" lvl="0" marL="457200" rtl="0" algn="l">
              <a:lnSpc>
                <a:spcPct val="125000"/>
              </a:lnSpc>
              <a:spcBef>
                <a:spcPts val="0"/>
              </a:spcBef>
              <a:spcAft>
                <a:spcPts val="0"/>
              </a:spcAft>
              <a:buSzPts val="1100"/>
              <a:buNone/>
            </a:pPr>
            <a:r>
              <a:rPr lang="en" sz="900" u="sng">
                <a:solidFill>
                  <a:schemeClr val="hlink"/>
                </a:solidFill>
                <a:hlinkClick r:id="rId9"/>
              </a:rPr>
              <a:t>Content library</a:t>
            </a:r>
            <a:endParaRPr sz="900">
              <a:solidFill>
                <a:schemeClr val="lt1"/>
              </a:solidFill>
            </a:endParaRPr>
          </a:p>
          <a:p>
            <a:pPr indent="0" lvl="0" marL="457200" rtl="0" algn="l">
              <a:lnSpc>
                <a:spcPct val="125000"/>
              </a:lnSpc>
              <a:spcBef>
                <a:spcPts val="0"/>
              </a:spcBef>
              <a:spcAft>
                <a:spcPts val="0"/>
              </a:spcAft>
              <a:buSzPts val="1100"/>
              <a:buNone/>
            </a:pPr>
            <a:r>
              <a:rPr lang="en" sz="900" u="sng">
                <a:solidFill>
                  <a:schemeClr val="hlink"/>
                </a:solidFill>
                <a:hlinkClick r:id="rId10"/>
              </a:rPr>
              <a:t>Live training calendar</a:t>
            </a:r>
            <a:endParaRPr sz="900">
              <a:solidFill>
                <a:schemeClr val="lt1"/>
              </a:solidFill>
            </a:endParaRPr>
          </a:p>
        </p:txBody>
      </p:sp>
      <p:pic>
        <p:nvPicPr>
          <p:cNvPr id="1294" name="Google Shape;1294;p44">
            <a:hlinkClick r:id="rId11"/>
          </p:cNvPr>
          <p:cNvPicPr preferRelativeResize="0"/>
          <p:nvPr/>
        </p:nvPicPr>
        <p:blipFill rotWithShape="1">
          <a:blip r:embed="rId12">
            <a:alphaModFix/>
          </a:blip>
          <a:srcRect b="0" l="0" r="0" t="0"/>
          <a:stretch/>
        </p:blipFill>
        <p:spPr>
          <a:xfrm>
            <a:off x="5218650" y="481175"/>
            <a:ext cx="3386100" cy="2025600"/>
          </a:xfrm>
          <a:prstGeom prst="roundRect">
            <a:avLst>
              <a:gd fmla="val 1113" name="adj"/>
            </a:avLst>
          </a:prstGeom>
          <a:noFill/>
          <a:ln cap="flat" cmpd="sng" w="9525">
            <a:solidFill>
              <a:schemeClr val="dk2"/>
            </a:solidFill>
            <a:prstDash val="solid"/>
            <a:round/>
            <a:headEnd len="sm" w="sm" type="none"/>
            <a:tailEnd len="sm" w="sm" type="none"/>
          </a:ln>
        </p:spPr>
      </p:pic>
      <p:pic>
        <p:nvPicPr>
          <p:cNvPr id="1295" name="Google Shape;1295;p44">
            <a:hlinkClick r:id="rId13"/>
          </p:cNvPr>
          <p:cNvPicPr preferRelativeResize="0"/>
          <p:nvPr/>
        </p:nvPicPr>
        <p:blipFill rotWithShape="1">
          <a:blip r:embed="rId14">
            <a:alphaModFix/>
          </a:blip>
          <a:srcRect b="0" l="0" r="0" t="0"/>
          <a:stretch/>
        </p:blipFill>
        <p:spPr>
          <a:xfrm>
            <a:off x="5218650" y="2634913"/>
            <a:ext cx="3386100" cy="1776000"/>
          </a:xfrm>
          <a:prstGeom prst="roundRect">
            <a:avLst>
              <a:gd fmla="val 1541" name="adj"/>
            </a:avLst>
          </a:prstGeom>
          <a:noFill/>
          <a:ln cap="flat" cmpd="sng" w="952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5"/>
          <p:cNvSpPr txBox="1"/>
          <p:nvPr>
            <p:ph idx="4294967295" type="body"/>
          </p:nvPr>
        </p:nvSpPr>
        <p:spPr>
          <a:xfrm>
            <a:off x="293000" y="1688850"/>
            <a:ext cx="4057500" cy="304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800"/>
              <a:t>With Greenhouse, we can see where all candidates are at any given time, set up alerts, and ensure we make great hires quickly.</a:t>
            </a:r>
            <a:endParaRPr sz="1800"/>
          </a:p>
          <a:p>
            <a:pPr indent="0" lvl="0" marL="0" rtl="0" algn="l">
              <a:lnSpc>
                <a:spcPct val="100000"/>
              </a:lnSpc>
              <a:spcBef>
                <a:spcPts val="0"/>
              </a:spcBef>
              <a:spcAft>
                <a:spcPts val="0"/>
              </a:spcAft>
              <a:buSzPts val="1100"/>
              <a:buNone/>
            </a:pPr>
            <a:r>
              <a:t/>
            </a:r>
            <a:endParaRPr sz="1800"/>
          </a:p>
          <a:p>
            <a:pPr indent="0" lvl="0" marL="0" rtl="0" algn="l">
              <a:lnSpc>
                <a:spcPct val="100000"/>
              </a:lnSpc>
              <a:spcBef>
                <a:spcPts val="0"/>
              </a:spcBef>
              <a:spcAft>
                <a:spcPts val="0"/>
              </a:spcAft>
              <a:buSzPts val="1100"/>
              <a:buNone/>
            </a:pPr>
            <a:r>
              <a:rPr lang="en" sz="1800"/>
              <a:t>Scorecards allow us to maintain a consistent interview process across all candidates and make more data-based decisions, thus creating better candidate experiences.</a:t>
            </a:r>
            <a:endParaRPr sz="1800"/>
          </a:p>
        </p:txBody>
      </p:sp>
      <p:sp>
        <p:nvSpPr>
          <p:cNvPr id="874" name="Google Shape;874;p5"/>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875" name="Google Shape;875;p5"/>
          <p:cNvSpPr txBox="1"/>
          <p:nvPr>
            <p:ph type="title"/>
          </p:nvPr>
        </p:nvSpPr>
        <p:spPr>
          <a:xfrm>
            <a:off x="468625" y="1021651"/>
            <a:ext cx="35529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3000"/>
              <a:t>All-in-one benefits</a:t>
            </a:r>
            <a:endParaRPr sz="3000"/>
          </a:p>
          <a:p>
            <a:pPr indent="0" lvl="0" marL="0" rtl="0" algn="l">
              <a:lnSpc>
                <a:spcPct val="100000"/>
              </a:lnSpc>
              <a:spcBef>
                <a:spcPts val="0"/>
              </a:spcBef>
              <a:spcAft>
                <a:spcPts val="0"/>
              </a:spcAft>
              <a:buSzPts val="1800"/>
              <a:buNone/>
            </a:pPr>
            <a:r>
              <a:t/>
            </a:r>
            <a:endParaRPr sz="3000"/>
          </a:p>
          <a:p>
            <a:pPr indent="0" lvl="0" marL="0" rtl="0" algn="l">
              <a:lnSpc>
                <a:spcPct val="100000"/>
              </a:lnSpc>
              <a:spcBef>
                <a:spcPts val="0"/>
              </a:spcBef>
              <a:spcAft>
                <a:spcPts val="0"/>
              </a:spcAft>
              <a:buSzPts val="1800"/>
              <a:buNone/>
            </a:pPr>
            <a:r>
              <a:t/>
            </a:r>
            <a:endParaRPr sz="3000"/>
          </a:p>
        </p:txBody>
      </p:sp>
      <p:sp>
        <p:nvSpPr>
          <p:cNvPr id="876" name="Google Shape;876;p5"/>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How does Greenhouse help us?</a:t>
            </a:r>
            <a:endParaRPr/>
          </a:p>
        </p:txBody>
      </p:sp>
      <p:sp>
        <p:nvSpPr>
          <p:cNvPr id="877" name="Google Shape;877;p5"/>
          <p:cNvSpPr txBox="1"/>
          <p:nvPr>
            <p:ph idx="2" type="body"/>
          </p:nvPr>
        </p:nvSpPr>
        <p:spPr>
          <a:xfrm>
            <a:off x="470375" y="2268225"/>
            <a:ext cx="3552900" cy="228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latin typeface="Merriweather"/>
                <a:ea typeface="Merriweather"/>
                <a:cs typeface="Merriweather"/>
                <a:sym typeface="Merriweather"/>
              </a:rPr>
              <a:t>Collaborative decision-making</a:t>
            </a:r>
            <a:r>
              <a:rPr b="1" lang="en"/>
              <a:t> </a:t>
            </a:r>
            <a:endParaRPr b="1"/>
          </a:p>
          <a:p>
            <a:pPr indent="0" lvl="0" marL="0" rtl="0" algn="l">
              <a:lnSpc>
                <a:spcPct val="100000"/>
              </a:lnSpc>
              <a:spcBef>
                <a:spcPts val="500"/>
              </a:spcBef>
              <a:spcAft>
                <a:spcPts val="0"/>
              </a:spcAft>
              <a:buSzPts val="1100"/>
              <a:buNone/>
            </a:pPr>
            <a:r>
              <a:rPr lang="en" sz="900"/>
              <a:t>Greenhouse makes it easy for leadership, managers and hiring teams to work together – we can see where all candidates are at any given time, and ensure we make great hires quickly.</a:t>
            </a:r>
            <a:br>
              <a:rPr lang="en" sz="900"/>
            </a:br>
            <a:br>
              <a:rPr lang="en" sz="900"/>
            </a:br>
            <a:endParaRPr sz="900"/>
          </a:p>
          <a:p>
            <a:pPr indent="0" lvl="0" marL="0" rtl="0" algn="l">
              <a:lnSpc>
                <a:spcPct val="100000"/>
              </a:lnSpc>
              <a:spcBef>
                <a:spcPts val="500"/>
              </a:spcBef>
              <a:spcAft>
                <a:spcPts val="0"/>
              </a:spcAft>
              <a:buSzPts val="1100"/>
              <a:buNone/>
            </a:pPr>
            <a:r>
              <a:rPr lang="en">
                <a:latin typeface="Merriweather"/>
                <a:ea typeface="Merriweather"/>
                <a:cs typeface="Merriweather"/>
                <a:sym typeface="Merriweather"/>
              </a:rPr>
              <a:t>Fair and equitable hiring</a:t>
            </a:r>
            <a:endParaRPr>
              <a:latin typeface="Merriweather"/>
              <a:ea typeface="Merriweather"/>
              <a:cs typeface="Merriweather"/>
              <a:sym typeface="Merriweather"/>
            </a:endParaRPr>
          </a:p>
          <a:p>
            <a:pPr indent="0" lvl="0" marL="0" rtl="0" algn="l">
              <a:lnSpc>
                <a:spcPct val="100000"/>
              </a:lnSpc>
              <a:spcBef>
                <a:spcPts val="500"/>
              </a:spcBef>
              <a:spcAft>
                <a:spcPts val="0"/>
              </a:spcAft>
              <a:buSzPts val="1100"/>
              <a:buNone/>
            </a:pPr>
            <a:r>
              <a:rPr lang="en" sz="900"/>
              <a:t>The platform is designed to address unconscious bias and promote inclusion at every step of the hiring process.</a:t>
            </a:r>
            <a:br>
              <a:rPr lang="en" sz="900"/>
            </a:br>
            <a:br>
              <a:rPr lang="en" sz="900"/>
            </a:br>
            <a:endParaRPr sz="900"/>
          </a:p>
          <a:p>
            <a:pPr indent="0" lvl="0" marL="0" rtl="0" algn="l">
              <a:lnSpc>
                <a:spcPct val="100000"/>
              </a:lnSpc>
              <a:spcBef>
                <a:spcPts val="0"/>
              </a:spcBef>
              <a:spcAft>
                <a:spcPts val="0"/>
              </a:spcAft>
              <a:buSzPts val="1100"/>
              <a:buNone/>
            </a:pPr>
            <a:r>
              <a:rPr lang="en">
                <a:latin typeface="Merriweather"/>
                <a:ea typeface="Merriweather"/>
                <a:cs typeface="Merriweather"/>
                <a:sym typeface="Merriweather"/>
              </a:rPr>
              <a:t>Continuous improvement</a:t>
            </a:r>
            <a:endParaRPr>
              <a:latin typeface="Merriweather"/>
              <a:ea typeface="Merriweather"/>
              <a:cs typeface="Merriweather"/>
              <a:sym typeface="Merriweather"/>
            </a:endParaRPr>
          </a:p>
          <a:p>
            <a:pPr indent="0" lvl="0" marL="0" rtl="0" algn="l">
              <a:lnSpc>
                <a:spcPct val="100000"/>
              </a:lnSpc>
              <a:spcBef>
                <a:spcPts val="500"/>
              </a:spcBef>
              <a:spcAft>
                <a:spcPts val="0"/>
              </a:spcAft>
              <a:buClr>
                <a:schemeClr val="dk1"/>
              </a:buClr>
              <a:buSzPts val="1100"/>
              <a:buFont typeface="Arial"/>
              <a:buNone/>
            </a:pPr>
            <a:r>
              <a:rPr lang="en" sz="900"/>
              <a:t>Greenhouse allows us to maintain a consistent interview process across all candidates and make more data-based decisions.</a:t>
            </a:r>
            <a:endParaRPr sz="900"/>
          </a:p>
          <a:p>
            <a:pPr indent="0" lvl="0" marL="0" rtl="0" algn="l">
              <a:lnSpc>
                <a:spcPct val="100000"/>
              </a:lnSpc>
              <a:spcBef>
                <a:spcPts val="0"/>
              </a:spcBef>
              <a:spcAft>
                <a:spcPts val="0"/>
              </a:spcAft>
              <a:buSzPts val="1100"/>
              <a:buNone/>
            </a:pPr>
            <a:r>
              <a:t/>
            </a:r>
            <a:endParaRPr sz="800"/>
          </a:p>
          <a:p>
            <a:pPr indent="0" lvl="0" marL="0" rtl="0" algn="l">
              <a:lnSpc>
                <a:spcPct val="100000"/>
              </a:lnSpc>
              <a:spcBef>
                <a:spcPts val="0"/>
              </a:spcBef>
              <a:spcAft>
                <a:spcPts val="500"/>
              </a:spcAft>
              <a:buSzPts val="1100"/>
              <a:buNone/>
            </a:pPr>
            <a:r>
              <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6"/>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883" name="Google Shape;883;p6"/>
          <p:cNvSpPr txBox="1"/>
          <p:nvPr>
            <p:ph type="title"/>
          </p:nvPr>
        </p:nvSpPr>
        <p:spPr>
          <a:xfrm>
            <a:off x="468625" y="1021650"/>
            <a:ext cx="3791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3000"/>
              <a:t>Structured  hiring, </a:t>
            </a:r>
            <a:endParaRPr sz="3000"/>
          </a:p>
          <a:p>
            <a:pPr indent="0" lvl="0" marL="0" rtl="0" algn="l">
              <a:lnSpc>
                <a:spcPct val="100000"/>
              </a:lnSpc>
              <a:spcBef>
                <a:spcPts val="0"/>
              </a:spcBef>
              <a:spcAft>
                <a:spcPts val="0"/>
              </a:spcAft>
              <a:buSzPts val="1800"/>
              <a:buNone/>
            </a:pPr>
            <a:r>
              <a:rPr lang="en" sz="3000"/>
              <a:t>from start to finish</a:t>
            </a:r>
            <a:endParaRPr sz="3000"/>
          </a:p>
          <a:p>
            <a:pPr indent="0" lvl="0" marL="0" rtl="0" algn="l">
              <a:lnSpc>
                <a:spcPct val="100000"/>
              </a:lnSpc>
              <a:spcBef>
                <a:spcPts val="0"/>
              </a:spcBef>
              <a:spcAft>
                <a:spcPts val="0"/>
              </a:spcAft>
              <a:buSzPts val="1800"/>
              <a:buNone/>
            </a:pPr>
            <a:r>
              <a:t/>
            </a:r>
            <a:endParaRPr sz="3000"/>
          </a:p>
          <a:p>
            <a:pPr indent="0" lvl="0" marL="0" rtl="0" algn="l">
              <a:lnSpc>
                <a:spcPct val="100000"/>
              </a:lnSpc>
              <a:spcBef>
                <a:spcPts val="0"/>
              </a:spcBef>
              <a:spcAft>
                <a:spcPts val="0"/>
              </a:spcAft>
              <a:buSzPts val="1800"/>
              <a:buNone/>
            </a:pPr>
            <a:r>
              <a:t/>
            </a:r>
            <a:endParaRPr sz="3000"/>
          </a:p>
        </p:txBody>
      </p:sp>
      <p:sp>
        <p:nvSpPr>
          <p:cNvPr id="884" name="Google Shape;884;p6"/>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What is structured hiring?</a:t>
            </a:r>
            <a:endParaRPr/>
          </a:p>
        </p:txBody>
      </p:sp>
      <p:sp>
        <p:nvSpPr>
          <p:cNvPr id="885" name="Google Shape;885;p6"/>
          <p:cNvSpPr txBox="1"/>
          <p:nvPr>
            <p:ph idx="2" type="body"/>
          </p:nvPr>
        </p:nvSpPr>
        <p:spPr>
          <a:xfrm>
            <a:off x="470375" y="2381750"/>
            <a:ext cx="3661800" cy="20697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Structured hiring is at the core of everything Greenhouse does. This methodic, measurable approach helps to define the role, requirements and attributes a successful candidate should have before a job is even posted – enabling internal alignment and confident decision-making. The result? Better hires.</a:t>
            </a:r>
            <a:endParaRPr/>
          </a:p>
          <a:p>
            <a:pPr indent="0" lvl="0" marL="0" rtl="0" algn="l">
              <a:lnSpc>
                <a:spcPct val="125000"/>
              </a:lnSpc>
              <a:spcBef>
                <a:spcPts val="0"/>
              </a:spcBef>
              <a:spcAft>
                <a:spcPts val="0"/>
              </a:spcAft>
              <a:buSzPts val="11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7"/>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891" name="Google Shape;891;p7"/>
          <p:cNvSpPr txBox="1"/>
          <p:nvPr>
            <p:ph idx="1" type="subTitle"/>
          </p:nvPr>
        </p:nvSpPr>
        <p:spPr>
          <a:xfrm>
            <a:off x="453150" y="445025"/>
            <a:ext cx="36618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t/>
            </a:r>
            <a:endParaRPr/>
          </a:p>
        </p:txBody>
      </p:sp>
      <p:sp>
        <p:nvSpPr>
          <p:cNvPr id="892" name="Google Shape;892;p7"/>
          <p:cNvSpPr txBox="1"/>
          <p:nvPr>
            <p:ph type="title"/>
          </p:nvPr>
        </p:nvSpPr>
        <p:spPr>
          <a:xfrm>
            <a:off x="463627" y="1027386"/>
            <a:ext cx="4103400" cy="577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Getting started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8"/>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898" name="Google Shape;898;p8"/>
          <p:cNvSpPr txBox="1"/>
          <p:nvPr>
            <p:ph type="title"/>
          </p:nvPr>
        </p:nvSpPr>
        <p:spPr>
          <a:xfrm>
            <a:off x="5028625" y="1021651"/>
            <a:ext cx="35529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Log into Greenhouse</a:t>
            </a:r>
            <a:endParaRPr/>
          </a:p>
        </p:txBody>
      </p:sp>
      <p:sp>
        <p:nvSpPr>
          <p:cNvPr id="899" name="Google Shape;899;p8"/>
          <p:cNvSpPr txBox="1"/>
          <p:nvPr>
            <p:ph idx="1" type="body"/>
          </p:nvPr>
        </p:nvSpPr>
        <p:spPr>
          <a:xfrm>
            <a:off x="5030375" y="1599300"/>
            <a:ext cx="3788700" cy="2958600"/>
          </a:xfrm>
          <a:prstGeom prst="rect">
            <a:avLst/>
          </a:prstGeom>
          <a:noFill/>
          <a:ln>
            <a:noFill/>
          </a:ln>
        </p:spPr>
        <p:txBody>
          <a:bodyPr anchorCtr="0" anchor="t" bIns="91425" lIns="91425" spcFirstLastPara="1" rIns="91425" wrap="square" tIns="91425">
            <a:noAutofit/>
          </a:bodyPr>
          <a:lstStyle/>
          <a:p>
            <a:pPr indent="-292100" lvl="0" marL="457200" rtl="0" algn="l">
              <a:lnSpc>
                <a:spcPct val="125000"/>
              </a:lnSpc>
              <a:spcBef>
                <a:spcPts val="0"/>
              </a:spcBef>
              <a:spcAft>
                <a:spcPts val="0"/>
              </a:spcAft>
              <a:buSzPts val="1000"/>
              <a:buAutoNum type="arabicPeriod"/>
            </a:pPr>
            <a:r>
              <a:rPr lang="en" sz="1000"/>
              <a:t>Check your email for an invitation to Greenhouse</a:t>
            </a:r>
            <a:endParaRPr sz="1000"/>
          </a:p>
          <a:p>
            <a:pPr indent="-292100" lvl="0" marL="457200" rtl="0" algn="l">
              <a:lnSpc>
                <a:spcPct val="125000"/>
              </a:lnSpc>
              <a:spcBef>
                <a:spcPts val="0"/>
              </a:spcBef>
              <a:spcAft>
                <a:spcPts val="0"/>
              </a:spcAft>
              <a:buSzPts val="1000"/>
              <a:buAutoNum type="arabicPeriod"/>
            </a:pPr>
            <a:r>
              <a:rPr lang="en" sz="1000"/>
              <a:t>Navigate to </a:t>
            </a:r>
            <a:r>
              <a:rPr lang="en" sz="1000" u="sng">
                <a:solidFill>
                  <a:schemeClr val="hlink"/>
                </a:solidFill>
                <a:hlinkClick r:id="rId3"/>
              </a:rPr>
              <a:t>greenhouse.io</a:t>
            </a:r>
            <a:r>
              <a:rPr lang="en" sz="1000"/>
              <a:t> and select </a:t>
            </a:r>
            <a:r>
              <a:rPr b="1" lang="en" sz="1000"/>
              <a:t>Sign In</a:t>
            </a:r>
            <a:endParaRPr b="1" sz="1000"/>
          </a:p>
          <a:p>
            <a:pPr indent="-292100" lvl="0" marL="457200" rtl="0" algn="l">
              <a:lnSpc>
                <a:spcPct val="125000"/>
              </a:lnSpc>
              <a:spcBef>
                <a:spcPts val="0"/>
              </a:spcBef>
              <a:spcAft>
                <a:spcPts val="0"/>
              </a:spcAft>
              <a:buSzPts val="1000"/>
              <a:buAutoNum type="arabicPeriod"/>
            </a:pPr>
            <a:r>
              <a:rPr lang="en" sz="1000"/>
              <a:t>Enter the email and password from your invitation</a:t>
            </a:r>
            <a:endParaRPr sz="1000"/>
          </a:p>
          <a:p>
            <a:pPr indent="0" lvl="0" marL="0" rtl="0" algn="l">
              <a:lnSpc>
                <a:spcPct val="125000"/>
              </a:lnSpc>
              <a:spcBef>
                <a:spcPts val="0"/>
              </a:spcBef>
              <a:spcAft>
                <a:spcPts val="0"/>
              </a:spcAft>
              <a:buSzPts val="1100"/>
              <a:buNone/>
            </a:pPr>
            <a:r>
              <a:t/>
            </a:r>
            <a:endParaRPr sz="1000"/>
          </a:p>
          <a:p>
            <a:pPr indent="0" lvl="0" marL="0" rtl="0" algn="l">
              <a:lnSpc>
                <a:spcPct val="125000"/>
              </a:lnSpc>
              <a:spcBef>
                <a:spcPts val="0"/>
              </a:spcBef>
              <a:spcAft>
                <a:spcPts val="0"/>
              </a:spcAft>
              <a:buSzPts val="1100"/>
              <a:buNone/>
            </a:pPr>
            <a:r>
              <a:t/>
            </a:r>
            <a:endParaRPr sz="1000"/>
          </a:p>
        </p:txBody>
      </p:sp>
      <p:sp>
        <p:nvSpPr>
          <p:cNvPr id="900" name="Google Shape;900;p8"/>
          <p:cNvSpPr/>
          <p:nvPr/>
        </p:nvSpPr>
        <p:spPr>
          <a:xfrm>
            <a:off x="2961800" y="1028700"/>
            <a:ext cx="1377300" cy="1355400"/>
          </a:xfrm>
          <a:prstGeom prst="roundRect">
            <a:avLst>
              <a:gd fmla="val 2246"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Sans"/>
              <a:ea typeface="Nunito Sans"/>
              <a:cs typeface="Nunito Sans"/>
              <a:sym typeface="Nunito Sans"/>
            </a:endParaRPr>
          </a:p>
        </p:txBody>
      </p:sp>
      <p:pic>
        <p:nvPicPr>
          <p:cNvPr id="901" name="Google Shape;901;p8"/>
          <p:cNvPicPr preferRelativeResize="0"/>
          <p:nvPr/>
        </p:nvPicPr>
        <p:blipFill rotWithShape="1">
          <a:blip r:embed="rId4">
            <a:alphaModFix/>
          </a:blip>
          <a:srcRect b="0" l="0" r="0" t="0"/>
          <a:stretch/>
        </p:blipFill>
        <p:spPr>
          <a:xfrm>
            <a:off x="3020152" y="1072622"/>
            <a:ext cx="1299629" cy="1240441"/>
          </a:xfrm>
          <a:prstGeom prst="rect">
            <a:avLst/>
          </a:prstGeom>
          <a:noFill/>
          <a:ln>
            <a:noFill/>
          </a:ln>
        </p:spPr>
      </p:pic>
      <p:sp>
        <p:nvSpPr>
          <p:cNvPr id="902" name="Google Shape;902;p8"/>
          <p:cNvSpPr txBox="1"/>
          <p:nvPr>
            <p:ph idx="4294967295" type="subTitle"/>
          </p:nvPr>
        </p:nvSpPr>
        <p:spPr>
          <a:xfrm>
            <a:off x="5028625" y="445025"/>
            <a:ext cx="2174100" cy="292800"/>
          </a:xfrm>
          <a:prstGeom prst="rect">
            <a:avLst/>
          </a:prstGeom>
          <a:noFill/>
          <a:ln>
            <a:noFill/>
          </a:ln>
        </p:spPr>
        <p:txBody>
          <a:bodyPr anchorCtr="0" anchor="t" bIns="91425" lIns="91425" spcFirstLastPara="1" rIns="91425" wrap="square" tIns="91425">
            <a:noAutofit/>
          </a:bodyPr>
          <a:lstStyle/>
          <a:p>
            <a:pPr indent="0" lvl="0" marL="0" marR="0" rtl="0" algn="l">
              <a:lnSpc>
                <a:spcPct val="125000"/>
              </a:lnSpc>
              <a:spcBef>
                <a:spcPts val="0"/>
              </a:spcBef>
              <a:spcAft>
                <a:spcPts val="0"/>
              </a:spcAft>
              <a:buClr>
                <a:srgbClr val="15372C"/>
              </a:buClr>
              <a:buSzPts val="1100"/>
              <a:buFont typeface="Nunito Sans"/>
              <a:buNone/>
            </a:pPr>
            <a:r>
              <a:rPr b="0" i="0" lang="en" sz="1100" u="none" cap="none" strike="noStrike">
                <a:solidFill>
                  <a:srgbClr val="15372C"/>
                </a:solidFill>
                <a:latin typeface="Nunito Sans"/>
                <a:ea typeface="Nunito Sans"/>
                <a:cs typeface="Nunito Sans"/>
                <a:sym typeface="Nunito Sans"/>
              </a:rPr>
              <a:t>Getting started</a:t>
            </a:r>
            <a:endParaRPr b="0" i="0" sz="1100" u="none" cap="none" strike="noStrike">
              <a:solidFill>
                <a:srgbClr val="15372C"/>
              </a:solidFill>
              <a:latin typeface="Nunito Sans"/>
              <a:ea typeface="Nunito Sans"/>
              <a:cs typeface="Nunito Sans"/>
              <a:sym typeface="Nuni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9"/>
          <p:cNvSpPr txBox="1"/>
          <p:nvPr>
            <p:ph idx="12" type="sldNum"/>
          </p:nvPr>
        </p:nvSpPr>
        <p:spPr>
          <a:xfrm>
            <a:off x="8644004" y="4708276"/>
            <a:ext cx="316800" cy="3645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700"/>
              <a:buNone/>
            </a:pPr>
            <a:fld id="{00000000-1234-1234-1234-123412341234}" type="slidenum">
              <a:rPr lang="en"/>
              <a:t>‹#›</a:t>
            </a:fld>
            <a:endParaRPr/>
          </a:p>
        </p:txBody>
      </p:sp>
      <p:sp>
        <p:nvSpPr>
          <p:cNvPr id="908" name="Google Shape;908;p9"/>
          <p:cNvSpPr txBox="1"/>
          <p:nvPr>
            <p:ph type="title"/>
          </p:nvPr>
        </p:nvSpPr>
        <p:spPr>
          <a:xfrm>
            <a:off x="468625" y="1021650"/>
            <a:ext cx="2174100" cy="44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Task management</a:t>
            </a:r>
            <a:endParaRPr/>
          </a:p>
        </p:txBody>
      </p:sp>
      <p:sp>
        <p:nvSpPr>
          <p:cNvPr id="909" name="Google Shape;909;p9"/>
          <p:cNvSpPr txBox="1"/>
          <p:nvPr>
            <p:ph idx="1" type="subTitle"/>
          </p:nvPr>
        </p:nvSpPr>
        <p:spPr>
          <a:xfrm>
            <a:off x="453150" y="445025"/>
            <a:ext cx="2174100" cy="292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Getting started</a:t>
            </a:r>
            <a:endParaRPr/>
          </a:p>
        </p:txBody>
      </p:sp>
      <p:sp>
        <p:nvSpPr>
          <p:cNvPr id="910" name="Google Shape;910;p9"/>
          <p:cNvSpPr txBox="1"/>
          <p:nvPr>
            <p:ph idx="2" type="body"/>
          </p:nvPr>
        </p:nvSpPr>
        <p:spPr>
          <a:xfrm>
            <a:off x="453150" y="1877525"/>
            <a:ext cx="2318400" cy="29586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SzPts val="1100"/>
              <a:buNone/>
            </a:pPr>
            <a:r>
              <a:rPr lang="en"/>
              <a:t>From your </a:t>
            </a:r>
            <a:r>
              <a:rPr b="1" lang="en"/>
              <a:t>dashboard,</a:t>
            </a:r>
            <a:r>
              <a:rPr lang="en"/>
              <a:t> you can manage all your tasks:</a:t>
            </a:r>
            <a:endParaRPr/>
          </a:p>
          <a:p>
            <a:pPr indent="0" lvl="0" marL="0" rtl="0" algn="l">
              <a:lnSpc>
                <a:spcPct val="125000"/>
              </a:lnSpc>
              <a:spcBef>
                <a:spcPts val="0"/>
              </a:spcBef>
              <a:spcAft>
                <a:spcPts val="0"/>
              </a:spcAft>
              <a:buSzPts val="1100"/>
              <a:buNone/>
            </a:pPr>
            <a:r>
              <a:t/>
            </a:r>
            <a:endParaRPr/>
          </a:p>
          <a:p>
            <a:pPr indent="-298450" lvl="0" marL="457200" rtl="0" algn="l">
              <a:lnSpc>
                <a:spcPct val="125000"/>
              </a:lnSpc>
              <a:spcBef>
                <a:spcPts val="0"/>
              </a:spcBef>
              <a:spcAft>
                <a:spcPts val="0"/>
              </a:spcAft>
              <a:buSzPts val="1100"/>
              <a:buAutoNum type="arabicPeriod"/>
            </a:pPr>
            <a:r>
              <a:rPr lang="en"/>
              <a:t>Upcoming interviews</a:t>
            </a:r>
            <a:endParaRPr/>
          </a:p>
          <a:p>
            <a:pPr indent="-298450" lvl="0" marL="457200" rtl="0" algn="l">
              <a:lnSpc>
                <a:spcPct val="125000"/>
              </a:lnSpc>
              <a:spcBef>
                <a:spcPts val="0"/>
              </a:spcBef>
              <a:spcAft>
                <a:spcPts val="0"/>
              </a:spcAft>
              <a:buSzPts val="1100"/>
              <a:buAutoNum type="arabicPeriod"/>
            </a:pPr>
            <a:r>
              <a:rPr lang="en"/>
              <a:t>Applications to review</a:t>
            </a:r>
            <a:endParaRPr/>
          </a:p>
          <a:p>
            <a:pPr indent="-298450" lvl="0" marL="457200" rtl="0" algn="l">
              <a:lnSpc>
                <a:spcPct val="125000"/>
              </a:lnSpc>
              <a:spcBef>
                <a:spcPts val="0"/>
              </a:spcBef>
              <a:spcAft>
                <a:spcPts val="0"/>
              </a:spcAft>
              <a:buSzPts val="1100"/>
              <a:buAutoNum type="arabicPeriod"/>
            </a:pPr>
            <a:r>
              <a:rPr lang="en"/>
              <a:t>Reminders</a:t>
            </a:r>
            <a:endParaRPr/>
          </a:p>
          <a:p>
            <a:pPr indent="-298450" lvl="0" marL="457200" rtl="0" algn="l">
              <a:lnSpc>
                <a:spcPct val="125000"/>
              </a:lnSpc>
              <a:spcBef>
                <a:spcPts val="0"/>
              </a:spcBef>
              <a:spcAft>
                <a:spcPts val="0"/>
              </a:spcAft>
              <a:buSzPts val="1100"/>
              <a:buAutoNum type="arabicPeriod"/>
            </a:pPr>
            <a:r>
              <a:rPr lang="en"/>
              <a:t>Tasks to be completed</a:t>
            </a:r>
            <a:endParaRPr/>
          </a:p>
          <a:p>
            <a:pPr indent="-298450" lvl="0" marL="457200" rtl="0" algn="l">
              <a:lnSpc>
                <a:spcPct val="125000"/>
              </a:lnSpc>
              <a:spcBef>
                <a:spcPts val="0"/>
              </a:spcBef>
              <a:spcAft>
                <a:spcPts val="0"/>
              </a:spcAft>
              <a:buSzPts val="1100"/>
              <a:buAutoNum type="arabicPeriod"/>
            </a:pPr>
            <a:r>
              <a:rPr lang="en"/>
              <a:t>Outstanding approvals</a:t>
            </a:r>
            <a:endParaRPr/>
          </a:p>
          <a:p>
            <a:pPr indent="-298450" lvl="0" marL="457200" rtl="0" algn="l">
              <a:lnSpc>
                <a:spcPct val="125000"/>
              </a:lnSpc>
              <a:spcBef>
                <a:spcPts val="0"/>
              </a:spcBef>
              <a:spcAft>
                <a:spcPts val="0"/>
              </a:spcAft>
              <a:buSzPts val="1100"/>
              <a:buAutoNum type="arabicPeriod"/>
            </a:pPr>
            <a:r>
              <a:rPr lang="en"/>
              <a:t>Reminders and people you’re following</a:t>
            </a:r>
            <a:endParaRPr/>
          </a:p>
          <a:p>
            <a:pPr indent="0" lvl="0" marL="45720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a:p>
            <a:pPr indent="0" lvl="0" marL="0" rtl="0" algn="l">
              <a:lnSpc>
                <a:spcPct val="125000"/>
              </a:lnSpc>
              <a:spcBef>
                <a:spcPts val="0"/>
              </a:spcBef>
              <a:spcAft>
                <a:spcPts val="0"/>
              </a:spcAft>
              <a:buSzPts val="1100"/>
              <a:buNone/>
            </a:pPr>
            <a:r>
              <a:t/>
            </a:r>
            <a:endParaRPr/>
          </a:p>
        </p:txBody>
      </p:sp>
      <p:pic>
        <p:nvPicPr>
          <p:cNvPr id="911" name="Google Shape;911;p9"/>
          <p:cNvPicPr preferRelativeResize="0"/>
          <p:nvPr/>
        </p:nvPicPr>
        <p:blipFill rotWithShape="1">
          <a:blip r:embed="rId3">
            <a:alphaModFix/>
          </a:blip>
          <a:srcRect b="-4412" l="-2045" r="-1785" t="-6475"/>
          <a:stretch/>
        </p:blipFill>
        <p:spPr>
          <a:xfrm>
            <a:off x="3309800" y="1286400"/>
            <a:ext cx="5564100" cy="2570700"/>
          </a:xfrm>
          <a:prstGeom prst="roundRect">
            <a:avLst>
              <a:gd fmla="val 1046" name="adj"/>
            </a:avLst>
          </a:prstGeom>
          <a:noFill/>
          <a:ln cap="flat" cmpd="sng" w="9525">
            <a:solidFill>
              <a:schemeClr val="dk2"/>
            </a:solidFill>
            <a:prstDash val="solid"/>
            <a:round/>
            <a:headEnd len="sm" w="sm" type="none"/>
            <a:tailEnd len="sm" w="sm" type="none"/>
          </a:ln>
        </p:spPr>
      </p:pic>
      <p:sp>
        <p:nvSpPr>
          <p:cNvPr id="912" name="Google Shape;912;p9"/>
          <p:cNvSpPr/>
          <p:nvPr/>
        </p:nvSpPr>
        <p:spPr>
          <a:xfrm>
            <a:off x="3442525" y="1985250"/>
            <a:ext cx="697500" cy="2100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9"/>
          <p:cNvSpPr/>
          <p:nvPr/>
        </p:nvSpPr>
        <p:spPr>
          <a:xfrm>
            <a:off x="3442525" y="2575950"/>
            <a:ext cx="1088700" cy="2100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9"/>
          <p:cNvSpPr/>
          <p:nvPr/>
        </p:nvSpPr>
        <p:spPr>
          <a:xfrm>
            <a:off x="7521950" y="1985250"/>
            <a:ext cx="476700" cy="1881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9"/>
          <p:cNvSpPr/>
          <p:nvPr/>
        </p:nvSpPr>
        <p:spPr>
          <a:xfrm>
            <a:off x="7521950" y="3362475"/>
            <a:ext cx="848700" cy="2100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eenhouse brand theme">
  <a:themeElements>
    <a:clrScheme name="Simple Light">
      <a:dk1>
        <a:srgbClr val="15372C"/>
      </a:dk1>
      <a:lt1>
        <a:srgbClr val="FFFFFF"/>
      </a:lt1>
      <a:dk2>
        <a:srgbClr val="EFEFEF"/>
      </a:dk2>
      <a:lt2>
        <a:srgbClr val="008561"/>
      </a:lt2>
      <a:accent1>
        <a:srgbClr val="24A47F"/>
      </a:accent1>
      <a:accent2>
        <a:srgbClr val="FFA52E"/>
      </a:accent2>
      <a:accent3>
        <a:srgbClr val="FF6519"/>
      </a:accent3>
      <a:accent4>
        <a:srgbClr val="D8372A"/>
      </a:accent4>
      <a:accent5>
        <a:srgbClr val="3574D6"/>
      </a:accent5>
      <a:accent6>
        <a:srgbClr val="335247"/>
      </a:accent6>
      <a:hlink>
        <a:srgbClr val="24A4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