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66.xml"/>
  <Override ContentType="application/vnd.openxmlformats-officedocument.presentationml.slideLayout+xml" PartName="/ppt/slideLayouts/slideLayout96.xml"/>
  <Override ContentType="application/vnd.openxmlformats-officedocument.presentationml.slideLayout+xml" PartName="/ppt/slideLayouts/slideLayout358.xml"/>
  <Override ContentType="application/vnd.openxmlformats-officedocument.presentationml.slideLayout+xml" PartName="/ppt/slideLayouts/slideLayout269.xml"/>
  <Override ContentType="application/vnd.openxmlformats-officedocument.presentationml.slideLayout+xml" PartName="/ppt/slideLayouts/slideLayout285.xml"/>
  <Override ContentType="application/vnd.openxmlformats-officedocument.presentationml.slideLayout+xml" PartName="/ppt/slideLayouts/slideLayout110.xml"/>
  <Override ContentType="application/vnd.openxmlformats-officedocument.presentationml.slideLayout+xml" PartName="/ppt/slideLayouts/slideLayout382.xml"/>
  <Override ContentType="application/vnd.openxmlformats-officedocument.presentationml.slideLayout+xml" PartName="/ppt/slideLayouts/slideLayout277.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374.xml"/>
  <Override ContentType="application/vnd.openxmlformats-officedocument.presentationml.slideLayout+xml" PartName="/ppt/slideLayouts/slideLayout165.xml"/>
  <Override ContentType="application/vnd.openxmlformats-officedocument.presentationml.slideLayout+xml" PartName="/ppt/slideLayouts/slideLayout343.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390.xml"/>
  <Override ContentType="application/vnd.openxmlformats-officedocument.presentationml.slideLayout+xml" PartName="/ppt/slideLayouts/slideLayout293.xml"/>
  <Override ContentType="application/vnd.openxmlformats-officedocument.presentationml.slideLayout+xml" PartName="/ppt/slideLayouts/slideLayout49.xml"/>
  <Override ContentType="application/vnd.openxmlformats-officedocument.presentationml.slideLayout+xml" PartName="/ppt/slideLayouts/slideLayout319.xml"/>
  <Override ContentType="application/vnd.openxmlformats-officedocument.presentationml.slideLayout+xml" PartName="/ppt/slideLayouts/slideLayout117.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311.xml"/>
  <Override ContentType="application/vnd.openxmlformats-officedocument.presentationml.slideLayout+xml" PartName="/ppt/slideLayouts/slideLayout41.xml"/>
  <Override ContentType="application/vnd.openxmlformats-officedocument.presentationml.slideLayout+xml" PartName="/ppt/slideLayouts/slideLayout214.xml"/>
  <Override ContentType="application/vnd.openxmlformats-officedocument.presentationml.slideLayout+xml" PartName="/ppt/slideLayouts/slideLayout15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238.xml"/>
  <Override ContentType="application/vnd.openxmlformats-officedocument.presentationml.slideLayout+xml" PartName="/ppt/slideLayouts/slideLayout424.xml"/>
  <Override ContentType="application/vnd.openxmlformats-officedocument.presentationml.slideLayout+xml" PartName="/ppt/slideLayouts/slideLayout73.xml"/>
  <Override ContentType="application/vnd.openxmlformats-officedocument.presentationml.slideLayout+xml" PartName="/ppt/slideLayouts/slideLayout415.xml"/>
  <Override ContentType="application/vnd.openxmlformats-officedocument.presentationml.slideLayout+xml" PartName="/ppt/slideLayouts/slideLayout351.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407.xml"/>
  <Override ContentType="application/vnd.openxmlformats-officedocument.presentationml.slideLayout+xml" PartName="/ppt/slideLayouts/slideLayout432.xml"/>
  <Override ContentType="application/vnd.openxmlformats-officedocument.presentationml.slideLayout+xml" PartName="/ppt/slideLayouts/slideLayout304.xml"/>
  <Override ContentType="application/vnd.openxmlformats-officedocument.presentationml.slideLayout+xml" PartName="/ppt/slideLayouts/slideLayout334.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270.xml"/>
  <Override ContentType="application/vnd.openxmlformats-officedocument.presentationml.slideLayout+xml" PartName="/ppt/slideLayouts/slideLayout253.xml"/>
  <Override ContentType="application/vnd.openxmlformats-officedocument.presentationml.slideLayout+xml" PartName="/ppt/slideLayouts/slideLayout400.xml"/>
  <Override ContentType="application/vnd.openxmlformats-officedocument.presentationml.slideLayout+xml" PartName="/ppt/slideLayouts/slideLayout189.xml"/>
  <Override ContentType="application/vnd.openxmlformats-officedocument.presentationml.slideLayout+xml" PartName="/ppt/slideLayouts/slideLayout278.xml"/>
  <Override ContentType="application/vnd.openxmlformats-officedocument.presentationml.slideLayout+xml" PartName="/ppt/slideLayouts/slideLayout367.xml"/>
  <Override ContentType="application/vnd.openxmlformats-officedocument.presentationml.slideLayout+xml" PartName="/ppt/slideLayouts/slideLayout103.xml"/>
  <Override ContentType="application/vnd.openxmlformats-officedocument.presentationml.slideLayout+xml" PartName="/ppt/slideLayouts/slideLayout89.xml"/>
  <Override ContentType="application/vnd.openxmlformats-officedocument.presentationml.slideLayout+xml" PartName="/ppt/slideLayouts/slideLayout357.xml"/>
  <Override ContentType="application/vnd.openxmlformats-officedocument.presentationml.slideLayout+xml" PartName="/ppt/slideLayouts/slideLayout180.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391.xml"/>
  <Override ContentType="application/vnd.openxmlformats-officedocument.presentationml.slideLayout+xml" PartName="/ppt/slideLayouts/slideLayout268.xml"/>
  <Override ContentType="application/vnd.openxmlformats-officedocument.presentationml.slideLayout+xml" PartName="/ppt/slideLayouts/slideLayout294.xml"/>
  <Override ContentType="application/vnd.openxmlformats-officedocument.presentationml.slideLayout+xml" PartName="/ppt/slideLayouts/slideLayout18.xml"/>
  <Override ContentType="application/vnd.openxmlformats-officedocument.presentationml.slideLayout+xml" PartName="/ppt/slideLayouts/slideLayout3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45.xml"/>
  <Override ContentType="application/vnd.openxmlformats-officedocument.presentationml.slideLayout+xml" PartName="/ppt/slideLayouts/slideLayout373.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231.xml"/>
  <Override ContentType="application/vnd.openxmlformats-officedocument.presentationml.slideLayout+xml" PartName="/ppt/slideLayouts/slideLayout342.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425.xml"/>
  <Override ContentType="application/vnd.openxmlformats-officedocument.presentationml.slideLayout+xml" PartName="/ppt/slideLayouts/slideLayout7.xml"/>
  <Override ContentType="application/vnd.openxmlformats-officedocument.presentationml.slideLayout+xml" PartName="/ppt/slideLayouts/slideLayout299.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263.xml"/>
  <Override ContentType="application/vnd.openxmlformats-officedocument.presentationml.slideLayout+xml" PartName="/ppt/slideLayouts/slideLayout352.xml"/>
  <Override ContentType="application/vnd.openxmlformats-officedocument.presentationml.slideLayout+xml" PartName="/ppt/slideLayouts/slideLayout335.xml"/>
  <Override ContentType="application/vnd.openxmlformats-officedocument.presentationml.slideLayout+xml" PartName="/ppt/slideLayouts/slideLayout246.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84.xml"/>
  <Override ContentType="application/vnd.openxmlformats-officedocument.presentationml.slideLayout+xml" PartName="/ppt/slideLayouts/slideLayout207.xml"/>
  <Override ContentType="application/vnd.openxmlformats-officedocument.presentationml.slideLayout+xml" PartName="/ppt/slideLayouts/slideLayout431.xml"/>
  <Override ContentType="application/vnd.openxmlformats-officedocument.presentationml.slideLayout+xml" PartName="/ppt/slideLayouts/slideLayout57.xml"/>
  <Override ContentType="application/vnd.openxmlformats-officedocument.presentationml.slideLayout+xml" PartName="/ppt/slideLayouts/slideLayout414.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63.xml"/>
  <Override ContentType="application/vnd.openxmlformats-officedocument.presentationml.slideLayout+xml" PartName="/ppt/slideLayouts/slideLayout303.xml"/>
  <Override ContentType="application/vnd.openxmlformats-officedocument.presentationml.slideLayout+xml" PartName="/ppt/slideLayouts/slideLayout156.xml"/>
  <Override ContentType="application/vnd.openxmlformats-officedocument.presentationml.slideLayout+xml" PartName="/ppt/slideLayouts/slideLayout408.xml"/>
  <Override ContentType="application/vnd.openxmlformats-officedocument.presentationml.slideLayout+xml" PartName="/ppt/slideLayouts/slideLayout173.xml"/>
  <Override ContentType="application/vnd.openxmlformats-officedocument.presentationml.slideLayout+xml" PartName="/ppt/slideLayouts/slideLayout389.xml"/>
  <Override ContentType="application/vnd.openxmlformats-officedocument.presentationml.slideLayout+xml" PartName="/ppt/slideLayouts/slideLayout320.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384.xml"/>
  <Override ContentType="application/vnd.openxmlformats-officedocument.presentationml.slideLayout+xml" PartName="/ppt/slideLayouts/slideLayout20.xml"/>
  <Override ContentType="application/vnd.openxmlformats-officedocument.presentationml.slideLayout+xml" PartName="/ppt/slideLayouts/slideLayout295.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06.xml"/>
  <Override ContentType="application/vnd.openxmlformats-officedocument.presentationml.slideLayout+xml" PartName="/ppt/slideLayouts/slideLayout305.xml"/>
  <Override ContentType="application/vnd.openxmlformats-officedocument.presentationml.slideLayout+xml" PartName="/ppt/slideLayouts/slideLayout348.xml"/>
  <Override ContentType="application/vnd.openxmlformats-officedocument.presentationml.slideLayout+xml" PartName="/ppt/slideLayouts/slideLayout47.xml"/>
  <Override ContentType="application/vnd.openxmlformats-officedocument.presentationml.slideLayout+xml" PartName="/ppt/slideLayouts/slideLayout399.xml"/>
  <Override ContentType="application/vnd.openxmlformats-officedocument.presentationml.slideLayout+xml" PartName="/ppt/slideLayouts/slideLayout356.xml"/>
  <Override ContentType="application/vnd.openxmlformats-officedocument.presentationml.slideLayout+xml" PartName="/ppt/slideLayouts/slideLayout5.xml"/>
  <Override ContentType="application/vnd.openxmlformats-officedocument.presentationml.slideLayout+xml" PartName="/ppt/slideLayouts/slideLayout410.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313.xml"/>
  <Override ContentType="application/vnd.openxmlformats-officedocument.presentationml.slideLayout+xml" PartName="/ppt/slideLayouts/slideLayout275.xml"/>
  <Override ContentType="application/vnd.openxmlformats-officedocument.presentationml.slideLayout+xml" PartName="/ppt/slideLayouts/slideLayout429.xml"/>
  <Override ContentType="application/vnd.openxmlformats-officedocument.presentationml.slideLayout+xml" PartName="/ppt/slideLayouts/slideLayout35.xml"/>
  <Override ContentType="application/vnd.openxmlformats-officedocument.presentationml.slideLayout+xml" PartName="/ppt/slideLayouts/slideLayout228.xml"/>
  <Override ContentType="application/vnd.openxmlformats-officedocument.presentationml.slideLayout+xml" PartName="/ppt/slideLayouts/slideLayout280.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325.xml"/>
  <Override ContentType="application/vnd.openxmlformats-officedocument.presentationml.slideLayout+xml" PartName="/ppt/slideLayouts/slideLayout341.xml"/>
  <Override ContentType="application/vnd.openxmlformats-officedocument.presentationml.slideLayout+xml" PartName="/ppt/slideLayouts/slideLayout368.xml"/>
  <Override ContentType="application/vnd.openxmlformats-officedocument.presentationml.slideLayout+xml" PartName="/ppt/slideLayouts/slideLayout328.xml"/>
  <Override ContentType="application/vnd.openxmlformats-officedocument.presentationml.slideLayout+xml" PartName="/ppt/slideLayouts/slideLayout353.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31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298.xml"/>
  <Override ContentType="application/vnd.openxmlformats-officedocument.presentationml.slideLayout+xml" PartName="/ppt/slideLayouts/slideLayout247.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396.xml"/>
  <Override ContentType="application/vnd.openxmlformats-officedocument.presentationml.slideLayout+xml" PartName="/ppt/slideLayouts/slideLayout255.xml"/>
  <Override ContentType="application/vnd.openxmlformats-officedocument.presentationml.slideLayout+xml" PartName="/ppt/slideLayouts/slideLayout381.xml"/>
  <Override ContentType="application/vnd.openxmlformats-officedocument.presentationml.slideLayout+xml" PartName="/ppt/slideLayouts/slideLayout127.xml"/>
  <Override ContentType="application/vnd.openxmlformats-officedocument.presentationml.slideLayout+xml" PartName="/ppt/slideLayouts/slideLayout17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240.xml"/>
  <Override ContentType="application/vnd.openxmlformats-officedocument.presentationml.slideLayout+xml" PartName="/ppt/slideLayouts/slideLayout413.xml"/>
  <Override ContentType="application/vnd.openxmlformats-officedocument.presentationml.slideLayout+xml" PartName="/ppt/slideLayouts/slideLayout283.xml"/>
  <Override ContentType="application/vnd.openxmlformats-officedocument.presentationml.slideLayout+xml" PartName="/ppt/slideLayouts/slideLayout112.xml"/>
  <Override ContentType="application/vnd.openxmlformats-officedocument.presentationml.slideLayout+xml" PartName="/ppt/slideLayouts/slideLayout75.xml"/>
  <Override ContentType="application/vnd.openxmlformats-officedocument.presentationml.slideLayout+xml" PartName="/ppt/slideLayouts/slideLayout426.xml"/>
  <Override ContentType="application/vnd.openxmlformats-officedocument.presentationml.slideLayout+xml" PartName="/ppt/slideLayouts/slideLayout32.xml"/>
  <Override ContentType="application/vnd.openxmlformats-officedocument.presentationml.slideLayout+xml" PartName="/ppt/slideLayouts/slideLayout375.xml"/>
  <Override ContentType="application/vnd.openxmlformats-officedocument.presentationml.slideLayout+xml" PartName="/ppt/slideLayouts/slideLayout3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40.xml"/>
  <Override ContentType="application/vnd.openxmlformats-officedocument.presentationml.slideLayout+xml" PartName="/ppt/slideLayouts/slideLayout306.xml"/>
  <Override ContentType="application/vnd.openxmlformats-officedocument.presentationml.slideLayout+xml" PartName="/ppt/slideLayouts/slideLayout349.xml"/>
  <Override ContentType="application/vnd.openxmlformats-officedocument.presentationml.slideLayout+xml" PartName="/ppt/slideLayouts/slideLayout411.xml"/>
  <Override ContentType="application/vnd.openxmlformats-officedocument.presentationml.slideLayout+xml" PartName="/ppt/slideLayouts/slideLayout233.xml"/>
  <Override ContentType="application/vnd.openxmlformats-officedocument.presentationml.slideLayout+xml" PartName="/ppt/slideLayouts/slideLayout383.xml"/>
  <Override ContentType="application/vnd.openxmlformats-officedocument.presentationml.slideLayout+xml" PartName="/ppt/slideLayouts/slideLayout60.xml"/>
  <Override ContentType="application/vnd.openxmlformats-officedocument.presentationml.slideLayout+xml" PartName="/ppt/slideLayouts/slideLayout32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369.xml"/>
  <Override ContentType="application/vnd.openxmlformats-officedocument.presentationml.slideLayout+xml" PartName="/ppt/slideLayouts/slideLayout276.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360.xml"/>
  <Override ContentType="application/vnd.openxmlformats-officedocument.presentationml.slideLayout+xml" PartName="/ppt/slideLayouts/slideLayout261.xml"/>
  <Override ContentType="application/vnd.openxmlformats-officedocument.presentationml.slideLayout+xml" PartName="/ppt/slideLayouts/slideLayout4.xml"/>
  <Override ContentType="application/vnd.openxmlformats-officedocument.presentationml.slideLayout+xml" PartName="/ppt/slideLayouts/slideLayout398.xml"/>
  <Override ContentType="application/vnd.openxmlformats-officedocument.presentationml.slideLayout+xml" PartName="/ppt/slideLayouts/slideLayout355.xml"/>
  <Override ContentType="application/vnd.openxmlformats-officedocument.presentationml.slideLayout+xml" PartName="/ppt/slideLayouts/slideLayout405.xml"/>
  <Override ContentType="application/vnd.openxmlformats-officedocument.presentationml.slideLayout+xml" PartName="/ppt/slideLayouts/slideLayout312.xml"/>
  <Override ContentType="application/vnd.openxmlformats-officedocument.presentationml.slideLayout+xml" PartName="/ppt/slideLayouts/slideLayout227.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354.xml"/>
  <Override ContentType="application/vnd.openxmlformats-officedocument.presentationml.slideLayout+xml" PartName="/ppt/slideLayouts/slideLayout282.xml"/>
  <Override ContentType="application/vnd.openxmlformats-officedocument.presentationml.slideLayout+xml" PartName="/ppt/slideLayouts/slideLayout397.xml"/>
  <Override ContentType="application/vnd.openxmlformats-officedocument.presentationml.slideLayout+xml" PartName="/ppt/slideLayouts/slideLayout76.xml"/>
  <Override ContentType="application/vnd.openxmlformats-officedocument.presentationml.slideLayout+xml" PartName="/ppt/slideLayouts/slideLayout33.xml"/>
  <Override ContentType="application/vnd.openxmlformats-officedocument.presentationml.slideLayout+xml" PartName="/ppt/slideLayouts/slideLayout327.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361.xml"/>
  <Override ContentType="application/vnd.openxmlformats-officedocument.presentationml.slideLayout+xml" PartName="/ppt/slideLayouts/slideLayout175.xml"/>
  <Override ContentType="application/vnd.openxmlformats-officedocument.presentationml.slideLayout+xml" PartName="/ppt/slideLayouts/slideLayout297.xml"/>
  <Override ContentType="application/vnd.openxmlformats-officedocument.presentationml.slideLayout+xml" PartName="/ppt/slideLayouts/slideLayout211.xml"/>
  <Override ContentType="application/vnd.openxmlformats-officedocument.presentationml.slideLayout+xml" PartName="/ppt/slideLayouts/slideLayout126.xml"/>
  <Override ContentType="application/vnd.openxmlformats-officedocument.presentationml.slideLayout+xml" PartName="/ppt/slideLayouts/slideLayout254.xml"/>
  <Override ContentType="application/vnd.openxmlformats-officedocument.presentationml.slideLayout+xml" PartName="/ppt/slideLayouts/slideLayout427.xml"/>
  <Override ContentType="application/vnd.openxmlformats-officedocument.presentationml.slideLayout+xml" PartName="/ppt/slideLayouts/slideLayout169.xml"/>
  <Override ContentType="application/vnd.openxmlformats-officedocument.presentationml.slideLayout+xml" PartName="/ppt/slideLayouts/slideLayout27.xml"/>
  <Override ContentType="application/vnd.openxmlformats-officedocument.presentationml.slideLayout+xml" PartName="/ppt/slideLayouts/slideLayout376.xml"/>
  <Override ContentType="application/vnd.openxmlformats-officedocument.presentationml.slideLayout+xml" PartName="/ppt/slideLayouts/slideLayout160.xml"/>
  <Override ContentType="application/vnd.openxmlformats-officedocument.presentationml.slideLayout+xml" PartName="/ppt/slideLayouts/slideLayout333.xml"/>
  <Override ContentType="application/vnd.openxmlformats-officedocument.presentationml.slideLayout+xml" PartName="/ppt/slideLayouts/slideLayout218.xml"/>
  <Override ContentType="application/vnd.openxmlformats-officedocument.presentationml.slideLayout+xml" PartName="/ppt/slideLayouts/slideLayout307.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404.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315.xml"/>
  <Override ContentType="application/vnd.openxmlformats-officedocument.presentationml.slideLayout+xml" PartName="/ppt/slideLayouts/slideLayout137.xml"/>
  <Override ContentType="application/vnd.openxmlformats-officedocument.presentationml.slideLayout+xml" PartName="/ppt/slideLayouts/slideLayout323.xml"/>
  <Override ContentType="application/vnd.openxmlformats-officedocument.presentationml.slideLayout+xml" PartName="/ppt/slideLayouts/slideLayout226.xml"/>
  <Override ContentType="application/vnd.openxmlformats-officedocument.presentationml.slideLayout+xml" PartName="/ppt/slideLayouts/slideLayout412.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234.xml"/>
  <Override ContentType="application/vnd.openxmlformats-officedocument.presentationml.slideLayout+xml" PartName="/ppt/slideLayouts/slideLayout420.xml"/>
  <Override ContentType="application/vnd.openxmlformats-officedocument.presentationml.slideLayout+xml" PartName="/ppt/slideLayouts/slideLayout331.xml"/>
  <Override ContentType="application/vnd.openxmlformats-officedocument.presentationml.slideLayout+xml" PartName="/ppt/slideLayouts/slideLayout242.xml"/>
  <Override ContentType="application/vnd.openxmlformats-officedocument.presentationml.slideLayout+xml" PartName="/ppt/slideLayouts/slideLayout289.xml"/>
  <Override ContentType="application/vnd.openxmlformats-officedocument.presentationml.slideLayout+xml" PartName="/ppt/slideLayouts/slideLayout300.xml"/>
  <Override ContentType="application/vnd.openxmlformats-officedocument.presentationml.slideLayout+xml" PartName="/ppt/slideLayouts/slideLayout22.xml"/>
  <Override ContentType="application/vnd.openxmlformats-officedocument.presentationml.slideLayout+xml" PartName="/ppt/slideLayouts/slideLayout386.xml"/>
  <Override ContentType="application/vnd.openxmlformats-officedocument.presentationml.slideLayout+xml" PartName="/ppt/slideLayouts/slideLayout122.xml"/>
  <Override ContentType="application/vnd.openxmlformats-officedocument.presentationml.slideLayout+xml" PartName="/ppt/slideLayouts/slideLayout338.xml"/>
  <Override ContentType="application/vnd.openxmlformats-officedocument.presentationml.slideLayout+xml" PartName="/ppt/slideLayouts/slideLayout53.xml"/>
  <Override ContentType="application/vnd.openxmlformats-officedocument.presentationml.slideLayout+xml" PartName="/ppt/slideLayouts/slideLayout257.xml"/>
  <Override ContentType="application/vnd.openxmlformats-officedocument.presentationml.slideLayout+xml" PartName="/ppt/slideLayouts/slideLayout84.xml"/>
  <Override ContentType="application/vnd.openxmlformats-officedocument.presentationml.slideLayout+xml" PartName="/ppt/slideLayouts/slideLayout370.xml"/>
  <Override ContentType="application/vnd.openxmlformats-officedocument.presentationml.slideLayout+xml" PartName="/ppt/slideLayouts/slideLayout92.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362.xml"/>
  <Override ContentType="application/vnd.openxmlformats-officedocument.presentationml.slideLayout+xml" PartName="/ppt/slideLayouts/slideLayout17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281.xml"/>
  <Override ContentType="application/vnd.openxmlformats-officedocument.presentationml.slideLayout+xml" PartName="/ppt/slideLayouts/slideLayout30.xml"/>
  <Override ContentType="application/vnd.openxmlformats-officedocument.presentationml.slideLayout+xml" PartName="/ppt/slideLayouts/slideLayout428.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394.xml"/>
  <Override ContentType="application/vnd.openxmlformats-officedocument.presentationml.slideLayout+xml" PartName="/ppt/slideLayouts/slideLayout13.xml"/>
  <Override ContentType="application/vnd.openxmlformats-officedocument.presentationml.slideLayout+xml" PartName="/ppt/slideLayouts/slideLayout347.xml"/>
  <Override ContentType="application/vnd.openxmlformats-officedocument.presentationml.slideLayout+xml" PartName="/ppt/slideLayouts/slideLayout377.xml"/>
  <Override ContentType="application/vnd.openxmlformats-officedocument.presentationml.slideLayout+xml" PartName="/ppt/slideLayouts/slideLayout161.xml"/>
  <Override ContentType="application/vnd.openxmlformats-officedocument.presentationml.slideLayout+xml" PartName="/ppt/slideLayouts/slideLayout266.xml"/>
  <Override ContentType="application/vnd.openxmlformats-officedocument.presentationml.slideLayout+xml" PartName="/ppt/slideLayouts/slideLayout249.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296.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421.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308.xml"/>
  <Override ContentType="application/vnd.openxmlformats-officedocument.presentationml.slideLayout+xml" PartName="/ppt/slideLayouts/slideLayout314.xml"/>
  <Override ContentType="application/vnd.openxmlformats-officedocument.presentationml.slideLayout+xml" PartName="/ppt/slideLayouts/slideLayout128.xml"/>
  <Override ContentType="application/vnd.openxmlformats-officedocument.presentationml.slideLayout+xml" PartName="/ppt/slideLayouts/slideLayout403.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162.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339.xml"/>
  <Override ContentType="application/vnd.openxmlformats-officedocument.presentationml.slideLayout+xml" PartName="/ppt/slideLayouts/slideLayout288.xml"/>
  <Override ContentType="application/vnd.openxmlformats-officedocument.presentationml.slideLayout+xml" PartName="/ppt/slideLayouts/slideLayout330.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36.xml"/>
  <Override ContentType="application/vnd.openxmlformats-officedocument.presentationml.slideLayout+xml" PartName="/ppt/slideLayouts/slideLayout274.xml"/>
  <Override ContentType="application/vnd.openxmlformats-officedocument.presentationml.slideLayout+xml" PartName="/ppt/slideLayouts/slideLayout385.xml"/>
  <Override ContentType="application/vnd.openxmlformats-officedocument.presentationml.slideLayout+xml" PartName="/ppt/slideLayouts/slideLayout324.xml"/>
  <Override ContentType="application/vnd.openxmlformats-officedocument.presentationml.slideLayout+xml" PartName="/ppt/slideLayouts/slideLayout273.xml"/>
  <Override ContentType="application/vnd.openxmlformats-officedocument.presentationml.slideLayout+xml" PartName="/ppt/slideLayouts/slideLayout184.xml"/>
  <Override ContentType="application/vnd.openxmlformats-officedocument.presentationml.slideLayout+xml" PartName="/ppt/slideLayouts/slideLayout329.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56.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395.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419.xml"/>
  <Override ContentType="application/vnd.openxmlformats-officedocument.presentationml.slideLayout+xml" PartName="/ppt/slideLayouts/slideLayout290.xml"/>
  <Override ContentType="application/vnd.openxmlformats-officedocument.presentationml.slideLayout+xml" PartName="/ppt/slideLayouts/slideLayout378.xml"/>
  <Override ContentType="application/vnd.openxmlformats-officedocument.presentationml.slideLayout+xml" PartName="/ppt/slideLayouts/slideLayout26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241.xml"/>
  <Override ContentType="application/vnd.openxmlformats-officedocument.presentationml.slideLayout+xml" PartName="/ppt/slideLayouts/slideLayout363.xml"/>
  <Override ContentType="application/vnd.openxmlformats-officedocument.presentationml.slideLayout+xml" PartName="/ppt/slideLayouts/slideLayout31.xml"/>
  <Override ContentType="application/vnd.openxmlformats-officedocument.presentationml.slideLayout+xml" PartName="/ppt/slideLayouts/slideLayout14.xml"/>
  <Override ContentType="application/vnd.openxmlformats-officedocument.presentationml.slideLayout+xml" PartName="/ppt/slideLayouts/slideLayout380.xml"/>
  <Override ContentType="application/vnd.openxmlformats-officedocument.presentationml.slideLayout+xml" PartName="/ppt/slideLayouts/slideLayout199.xml"/>
  <Override ContentType="application/vnd.openxmlformats-officedocument.presentationml.slideLayout+xml" PartName="/ppt/slideLayouts/slideLayout346.xml"/>
  <Override ContentType="application/vnd.openxmlformats-officedocument.presentationml.slideLayout+xml" PartName="/ppt/slideLayouts/slideLayout171.xml"/>
  <Override ContentType="application/vnd.openxmlformats-officedocument.presentationml.slideLayout+xml" PartName="/ppt/slideLayouts/slideLayout39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402.xml"/>
  <Override ContentType="application/vnd.openxmlformats-officedocument.presentationml.slideLayout+xml" PartName="/ppt/slideLayouts/slideLayout216.xml"/>
  <Override ContentType="application/vnd.openxmlformats-officedocument.presentationml.slideLayout+xml" PartName="/ppt/slideLayouts/slideLayout309.xml"/>
  <Override ContentType="application/vnd.openxmlformats-officedocument.presentationml.slideLayout+xml" PartName="/ppt/slideLayouts/slideLayout259.xml"/>
  <Override ContentType="application/vnd.openxmlformats-officedocument.presentationml.slideLayout+xml" PartName="/ppt/slideLayouts/slideLayout208.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422.xml"/>
  <Override ContentType="application/vnd.openxmlformats-officedocument.presentationml.slideLayout+xml" PartName="/ppt/slideLayouts/slideLayout291.xml"/>
  <Override ContentType="application/vnd.openxmlformats-officedocument.presentationml.slideLayout+xml" PartName="/ppt/slideLayouts/slideLayout194.xml"/>
  <Override ContentType="application/vnd.openxmlformats-officedocument.presentationml.slideLayout+xml" PartName="/ppt/slideLayouts/slideLayout287.xml"/>
  <Override ContentType="application/vnd.openxmlformats-officedocument.presentationml.slideLayout+xml" PartName="/ppt/slideLayouts/slideLayout71.xml"/>
  <Override ContentType="application/vnd.openxmlformats-officedocument.presentationml.slideLayout+xml" PartName="/ppt/slideLayouts/slideLayout372.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302.xml"/>
  <Override ContentType="application/vnd.openxmlformats-officedocument.presentationml.slideLayout+xml" PartName="/ppt/slideLayouts/slideLayout409.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345.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418.xml"/>
  <Override ContentType="application/vnd.openxmlformats-officedocument.presentationml.slideLayout+xml" PartName="/ppt/slideLayouts/slideLayout336.xml"/>
  <Override ContentType="application/vnd.openxmlformats-officedocument.presentationml.slideLayout+xml" PartName="/ppt/slideLayouts/slideLayout388.xml"/>
  <Override ContentType="application/vnd.openxmlformats-officedocument.presentationml.slideLayout+xml" PartName="/ppt/slideLayouts/slideLayout166.xml"/>
  <Override ContentType="application/vnd.openxmlformats-officedocument.presentationml.slideLayout+xml" PartName="/ppt/slideLayouts/slideLayout379.xml"/>
  <Override ContentType="application/vnd.openxmlformats-officedocument.presentationml.slideLayout+xml" PartName="/ppt/slideLayouts/slideLayout272.xml"/>
  <Override ContentType="application/vnd.openxmlformats-officedocument.presentationml.slideLayout+xml" PartName="/ppt/slideLayouts/slideLayout264.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43.xml"/>
  <Override ContentType="application/vnd.openxmlformats-officedocument.presentationml.slideLayout+xml" PartName="/ppt/slideLayouts/slideLayout364.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317.xml"/>
  <Override ContentType="application/vnd.openxmlformats-officedocument.presentationml.slideLayout+xml" PartName="/ppt/slideLayouts/slideLayout187.xml"/>
  <Override ContentType="application/vnd.openxmlformats-officedocument.presentationml.slideLayout+xml" PartName="/ppt/slideLayouts/slideLayout321.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79.xml"/>
  <Override ContentType="application/vnd.openxmlformats-officedocument.presentationml.slideLayout+xml" PartName="/ppt/slideLayouts/slideLayout430.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286.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365.xml"/>
  <Override ContentType="application/vnd.openxmlformats-officedocument.presentationml.slideLayout+xml" PartName="/ppt/slideLayouts/slideLayout322.xml"/>
  <Override ContentType="application/vnd.openxmlformats-officedocument.presentationml.slideLayout+xml" PartName="/ppt/slideLayouts/slideLayout136.xml"/>
  <Override ContentType="application/vnd.openxmlformats-officedocument.presentationml.slideLayout+xml" PartName="/ppt/slideLayouts/slideLayout292.xml"/>
  <Override ContentType="application/vnd.openxmlformats-officedocument.presentationml.slideLayout+xml" PartName="/ppt/slideLayouts/slideLayout423.xml"/>
  <Override ContentType="application/vnd.openxmlformats-officedocument.presentationml.slideLayout+xml" PartName="/ppt/slideLayouts/slideLayout215.xml"/>
  <Override ContentType="application/vnd.openxmlformats-officedocument.presentationml.slideLayout+xml" PartName="/ppt/slideLayouts/slideLayout25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417.xml"/>
  <Override ContentType="application/vnd.openxmlformats-officedocument.presentationml.slideLayout+xml" PartName="/ppt/slideLayouts/slideLayout337.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265.xml"/>
  <Override ContentType="application/vnd.openxmlformats-officedocument.presentationml.slideLayout+xml" PartName="/ppt/slideLayouts/slideLayout59.xml"/>
  <Override ContentType="application/vnd.openxmlformats-officedocument.presentationml.slideLayout+xml" PartName="/ppt/slideLayouts/slideLayout371.xml"/>
  <Override ContentType="application/vnd.openxmlformats-officedocument.presentationml.slideLayout+xml" PartName="/ppt/slideLayouts/slideLayout387.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16.xml"/>
  <Override ContentType="application/vnd.openxmlformats-officedocument.presentationml.slideLayout+xml" PartName="/ppt/slideLayouts/slideLayout344.xml"/>
  <Override ContentType="application/vnd.openxmlformats-officedocument.presentationml.slideLayout+xml" PartName="/ppt/slideLayouts/slideLayout115.xml"/>
  <Override ContentType="application/vnd.openxmlformats-officedocument.presentationml.slideLayout+xml" PartName="/ppt/slideLayouts/slideLayout301.xml"/>
  <Override ContentType="application/vnd.openxmlformats-officedocument.presentationml.slideLayout+xml" PartName="/ppt/slideLayouts/slideLayout192.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401.xml"/>
  <Override ContentType="application/vnd.openxmlformats-officedocument.presentationml.slideLayout+xml" PartName="/ppt/slideLayouts/slideLayout271.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350.xml"/>
  <Override ContentType="application/vnd.openxmlformats-officedocument.presentationml.slideLayout+xml" PartName="/ppt/slideLayouts/slideLayout93.xml"/>
  <Override ContentType="application/vnd.openxmlformats-officedocument.presentationml.slideLayout+xml" PartName="/ppt/slideLayouts/slideLayout316.xml"/>
  <Override ContentType="application/vnd.openxmlformats-officedocument.presentationml.slideLayout+xml" PartName="/ppt/slideLayouts/slideLayout393.xml"/>
  <Override ContentType="application/vnd.openxmlformats-officedocument.presentationml.slideLayout+xml" PartName="/ppt/slideLayouts/slideLayout186.xml"/>
  <Override ContentType="application/vnd.openxmlformats-officedocument.presentationml.slideLayout+xml" PartName="/ppt/slideLayouts/slideLayout359.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799" r:id="rId5"/>
    <p:sldMasterId id="214748394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Lst>
  <p:sldSz cy="10287000" cx="18288000"/>
  <p:notesSz cx="6858000" cy="9144000"/>
  <p:embeddedFontLst>
    <p:embeddedFont>
      <p:font typeface="Nunito Sans Light"/>
      <p:regular r:id="rId59"/>
      <p:bold r:id="rId60"/>
      <p:italic r:id="rId61"/>
      <p:boldItalic r:id="rId62"/>
    </p:embeddedFont>
    <p:embeddedFont>
      <p:font typeface="Nunito"/>
      <p:regular r:id="rId63"/>
      <p:bold r:id="rId64"/>
      <p:italic r:id="rId65"/>
      <p:boldItalic r:id="rId66"/>
    </p:embeddedFont>
    <p:embeddedFont>
      <p:font typeface="Merriweather"/>
      <p:regular r:id="rId67"/>
      <p:bold r:id="rId68"/>
      <p:italic r:id="rId69"/>
      <p:boldItalic r:id="rId70"/>
    </p:embeddedFont>
    <p:embeddedFont>
      <p:font typeface="Nunito Sans"/>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240">
          <p15:clr>
            <a:srgbClr val="A4A3A4"/>
          </p15:clr>
        </p15:guide>
        <p15:guide id="2" pos="5760">
          <p15:clr>
            <a:srgbClr val="A4A3A4"/>
          </p15:clr>
        </p15:guide>
      </p15:sldGuideLst>
    </p:ext>
    <p:ext uri="GoogleSlidesCustomDataVersion2">
      <go:slidesCustomData xmlns:go="http://customooxmlschemas.google.com/" r:id="rId75" roundtripDataSignature="AMtx7mgBv1CZJ4zknJbBm9qDCPmntx1ZG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240" orient="horz"/>
        <p:guide pos="57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NunitoSans-italic.fntdata"/><Relationship Id="rId72" Type="http://schemas.openxmlformats.org/officeDocument/2006/relationships/font" Target="fonts/NunitoSans-bold.fntdata"/><Relationship Id="rId75" Type="http://customschemas.google.com/relationships/presentationmetadata" Target="metadata"/><Relationship Id="rId74" Type="http://schemas.openxmlformats.org/officeDocument/2006/relationships/font" Target="fonts/NunitoSans-boldItalic.fntdata"/><Relationship Id="rId71" Type="http://schemas.openxmlformats.org/officeDocument/2006/relationships/font" Target="fonts/NunitoSans-regular.fntdata"/><Relationship Id="rId70" Type="http://schemas.openxmlformats.org/officeDocument/2006/relationships/font" Target="fonts/Merriweather-boldItalic.fntdata"/><Relationship Id="rId62" Type="http://schemas.openxmlformats.org/officeDocument/2006/relationships/font" Target="fonts/NunitoSansLight-boldItalic.fntdata"/><Relationship Id="rId61" Type="http://schemas.openxmlformats.org/officeDocument/2006/relationships/font" Target="fonts/NunitoSansLight-italic.fntdata"/><Relationship Id="rId64" Type="http://schemas.openxmlformats.org/officeDocument/2006/relationships/font" Target="fonts/Nunito-bold.fntdata"/><Relationship Id="rId63" Type="http://schemas.openxmlformats.org/officeDocument/2006/relationships/font" Target="fonts/Nunito-regular.fntdata"/><Relationship Id="rId66" Type="http://schemas.openxmlformats.org/officeDocument/2006/relationships/font" Target="fonts/Nunito-boldItalic.fntdata"/><Relationship Id="rId65" Type="http://schemas.openxmlformats.org/officeDocument/2006/relationships/font" Target="fonts/Nunito-italic.fntdata"/><Relationship Id="rId68" Type="http://schemas.openxmlformats.org/officeDocument/2006/relationships/font" Target="fonts/Merriweather-bold.fntdata"/><Relationship Id="rId67" Type="http://schemas.openxmlformats.org/officeDocument/2006/relationships/font" Target="fonts/Merriweather-regular.fntdata"/><Relationship Id="rId60" Type="http://schemas.openxmlformats.org/officeDocument/2006/relationships/font" Target="fonts/NunitoSansLight-bold.fntdata"/><Relationship Id="rId69" Type="http://schemas.openxmlformats.org/officeDocument/2006/relationships/font" Target="fonts/Merriweather-italic.fntdata"/><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font" Target="fonts/NunitoSansLight-regular.fntdata"/><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9" name="Shape 2549"/>
        <p:cNvGrpSpPr/>
        <p:nvPr/>
      </p:nvGrpSpPr>
      <p:grpSpPr>
        <a:xfrm>
          <a:off x="0" y="0"/>
          <a:ext cx="0" cy="0"/>
          <a:chOff x="0" y="0"/>
          <a:chExt cx="0" cy="0"/>
        </a:xfrm>
      </p:grpSpPr>
      <p:sp>
        <p:nvSpPr>
          <p:cNvPr id="2550" name="Google Shape;2550;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1" name="Google Shape;255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1" lang="en" sz="1500">
                <a:solidFill>
                  <a:srgbClr val="222222"/>
                </a:solidFill>
                <a:latin typeface="Nunito Sans"/>
                <a:ea typeface="Nunito Sans"/>
                <a:cs typeface="Nunito Sans"/>
                <a:sym typeface="Nunito Sans"/>
              </a:rPr>
              <a:t>Customize this deck as you’d like!</a:t>
            </a:r>
            <a:endParaRPr sz="1400">
              <a:latin typeface="Nunito Sans"/>
              <a:ea typeface="Nunito Sans"/>
              <a:cs typeface="Nunito Sans"/>
              <a:sym typeface="Nunito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7" name="Shape 2627"/>
        <p:cNvGrpSpPr/>
        <p:nvPr/>
      </p:nvGrpSpPr>
      <p:grpSpPr>
        <a:xfrm>
          <a:off x="0" y="0"/>
          <a:ext cx="0" cy="0"/>
          <a:chOff x="0" y="0"/>
          <a:chExt cx="0" cy="0"/>
        </a:xfrm>
      </p:grpSpPr>
      <p:sp>
        <p:nvSpPr>
          <p:cNvPr id="2628" name="Google Shape;2628;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9" name="Google Shape;262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TIP: Referrals are an effective way to build your pipeline. Invest your team in why they should make referrals. If you have a referral program, discuss it here.</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5" name="Shape 2635"/>
        <p:cNvGrpSpPr/>
        <p:nvPr/>
      </p:nvGrpSpPr>
      <p:grpSpPr>
        <a:xfrm>
          <a:off x="0" y="0"/>
          <a:ext cx="0" cy="0"/>
          <a:chOff x="0" y="0"/>
          <a:chExt cx="0" cy="0"/>
        </a:xfrm>
      </p:grpSpPr>
      <p:sp>
        <p:nvSpPr>
          <p:cNvPr id="2636" name="Google Shape;2636;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7" name="Google Shape;263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2" name="Shape 2642"/>
        <p:cNvGrpSpPr/>
        <p:nvPr/>
      </p:nvGrpSpPr>
      <p:grpSpPr>
        <a:xfrm>
          <a:off x="0" y="0"/>
          <a:ext cx="0" cy="0"/>
          <a:chOff x="0" y="0"/>
          <a:chExt cx="0" cy="0"/>
        </a:xfrm>
      </p:grpSpPr>
      <p:sp>
        <p:nvSpPr>
          <p:cNvPr id="2643" name="Google Shape;2643;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4" name="Google Shape;264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9" name="Shape 2649"/>
        <p:cNvGrpSpPr/>
        <p:nvPr/>
      </p:nvGrpSpPr>
      <p:grpSpPr>
        <a:xfrm>
          <a:off x="0" y="0"/>
          <a:ext cx="0" cy="0"/>
          <a:chOff x="0" y="0"/>
          <a:chExt cx="0" cy="0"/>
        </a:xfrm>
      </p:grpSpPr>
      <p:sp>
        <p:nvSpPr>
          <p:cNvPr id="2650" name="Google Shape;2650;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1" name="Google Shape;265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8" name="Shape 2658"/>
        <p:cNvGrpSpPr/>
        <p:nvPr/>
      </p:nvGrpSpPr>
      <p:grpSpPr>
        <a:xfrm>
          <a:off x="0" y="0"/>
          <a:ext cx="0" cy="0"/>
          <a:chOff x="0" y="0"/>
          <a:chExt cx="0" cy="0"/>
        </a:xfrm>
      </p:grpSpPr>
      <p:sp>
        <p:nvSpPr>
          <p:cNvPr id="2659" name="Google Shape;2659;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0" name="Google Shape;266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7" name="Shape 2667"/>
        <p:cNvGrpSpPr/>
        <p:nvPr/>
      </p:nvGrpSpPr>
      <p:grpSpPr>
        <a:xfrm>
          <a:off x="0" y="0"/>
          <a:ext cx="0" cy="0"/>
          <a:chOff x="0" y="0"/>
          <a:chExt cx="0" cy="0"/>
        </a:xfrm>
      </p:grpSpPr>
      <p:sp>
        <p:nvSpPr>
          <p:cNvPr id="2668" name="Google Shape;2668;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9" name="Google Shape;266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6" name="Shape 2676"/>
        <p:cNvGrpSpPr/>
        <p:nvPr/>
      </p:nvGrpSpPr>
      <p:grpSpPr>
        <a:xfrm>
          <a:off x="0" y="0"/>
          <a:ext cx="0" cy="0"/>
          <a:chOff x="0" y="0"/>
          <a:chExt cx="0" cy="0"/>
        </a:xfrm>
      </p:grpSpPr>
      <p:sp>
        <p:nvSpPr>
          <p:cNvPr id="2677" name="Google Shape;2677;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8" name="Google Shape;267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5" name="Shape 2685"/>
        <p:cNvGrpSpPr/>
        <p:nvPr/>
      </p:nvGrpSpPr>
      <p:grpSpPr>
        <a:xfrm>
          <a:off x="0" y="0"/>
          <a:ext cx="0" cy="0"/>
          <a:chOff x="0" y="0"/>
          <a:chExt cx="0" cy="0"/>
        </a:xfrm>
      </p:grpSpPr>
      <p:sp>
        <p:nvSpPr>
          <p:cNvPr id="2686" name="Google Shape;2686;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7" name="Google Shape;268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4" name="Shape 2694"/>
        <p:cNvGrpSpPr/>
        <p:nvPr/>
      </p:nvGrpSpPr>
      <p:grpSpPr>
        <a:xfrm>
          <a:off x="0" y="0"/>
          <a:ext cx="0" cy="0"/>
          <a:chOff x="0" y="0"/>
          <a:chExt cx="0" cy="0"/>
        </a:xfrm>
      </p:grpSpPr>
      <p:sp>
        <p:nvSpPr>
          <p:cNvPr id="2695" name="Google Shape;2695;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6" name="Google Shape;269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3" name="Shape 2703"/>
        <p:cNvGrpSpPr/>
        <p:nvPr/>
      </p:nvGrpSpPr>
      <p:grpSpPr>
        <a:xfrm>
          <a:off x="0" y="0"/>
          <a:ext cx="0" cy="0"/>
          <a:chOff x="0" y="0"/>
          <a:chExt cx="0" cy="0"/>
        </a:xfrm>
      </p:grpSpPr>
      <p:sp>
        <p:nvSpPr>
          <p:cNvPr id="2704" name="Google Shape;2704;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5" name="Google Shape;270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7" name="Shape 2557"/>
        <p:cNvGrpSpPr/>
        <p:nvPr/>
      </p:nvGrpSpPr>
      <p:grpSpPr>
        <a:xfrm>
          <a:off x="0" y="0"/>
          <a:ext cx="0" cy="0"/>
          <a:chOff x="0" y="0"/>
          <a:chExt cx="0" cy="0"/>
        </a:xfrm>
      </p:grpSpPr>
      <p:sp>
        <p:nvSpPr>
          <p:cNvPr id="2558" name="Google Shape;255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9" name="Google Shape;255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0" name="Shape 2710"/>
        <p:cNvGrpSpPr/>
        <p:nvPr/>
      </p:nvGrpSpPr>
      <p:grpSpPr>
        <a:xfrm>
          <a:off x="0" y="0"/>
          <a:ext cx="0" cy="0"/>
          <a:chOff x="0" y="0"/>
          <a:chExt cx="0" cy="0"/>
        </a:xfrm>
      </p:grpSpPr>
      <p:sp>
        <p:nvSpPr>
          <p:cNvPr id="2711" name="Google Shape;2711;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2" name="Google Shape;271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9" name="Shape 2719"/>
        <p:cNvGrpSpPr/>
        <p:nvPr/>
      </p:nvGrpSpPr>
      <p:grpSpPr>
        <a:xfrm>
          <a:off x="0" y="0"/>
          <a:ext cx="0" cy="0"/>
          <a:chOff x="0" y="0"/>
          <a:chExt cx="0" cy="0"/>
        </a:xfrm>
      </p:grpSpPr>
      <p:sp>
        <p:nvSpPr>
          <p:cNvPr id="2720" name="Google Shape;2720;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1" name="Google Shape;272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8" name="Shape 2728"/>
        <p:cNvGrpSpPr/>
        <p:nvPr/>
      </p:nvGrpSpPr>
      <p:grpSpPr>
        <a:xfrm>
          <a:off x="0" y="0"/>
          <a:ext cx="0" cy="0"/>
          <a:chOff x="0" y="0"/>
          <a:chExt cx="0" cy="0"/>
        </a:xfrm>
      </p:grpSpPr>
      <p:sp>
        <p:nvSpPr>
          <p:cNvPr id="2729" name="Google Shape;2729;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0" name="Google Shape;273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7" name="Shape 2737"/>
        <p:cNvGrpSpPr/>
        <p:nvPr/>
      </p:nvGrpSpPr>
      <p:grpSpPr>
        <a:xfrm>
          <a:off x="0" y="0"/>
          <a:ext cx="0" cy="0"/>
          <a:chOff x="0" y="0"/>
          <a:chExt cx="0" cy="0"/>
        </a:xfrm>
      </p:grpSpPr>
      <p:sp>
        <p:nvSpPr>
          <p:cNvPr id="2738" name="Google Shape;2738;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9" name="Google Shape;273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6" name="Shape 2746"/>
        <p:cNvGrpSpPr/>
        <p:nvPr/>
      </p:nvGrpSpPr>
      <p:grpSpPr>
        <a:xfrm>
          <a:off x="0" y="0"/>
          <a:ext cx="0" cy="0"/>
          <a:chOff x="0" y="0"/>
          <a:chExt cx="0" cy="0"/>
        </a:xfrm>
      </p:grpSpPr>
      <p:sp>
        <p:nvSpPr>
          <p:cNvPr id="2747" name="Google Shape;2747;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8" name="Google Shape;2748;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5" name="Shape 2755"/>
        <p:cNvGrpSpPr/>
        <p:nvPr/>
      </p:nvGrpSpPr>
      <p:grpSpPr>
        <a:xfrm>
          <a:off x="0" y="0"/>
          <a:ext cx="0" cy="0"/>
          <a:chOff x="0" y="0"/>
          <a:chExt cx="0" cy="0"/>
        </a:xfrm>
      </p:grpSpPr>
      <p:sp>
        <p:nvSpPr>
          <p:cNvPr id="2756" name="Google Shape;2756;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7" name="Google Shape;275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2" name="Shape 2772"/>
        <p:cNvGrpSpPr/>
        <p:nvPr/>
      </p:nvGrpSpPr>
      <p:grpSpPr>
        <a:xfrm>
          <a:off x="0" y="0"/>
          <a:ext cx="0" cy="0"/>
          <a:chOff x="0" y="0"/>
          <a:chExt cx="0" cy="0"/>
        </a:xfrm>
      </p:grpSpPr>
      <p:sp>
        <p:nvSpPr>
          <p:cNvPr id="2773" name="Google Shape;2773;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4" name="Google Shape;277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9" name="Shape 2779"/>
        <p:cNvGrpSpPr/>
        <p:nvPr/>
      </p:nvGrpSpPr>
      <p:grpSpPr>
        <a:xfrm>
          <a:off x="0" y="0"/>
          <a:ext cx="0" cy="0"/>
          <a:chOff x="0" y="0"/>
          <a:chExt cx="0" cy="0"/>
        </a:xfrm>
      </p:grpSpPr>
      <p:sp>
        <p:nvSpPr>
          <p:cNvPr id="2780" name="Google Shape;2780;g314db108713_0_8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1" name="Google Shape;2781;g314db108713_0_8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8" name="Shape 2788"/>
        <p:cNvGrpSpPr/>
        <p:nvPr/>
      </p:nvGrpSpPr>
      <p:grpSpPr>
        <a:xfrm>
          <a:off x="0" y="0"/>
          <a:ext cx="0" cy="0"/>
          <a:chOff x="0" y="0"/>
          <a:chExt cx="0" cy="0"/>
        </a:xfrm>
      </p:grpSpPr>
      <p:sp>
        <p:nvSpPr>
          <p:cNvPr id="2789" name="Google Shape;2789;g314db108713_0_8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0" name="Google Shape;2790;g314db108713_0_8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7" name="Shape 2807"/>
        <p:cNvGrpSpPr/>
        <p:nvPr/>
      </p:nvGrpSpPr>
      <p:grpSpPr>
        <a:xfrm>
          <a:off x="0" y="0"/>
          <a:ext cx="0" cy="0"/>
          <a:chOff x="0" y="0"/>
          <a:chExt cx="0" cy="0"/>
        </a:xfrm>
      </p:grpSpPr>
      <p:sp>
        <p:nvSpPr>
          <p:cNvPr id="2808" name="Google Shape;2808;g314db108713_0_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9" name="Google Shape;2809;g314db108713_0_9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5" name="Shape 2565"/>
        <p:cNvGrpSpPr/>
        <p:nvPr/>
      </p:nvGrpSpPr>
      <p:grpSpPr>
        <a:xfrm>
          <a:off x="0" y="0"/>
          <a:ext cx="0" cy="0"/>
          <a:chOff x="0" y="0"/>
          <a:chExt cx="0" cy="0"/>
        </a:xfrm>
      </p:grpSpPr>
      <p:sp>
        <p:nvSpPr>
          <p:cNvPr id="2566" name="Google Shape;2566;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7" name="Google Shape;256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0" name="Shape 2820"/>
        <p:cNvGrpSpPr/>
        <p:nvPr/>
      </p:nvGrpSpPr>
      <p:grpSpPr>
        <a:xfrm>
          <a:off x="0" y="0"/>
          <a:ext cx="0" cy="0"/>
          <a:chOff x="0" y="0"/>
          <a:chExt cx="0" cy="0"/>
        </a:xfrm>
      </p:grpSpPr>
      <p:sp>
        <p:nvSpPr>
          <p:cNvPr id="2821" name="Google Shape;2821;g314db108713_0_9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2" name="Google Shape;2822;g314db108713_0_9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0" name="Shape 2830"/>
        <p:cNvGrpSpPr/>
        <p:nvPr/>
      </p:nvGrpSpPr>
      <p:grpSpPr>
        <a:xfrm>
          <a:off x="0" y="0"/>
          <a:ext cx="0" cy="0"/>
          <a:chOff x="0" y="0"/>
          <a:chExt cx="0" cy="0"/>
        </a:xfrm>
      </p:grpSpPr>
      <p:sp>
        <p:nvSpPr>
          <p:cNvPr id="2831" name="Google Shape;2831;g314db108713_0_9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2" name="Google Shape;2832;g314db108713_0_9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0" name="Shape 2840"/>
        <p:cNvGrpSpPr/>
        <p:nvPr/>
      </p:nvGrpSpPr>
      <p:grpSpPr>
        <a:xfrm>
          <a:off x="0" y="0"/>
          <a:ext cx="0" cy="0"/>
          <a:chOff x="0" y="0"/>
          <a:chExt cx="0" cy="0"/>
        </a:xfrm>
      </p:grpSpPr>
      <p:sp>
        <p:nvSpPr>
          <p:cNvPr id="2841" name="Google Shape;2841;g314dbc6e0b1_0_25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2" name="Google Shape;2842;g314dbc6e0b1_0_25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0" name="Shape 2850"/>
        <p:cNvGrpSpPr/>
        <p:nvPr/>
      </p:nvGrpSpPr>
      <p:grpSpPr>
        <a:xfrm>
          <a:off x="0" y="0"/>
          <a:ext cx="0" cy="0"/>
          <a:chOff x="0" y="0"/>
          <a:chExt cx="0" cy="0"/>
        </a:xfrm>
      </p:grpSpPr>
      <p:sp>
        <p:nvSpPr>
          <p:cNvPr id="2851" name="Google Shape;2851;g314dbc6e0b1_0_25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2" name="Google Shape;2852;g314dbc6e0b1_0_25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0" name="Shape 2860"/>
        <p:cNvGrpSpPr/>
        <p:nvPr/>
      </p:nvGrpSpPr>
      <p:grpSpPr>
        <a:xfrm>
          <a:off x="0" y="0"/>
          <a:ext cx="0" cy="0"/>
          <a:chOff x="0" y="0"/>
          <a:chExt cx="0" cy="0"/>
        </a:xfrm>
      </p:grpSpPr>
      <p:sp>
        <p:nvSpPr>
          <p:cNvPr id="2861" name="Google Shape;2861;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2" name="Google Shape;2862;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7" name="Shape 2867"/>
        <p:cNvGrpSpPr/>
        <p:nvPr/>
      </p:nvGrpSpPr>
      <p:grpSpPr>
        <a:xfrm>
          <a:off x="0" y="0"/>
          <a:ext cx="0" cy="0"/>
          <a:chOff x="0" y="0"/>
          <a:chExt cx="0" cy="0"/>
        </a:xfrm>
      </p:grpSpPr>
      <p:sp>
        <p:nvSpPr>
          <p:cNvPr id="2868" name="Google Shape;2868;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9" name="Google Shape;2869;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6" name="Shape 2876"/>
        <p:cNvGrpSpPr/>
        <p:nvPr/>
      </p:nvGrpSpPr>
      <p:grpSpPr>
        <a:xfrm>
          <a:off x="0" y="0"/>
          <a:ext cx="0" cy="0"/>
          <a:chOff x="0" y="0"/>
          <a:chExt cx="0" cy="0"/>
        </a:xfrm>
      </p:grpSpPr>
      <p:sp>
        <p:nvSpPr>
          <p:cNvPr id="2877" name="Google Shape;2877;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8" name="Google Shape;2878;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5" name="Shape 2885"/>
        <p:cNvGrpSpPr/>
        <p:nvPr/>
      </p:nvGrpSpPr>
      <p:grpSpPr>
        <a:xfrm>
          <a:off x="0" y="0"/>
          <a:ext cx="0" cy="0"/>
          <a:chOff x="0" y="0"/>
          <a:chExt cx="0" cy="0"/>
        </a:xfrm>
      </p:grpSpPr>
      <p:sp>
        <p:nvSpPr>
          <p:cNvPr id="2886" name="Google Shape;2886;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7" name="Google Shape;2887;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4" name="Shape 2894"/>
        <p:cNvGrpSpPr/>
        <p:nvPr/>
      </p:nvGrpSpPr>
      <p:grpSpPr>
        <a:xfrm>
          <a:off x="0" y="0"/>
          <a:ext cx="0" cy="0"/>
          <a:chOff x="0" y="0"/>
          <a:chExt cx="0" cy="0"/>
        </a:xfrm>
      </p:grpSpPr>
      <p:sp>
        <p:nvSpPr>
          <p:cNvPr id="2895" name="Google Shape;2895;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6" name="Google Shape;2896;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3" name="Shape 2903"/>
        <p:cNvGrpSpPr/>
        <p:nvPr/>
      </p:nvGrpSpPr>
      <p:grpSpPr>
        <a:xfrm>
          <a:off x="0" y="0"/>
          <a:ext cx="0" cy="0"/>
          <a:chOff x="0" y="0"/>
          <a:chExt cx="0" cy="0"/>
        </a:xfrm>
      </p:grpSpPr>
      <p:sp>
        <p:nvSpPr>
          <p:cNvPr id="2904" name="Google Shape;2904;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5" name="Google Shape;2905;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2" name="Shape 2572"/>
        <p:cNvGrpSpPr/>
        <p:nvPr/>
      </p:nvGrpSpPr>
      <p:grpSpPr>
        <a:xfrm>
          <a:off x="0" y="0"/>
          <a:ext cx="0" cy="0"/>
          <a:chOff x="0" y="0"/>
          <a:chExt cx="0" cy="0"/>
        </a:xfrm>
      </p:grpSpPr>
      <p:sp>
        <p:nvSpPr>
          <p:cNvPr id="2573" name="Google Shape;2573;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4" name="Google Shape;257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2" name="Shape 2912"/>
        <p:cNvGrpSpPr/>
        <p:nvPr/>
      </p:nvGrpSpPr>
      <p:grpSpPr>
        <a:xfrm>
          <a:off x="0" y="0"/>
          <a:ext cx="0" cy="0"/>
          <a:chOff x="0" y="0"/>
          <a:chExt cx="0" cy="0"/>
        </a:xfrm>
      </p:grpSpPr>
      <p:sp>
        <p:nvSpPr>
          <p:cNvPr id="2913" name="Google Shape;2913;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4" name="Google Shape;2914;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1" name="Shape 2931"/>
        <p:cNvGrpSpPr/>
        <p:nvPr/>
      </p:nvGrpSpPr>
      <p:grpSpPr>
        <a:xfrm>
          <a:off x="0" y="0"/>
          <a:ext cx="0" cy="0"/>
          <a:chOff x="0" y="0"/>
          <a:chExt cx="0" cy="0"/>
        </a:xfrm>
      </p:grpSpPr>
      <p:sp>
        <p:nvSpPr>
          <p:cNvPr id="2932" name="Google Shape;2932;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3" name="Google Shape;2933;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8" name="Shape 2938"/>
        <p:cNvGrpSpPr/>
        <p:nvPr/>
      </p:nvGrpSpPr>
      <p:grpSpPr>
        <a:xfrm>
          <a:off x="0" y="0"/>
          <a:ext cx="0" cy="0"/>
          <a:chOff x="0" y="0"/>
          <a:chExt cx="0" cy="0"/>
        </a:xfrm>
      </p:grpSpPr>
      <p:sp>
        <p:nvSpPr>
          <p:cNvPr id="2939" name="Google Shape;2939;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0" name="Google Shape;2940;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9" name="Shape 2949"/>
        <p:cNvGrpSpPr/>
        <p:nvPr/>
      </p:nvGrpSpPr>
      <p:grpSpPr>
        <a:xfrm>
          <a:off x="0" y="0"/>
          <a:ext cx="0" cy="0"/>
          <a:chOff x="0" y="0"/>
          <a:chExt cx="0" cy="0"/>
        </a:xfrm>
      </p:grpSpPr>
      <p:sp>
        <p:nvSpPr>
          <p:cNvPr id="2950" name="Google Shape;2950;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1" name="Google Shape;2951;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6" name="Shape 2956"/>
        <p:cNvGrpSpPr/>
        <p:nvPr/>
      </p:nvGrpSpPr>
      <p:grpSpPr>
        <a:xfrm>
          <a:off x="0" y="0"/>
          <a:ext cx="0" cy="0"/>
          <a:chOff x="0" y="0"/>
          <a:chExt cx="0" cy="0"/>
        </a:xfrm>
      </p:grpSpPr>
      <p:sp>
        <p:nvSpPr>
          <p:cNvPr id="2957" name="Google Shape;2957;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8" name="Google Shape;2958;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TIP: Some Site Admin permissions are user-specific meaning the ability needs to be toggled on, on the user’s profile.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Be sure to cover any Site Admin functions you anticipate using at your organization.</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4" name="Shape 2964"/>
        <p:cNvGrpSpPr/>
        <p:nvPr/>
      </p:nvGrpSpPr>
      <p:grpSpPr>
        <a:xfrm>
          <a:off x="0" y="0"/>
          <a:ext cx="0" cy="0"/>
          <a:chOff x="0" y="0"/>
          <a:chExt cx="0" cy="0"/>
        </a:xfrm>
      </p:grpSpPr>
      <p:sp>
        <p:nvSpPr>
          <p:cNvPr id="2965" name="Google Shape;2965;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6" name="Google Shape;2966;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7" name="Shape 2977"/>
        <p:cNvGrpSpPr/>
        <p:nvPr/>
      </p:nvGrpSpPr>
      <p:grpSpPr>
        <a:xfrm>
          <a:off x="0" y="0"/>
          <a:ext cx="0" cy="0"/>
          <a:chOff x="0" y="0"/>
          <a:chExt cx="0" cy="0"/>
        </a:xfrm>
      </p:grpSpPr>
      <p:sp>
        <p:nvSpPr>
          <p:cNvPr id="2978" name="Google Shape;2978;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9" name="Google Shape;2979;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8" name="Shape 2988"/>
        <p:cNvGrpSpPr/>
        <p:nvPr/>
      </p:nvGrpSpPr>
      <p:grpSpPr>
        <a:xfrm>
          <a:off x="0" y="0"/>
          <a:ext cx="0" cy="0"/>
          <a:chOff x="0" y="0"/>
          <a:chExt cx="0" cy="0"/>
        </a:xfrm>
      </p:grpSpPr>
      <p:sp>
        <p:nvSpPr>
          <p:cNvPr id="2989" name="Google Shape;2989;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0" name="Google Shape;2990;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1" name="Shape 3001"/>
        <p:cNvGrpSpPr/>
        <p:nvPr/>
      </p:nvGrpSpPr>
      <p:grpSpPr>
        <a:xfrm>
          <a:off x="0" y="0"/>
          <a:ext cx="0" cy="0"/>
          <a:chOff x="0" y="0"/>
          <a:chExt cx="0" cy="0"/>
        </a:xfrm>
      </p:grpSpPr>
      <p:sp>
        <p:nvSpPr>
          <p:cNvPr id="3002" name="Google Shape;3002;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03" name="Google Shape;3003;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6" name="Shape 3016"/>
        <p:cNvGrpSpPr/>
        <p:nvPr/>
      </p:nvGrpSpPr>
      <p:grpSpPr>
        <a:xfrm>
          <a:off x="0" y="0"/>
          <a:ext cx="0" cy="0"/>
          <a:chOff x="0" y="0"/>
          <a:chExt cx="0" cy="0"/>
        </a:xfrm>
      </p:grpSpPr>
      <p:sp>
        <p:nvSpPr>
          <p:cNvPr id="3017" name="Google Shape;3017;p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8" name="Google Shape;3018;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0" name="Shape 2580"/>
        <p:cNvGrpSpPr/>
        <p:nvPr/>
      </p:nvGrpSpPr>
      <p:grpSpPr>
        <a:xfrm>
          <a:off x="0" y="0"/>
          <a:ext cx="0" cy="0"/>
          <a:chOff x="0" y="0"/>
          <a:chExt cx="0" cy="0"/>
        </a:xfrm>
      </p:grpSpPr>
      <p:sp>
        <p:nvSpPr>
          <p:cNvPr id="2581" name="Google Shape;2581;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2" name="Google Shape;258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200"/>
              <a:t>TIP: Greenhouse will serve to emphasize standout candidates and reduce the quantity of candidates on-site, saving energy and time across teams. </a:t>
            </a:r>
            <a:endParaRPr sz="1200"/>
          </a:p>
          <a:p>
            <a:pPr indent="0" lvl="0" marL="0" rtl="0" algn="l">
              <a:lnSpc>
                <a:spcPct val="100000"/>
              </a:lnSpc>
              <a:spcBef>
                <a:spcPts val="0"/>
              </a:spcBef>
              <a:spcAft>
                <a:spcPts val="0"/>
              </a:spcAft>
              <a:buSzPts val="1100"/>
              <a:buNone/>
            </a:pPr>
            <a:r>
              <a:t/>
            </a:r>
            <a:endParaRPr b="1"/>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1" name="Shape 3031"/>
        <p:cNvGrpSpPr/>
        <p:nvPr/>
      </p:nvGrpSpPr>
      <p:grpSpPr>
        <a:xfrm>
          <a:off x="0" y="0"/>
          <a:ext cx="0" cy="0"/>
          <a:chOff x="0" y="0"/>
          <a:chExt cx="0" cy="0"/>
        </a:xfrm>
      </p:grpSpPr>
      <p:sp>
        <p:nvSpPr>
          <p:cNvPr id="3032" name="Google Shape;3032;p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3" name="Google Shape;3033;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2" name="Shape 3042"/>
        <p:cNvGrpSpPr/>
        <p:nvPr/>
      </p:nvGrpSpPr>
      <p:grpSpPr>
        <a:xfrm>
          <a:off x="0" y="0"/>
          <a:ext cx="0" cy="0"/>
          <a:chOff x="0" y="0"/>
          <a:chExt cx="0" cy="0"/>
        </a:xfrm>
      </p:grpSpPr>
      <p:sp>
        <p:nvSpPr>
          <p:cNvPr id="3043" name="Google Shape;3043;p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4" name="Google Shape;3044;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9" name="Shape 2589"/>
        <p:cNvGrpSpPr/>
        <p:nvPr/>
      </p:nvGrpSpPr>
      <p:grpSpPr>
        <a:xfrm>
          <a:off x="0" y="0"/>
          <a:ext cx="0" cy="0"/>
          <a:chOff x="0" y="0"/>
          <a:chExt cx="0" cy="0"/>
        </a:xfrm>
      </p:grpSpPr>
      <p:sp>
        <p:nvSpPr>
          <p:cNvPr id="2590" name="Google Shape;2590;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1" name="Google Shape;259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TIP:</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b="1" lang="en">
                <a:solidFill>
                  <a:schemeClr val="dk1"/>
                </a:solidFill>
              </a:rPr>
              <a:t>Better outcomes</a:t>
            </a:r>
            <a:endParaRPr b="1">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Selects for long-term success, not just short-term needs</a:t>
            </a:r>
            <a:endParaRPr>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Allows for evidence-based decisions</a:t>
            </a:r>
            <a:endParaRPr>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Mitigates interviewer bias </a:t>
            </a:r>
            <a:endParaRPr>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Enables consistent candidate evaluation</a:t>
            </a:r>
            <a:endParaRPr>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Reduces redundancy and reduces total interview time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b="1" lang="en">
                <a:solidFill>
                  <a:schemeClr val="dk1"/>
                </a:solidFill>
              </a:rPr>
              <a:t>Better experiences</a:t>
            </a:r>
            <a:endParaRPr b="1">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Candidates</a:t>
            </a:r>
            <a:endParaRPr>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Recruiter</a:t>
            </a:r>
            <a:endParaRPr>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Interviewers</a:t>
            </a:r>
            <a:endParaRPr>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Hiring Managers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7" name="Shape 2597"/>
        <p:cNvGrpSpPr/>
        <p:nvPr/>
      </p:nvGrpSpPr>
      <p:grpSpPr>
        <a:xfrm>
          <a:off x="0" y="0"/>
          <a:ext cx="0" cy="0"/>
          <a:chOff x="0" y="0"/>
          <a:chExt cx="0" cy="0"/>
        </a:xfrm>
      </p:grpSpPr>
      <p:sp>
        <p:nvSpPr>
          <p:cNvPr id="2598" name="Google Shape;2598;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9" name="Google Shape;259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4" name="Shape 2604"/>
        <p:cNvGrpSpPr/>
        <p:nvPr/>
      </p:nvGrpSpPr>
      <p:grpSpPr>
        <a:xfrm>
          <a:off x="0" y="0"/>
          <a:ext cx="0" cy="0"/>
          <a:chOff x="0" y="0"/>
          <a:chExt cx="0" cy="0"/>
        </a:xfrm>
      </p:grpSpPr>
      <p:sp>
        <p:nvSpPr>
          <p:cNvPr id="2605" name="Google Shape;2605;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6" name="Google Shape;260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TIP: Email your users invitations prior to this training session!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4" name="Shape 2614"/>
        <p:cNvGrpSpPr/>
        <p:nvPr/>
      </p:nvGrpSpPr>
      <p:grpSpPr>
        <a:xfrm>
          <a:off x="0" y="0"/>
          <a:ext cx="0" cy="0"/>
          <a:chOff x="0" y="0"/>
          <a:chExt cx="0" cy="0"/>
        </a:xfrm>
      </p:grpSpPr>
      <p:sp>
        <p:nvSpPr>
          <p:cNvPr id="2615" name="Google Shape;2615;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6" name="Google Shape;261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 Id="rId3" Type="http://schemas.openxmlformats.org/officeDocument/2006/relationships/image" Target="../media/image4.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5.jpg"/><Relationship Id="rId3" Type="http://schemas.openxmlformats.org/officeDocument/2006/relationships/image" Target="../media/image4.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1.jpg"/><Relationship Id="rId3" Type="http://schemas.openxmlformats.org/officeDocument/2006/relationships/image" Target="../media/image4.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0.jpg"/><Relationship Id="rId3"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2.jpg"/><Relationship Id="rId3" Type="http://schemas.openxmlformats.org/officeDocument/2006/relationships/image" Target="../media/image4.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0.jpg"/><Relationship Id="rId3" Type="http://schemas.openxmlformats.org/officeDocument/2006/relationships/image" Target="../media/image4.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6.jpg"/><Relationship Id="rId3"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9.jpg"/><Relationship Id="rId3" Type="http://schemas.openxmlformats.org/officeDocument/2006/relationships/image" Target="../media/image4.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3.jpg"/><Relationship Id="rId3" Type="http://schemas.openxmlformats.org/officeDocument/2006/relationships/image" Target="../media/image4.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4.jpg"/><Relationship Id="rId3" Type="http://schemas.openxmlformats.org/officeDocument/2006/relationships/image" Target="../media/image4.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jp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jpg"/><Relationship Id="rId3" Type="http://schemas.openxmlformats.org/officeDocument/2006/relationships/image" Target="../media/image4.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jpg"/><Relationship Id="rId3" Type="http://schemas.openxmlformats.org/officeDocument/2006/relationships/image" Target="../media/image4.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2.jpg"/><Relationship Id="rId3" Type="http://schemas.openxmlformats.org/officeDocument/2006/relationships/image" Target="../media/image4.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1.jpg"/><Relationship Id="rId3" Type="http://schemas.openxmlformats.org/officeDocument/2006/relationships/image" Target="../media/image10.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7.jpg"/><Relationship Id="rId3" Type="http://schemas.openxmlformats.org/officeDocument/2006/relationships/image" Target="../media/image20.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4.jpg"/><Relationship Id="rId3" Type="http://schemas.openxmlformats.org/officeDocument/2006/relationships/image" Target="../media/image10.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jpg"/><Relationship Id="rId3"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9.jpg"/><Relationship Id="rId3" Type="http://schemas.openxmlformats.org/officeDocument/2006/relationships/image" Target="../media/image10.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4.jpg"/><Relationship Id="rId3" Type="http://schemas.openxmlformats.org/officeDocument/2006/relationships/image" Target="../media/image10.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jpg"/><Relationship Id="rId3" Type="http://schemas.openxmlformats.org/officeDocument/2006/relationships/image" Target="../media/image10.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1.jpg"/><Relationship Id="rId3" Type="http://schemas.openxmlformats.org/officeDocument/2006/relationships/image" Target="../media/image20.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2.jpg"/><Relationship Id="rId3" Type="http://schemas.openxmlformats.org/officeDocument/2006/relationships/image" Target="../media/image4.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1.jpg"/><Relationship Id="rId3" Type="http://schemas.openxmlformats.org/officeDocument/2006/relationships/image" Target="../media/image10.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7.jpg"/><Relationship Id="rId3" Type="http://schemas.openxmlformats.org/officeDocument/2006/relationships/image" Target="../media/image20.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jpg"/><Relationship Id="rId3" Type="http://schemas.openxmlformats.org/officeDocument/2006/relationships/image" Target="../media/image10.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9.jpg"/><Relationship Id="rId3" Type="http://schemas.openxmlformats.org/officeDocument/2006/relationships/image" Target="../media/image10.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jpg"/><Relationship Id="rId3"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3.jpg"/><Relationship Id="rId3" Type="http://schemas.openxmlformats.org/officeDocument/2006/relationships/image" Target="../media/image10.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1.jpg"/><Relationship Id="rId3" Type="http://schemas.openxmlformats.org/officeDocument/2006/relationships/image" Target="../media/image20.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2.jpg"/><Relationship Id="rId3" Type="http://schemas.openxmlformats.org/officeDocument/2006/relationships/image" Target="../media/image4.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1.jpg"/><Relationship Id="rId3" Type="http://schemas.openxmlformats.org/officeDocument/2006/relationships/image" Target="../media/image10.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7.jpg"/><Relationship Id="rId3" Type="http://schemas.openxmlformats.org/officeDocument/2006/relationships/image" Target="../media/image20.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jpg"/><Relationship Id="rId3"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9.jpg"/><Relationship Id="rId3" Type="http://schemas.openxmlformats.org/officeDocument/2006/relationships/image" Target="../media/image10.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3.jpg"/><Relationship Id="rId3" Type="http://schemas.openxmlformats.org/officeDocument/2006/relationships/image" Target="../media/image4.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jpg"/><Relationship Id="rId3" Type="http://schemas.openxmlformats.org/officeDocument/2006/relationships/image" Target="../media/image10.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7.jpg"/><Relationship Id="rId3"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0.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5.jpg"/><Relationship Id="rId3" Type="http://schemas.openxmlformats.org/officeDocument/2006/relationships/image" Target="../media/image10.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1.jpg"/><Relationship Id="rId3" Type="http://schemas.openxmlformats.org/officeDocument/2006/relationships/image" Target="../media/image20.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2.jpg"/><Relationship Id="rId3" Type="http://schemas.openxmlformats.org/officeDocument/2006/relationships/image" Target="../media/image4.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1.jpg"/><Relationship Id="rId3" Type="http://schemas.openxmlformats.org/officeDocument/2006/relationships/image" Target="../media/image10.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7.jpg"/><Relationship Id="rId3" Type="http://schemas.openxmlformats.org/officeDocument/2006/relationships/image" Target="../media/image20.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jpg"/><Relationship Id="rId3" Type="http://schemas.openxmlformats.org/officeDocument/2006/relationships/image" Target="../media/image10.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9.jpg"/><Relationship Id="rId3" Type="http://schemas.openxmlformats.org/officeDocument/2006/relationships/image" Target="../media/image10.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jpg"/><Relationship Id="rId3" Type="http://schemas.openxmlformats.org/officeDocument/2006/relationships/image" Target="../media/image10.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7.jpg"/><Relationship Id="rId3" Type="http://schemas.openxmlformats.org/officeDocument/2006/relationships/image" Target="../media/image10.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4.jpg"/><Relationship Id="rId3"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1.jpg"/><Relationship Id="rId3" Type="http://schemas.openxmlformats.org/officeDocument/2006/relationships/image" Target="../media/image20.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4.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20.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10.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4.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4.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4.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jpg"/><Relationship Id="rId3" Type="http://schemas.openxmlformats.org/officeDocument/2006/relationships/image" Target="../media/image10.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 Id="rId3"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20.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 Id="rId3" Type="http://schemas.openxmlformats.org/officeDocument/2006/relationships/image" Target="../media/image4.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 Id="rId3" Type="http://schemas.openxmlformats.org/officeDocument/2006/relationships/image" Target="../media/image4.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4.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10.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jpg"/><Relationship Id="rId3" Type="http://schemas.openxmlformats.org/officeDocument/2006/relationships/image" Target="../media/image20.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 Id="rId3" Type="http://schemas.openxmlformats.org/officeDocument/2006/relationships/image" Target="../media/image4.png"/><Relationship Id="rId4" Type="http://schemas.openxmlformats.org/officeDocument/2006/relationships/image" Target="../media/image20.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 Id="rId3" Type="http://schemas.openxmlformats.org/officeDocument/2006/relationships/image" Target="../media/image10.png"/><Relationship Id="rId4" Type="http://schemas.openxmlformats.org/officeDocument/2006/relationships/image" Target="../media/image20.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10.png"/><Relationship Id="rId4" Type="http://schemas.openxmlformats.org/officeDocument/2006/relationships/image" Target="../media/image20.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4.png"/><Relationship Id="rId4" Type="http://schemas.openxmlformats.org/officeDocument/2006/relationships/image" Target="../media/image20.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 Id="rId3" Type="http://schemas.openxmlformats.org/officeDocument/2006/relationships/image" Target="../media/image4.png"/><Relationship Id="rId4" Type="http://schemas.openxmlformats.org/officeDocument/2006/relationships/image" Target="../media/image20.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4.png"/><Relationship Id="rId4" Type="http://schemas.openxmlformats.org/officeDocument/2006/relationships/image" Target="../media/image20.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jpg"/><Relationship Id="rId3" Type="http://schemas.openxmlformats.org/officeDocument/2006/relationships/image" Target="../media/image20.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jpg"/><Relationship Id="rId3" Type="http://schemas.openxmlformats.org/officeDocument/2006/relationships/image" Target="../media/image20.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4.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jpg"/><Relationship Id="rId3" Type="http://schemas.openxmlformats.org/officeDocument/2006/relationships/image" Target="../media/image4.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4.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jpg"/><Relationship Id="rId3" Type="http://schemas.openxmlformats.org/officeDocument/2006/relationships/image" Target="../media/image4.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 Id="rId3" Type="http://schemas.openxmlformats.org/officeDocument/2006/relationships/image" Target="../media/image4.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jpg"/><Relationship Id="rId3"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10.png"/><Relationship Id="rId4" Type="http://schemas.openxmlformats.org/officeDocument/2006/relationships/image" Target="../media/image20.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jpg"/><Relationship Id="rId3" Type="http://schemas.openxmlformats.org/officeDocument/2006/relationships/image" Target="../media/image4.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jpg"/><Relationship Id="rId3" Type="http://schemas.openxmlformats.org/officeDocument/2006/relationships/image" Target="../media/image4.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jpg"/><Relationship Id="rId3" Type="http://schemas.openxmlformats.org/officeDocument/2006/relationships/image" Target="../media/image10.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jpg"/><Relationship Id="rId3" Type="http://schemas.openxmlformats.org/officeDocument/2006/relationships/image" Target="../media/image10.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jpg"/><Relationship Id="rId3" Type="http://schemas.openxmlformats.org/officeDocument/2006/relationships/image" Target="../media/image10.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jpg"/><Relationship Id="rId3" Type="http://schemas.openxmlformats.org/officeDocument/2006/relationships/image" Target="../media/image10.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jpg"/><Relationship Id="rId3"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 Id="rId3" Type="http://schemas.openxmlformats.org/officeDocument/2006/relationships/image" Target="../media/image10.png"/><Relationship Id="rId4" Type="http://schemas.openxmlformats.org/officeDocument/2006/relationships/image" Target="../media/image20.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4.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4.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jpg"/><Relationship Id="rId3" Type="http://schemas.openxmlformats.org/officeDocument/2006/relationships/image" Target="../media/image4.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 Id="rId3" Type="http://schemas.openxmlformats.org/officeDocument/2006/relationships/image" Target="../media/image4.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jpg"/><Relationship Id="rId3" Type="http://schemas.openxmlformats.org/officeDocument/2006/relationships/image" Target="../media/image4.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jpg"/><Relationship Id="rId3" Type="http://schemas.openxmlformats.org/officeDocument/2006/relationships/image" Target="../media/image4.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10.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jp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2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20.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jpg"/><Relationship Id="rId3" Type="http://schemas.openxmlformats.org/officeDocument/2006/relationships/image" Target="../media/image10.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jpg"/><Relationship Id="rId3" Type="http://schemas.openxmlformats.org/officeDocument/2006/relationships/image" Target="../media/image10.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jpg"/><Relationship Id="rId3" Type="http://schemas.openxmlformats.org/officeDocument/2006/relationships/image" Target="../media/image10.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jpg"/><Relationship Id="rId3" Type="http://schemas.openxmlformats.org/officeDocument/2006/relationships/image" Target="../media/image10.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jpg"/><Relationship Id="rId3" Type="http://schemas.openxmlformats.org/officeDocument/2006/relationships/image" Target="../media/image10.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jpg"/><Relationship Id="rId3" Type="http://schemas.openxmlformats.org/officeDocument/2006/relationships/image" Target="../media/image10.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7.jpg"/><Relationship Id="rId3" Type="http://schemas.openxmlformats.org/officeDocument/2006/relationships/image" Target="../media/image10.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jpg"/><Relationship Id="rId3" Type="http://schemas.openxmlformats.org/officeDocument/2006/relationships/image" Target="../media/image10.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jpg"/><Relationship Id="rId3" Type="http://schemas.openxmlformats.org/officeDocument/2006/relationships/image" Target="../media/image10.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jpg"/><Relationship Id="rId3"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 Id="rId3" Type="http://schemas.openxmlformats.org/officeDocument/2006/relationships/image" Target="../media/image4.png"/><Relationship Id="rId4" Type="http://schemas.openxmlformats.org/officeDocument/2006/relationships/image" Target="../media/image20.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jpg"/><Relationship Id="rId3" Type="http://schemas.openxmlformats.org/officeDocument/2006/relationships/image" Target="../media/image10.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jpg"/><Relationship Id="rId3" Type="http://schemas.openxmlformats.org/officeDocument/2006/relationships/image" Target="../media/image10.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jpg"/><Relationship Id="rId3" Type="http://schemas.openxmlformats.org/officeDocument/2006/relationships/image" Target="../media/image10.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2.jpg"/><Relationship Id="rId3" Type="http://schemas.openxmlformats.org/officeDocument/2006/relationships/image" Target="../media/image4.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png"/><Relationship Id="rId3" Type="http://schemas.openxmlformats.org/officeDocument/2006/relationships/image" Target="../media/image4.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4.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jpg"/><Relationship Id="rId3" Type="http://schemas.openxmlformats.org/officeDocument/2006/relationships/image" Target="../media/image10.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jpg"/><Relationship Id="rId3" Type="http://schemas.openxmlformats.org/officeDocument/2006/relationships/image" Target="../media/image4.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jpg"/><Relationship Id="rId3" Type="http://schemas.openxmlformats.org/officeDocument/2006/relationships/image" Target="../media/image10.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4.png"/><Relationship Id="rId4" Type="http://schemas.openxmlformats.org/officeDocument/2006/relationships/image" Target="../media/image20.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6.jpg"/><Relationship Id="rId3" Type="http://schemas.openxmlformats.org/officeDocument/2006/relationships/image" Target="../media/image10.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jpg"/><Relationship Id="rId3" Type="http://schemas.openxmlformats.org/officeDocument/2006/relationships/image" Target="../media/image4.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 Id="rId3" Type="http://schemas.openxmlformats.org/officeDocument/2006/relationships/image" Target="../media/image4.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10.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3.jpg"/><Relationship Id="rId3" Type="http://schemas.openxmlformats.org/officeDocument/2006/relationships/image" Target="../media/image10.pn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10.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8.jpg"/><Relationship Id="rId3" Type="http://schemas.openxmlformats.org/officeDocument/2006/relationships/image" Target="../media/image10.pn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9.jpg"/><Relationship Id="rId3"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 Id="rId3" Type="http://schemas.openxmlformats.org/officeDocument/2006/relationships/image" Target="../media/image20.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9.jpg"/><Relationship Id="rId3" Type="http://schemas.openxmlformats.org/officeDocument/2006/relationships/image" Target="../media/image10.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9.jpg"/><Relationship Id="rId3" Type="http://schemas.openxmlformats.org/officeDocument/2006/relationships/image" Target="../media/image10.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 Id="rId3" Type="http://schemas.openxmlformats.org/officeDocument/2006/relationships/image" Target="../media/image10.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5.jpg"/><Relationship Id="rId3" Type="http://schemas.openxmlformats.org/officeDocument/2006/relationships/image" Target="../media/image10.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7.jpg"/><Relationship Id="rId3" Type="http://schemas.openxmlformats.org/officeDocument/2006/relationships/image" Target="../media/image10.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10.pn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3.jpg"/><Relationship Id="rId3" Type="http://schemas.openxmlformats.org/officeDocument/2006/relationships/image" Target="../media/image10.pn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jpg"/><Relationship Id="rId3" Type="http://schemas.openxmlformats.org/officeDocument/2006/relationships/image" Target="../media/image4.pn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 Id="rId3" Type="http://schemas.openxmlformats.org/officeDocument/2006/relationships/image" Target="../media/image4.pn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2.jpg"/><Relationship Id="rId3"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jpg"/><Relationship Id="rId3" Type="http://schemas.openxmlformats.org/officeDocument/2006/relationships/image" Target="../media/image20.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4.jpg"/><Relationship Id="rId3" Type="http://schemas.openxmlformats.org/officeDocument/2006/relationships/image" Target="../media/image4.pn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6.jpg"/><Relationship Id="rId3" Type="http://schemas.openxmlformats.org/officeDocument/2006/relationships/image" Target="../media/image4.pn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7.jpg"/><Relationship Id="rId3" Type="http://schemas.openxmlformats.org/officeDocument/2006/relationships/image" Target="../media/image4.pn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1.jpg"/><Relationship Id="rId3" Type="http://schemas.openxmlformats.org/officeDocument/2006/relationships/image" Target="../media/image4.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3.jpg"/><Relationship Id="rId3" Type="http://schemas.openxmlformats.org/officeDocument/2006/relationships/image" Target="../media/image4.png"/></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0.jpg"/><Relationship Id="rId3" Type="http://schemas.openxmlformats.org/officeDocument/2006/relationships/image" Target="../media/image4.png"/></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8.jpg"/><Relationship Id="rId3" Type="http://schemas.openxmlformats.org/officeDocument/2006/relationships/image" Target="../media/image4.pn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8.jpg"/><Relationship Id="rId3" Type="http://schemas.openxmlformats.org/officeDocument/2006/relationships/image" Target="../media/image4.pn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5.jpg"/><Relationship Id="rId3" Type="http://schemas.openxmlformats.org/officeDocument/2006/relationships/image" Target="../media/image4.pn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5.jpg"/><Relationship Id="rId3"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4.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1.jpg"/><Relationship Id="rId3" Type="http://schemas.openxmlformats.org/officeDocument/2006/relationships/image" Target="../media/image4.pn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0.jpg"/><Relationship Id="rId3" Type="http://schemas.openxmlformats.org/officeDocument/2006/relationships/image" Target="../media/image4.pn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2.jpg"/><Relationship Id="rId3" Type="http://schemas.openxmlformats.org/officeDocument/2006/relationships/image" Target="../media/image4.png"/></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0.jpg"/><Relationship Id="rId3" Type="http://schemas.openxmlformats.org/officeDocument/2006/relationships/image" Target="../media/image4.pn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4.pn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6.jpg"/><Relationship Id="rId3" Type="http://schemas.openxmlformats.org/officeDocument/2006/relationships/image" Target="../media/image4.png"/></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9.jpg"/><Relationship Id="rId3" Type="http://schemas.openxmlformats.org/officeDocument/2006/relationships/image" Target="../media/image4.pn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3.jpg"/><Relationship Id="rId3" Type="http://schemas.openxmlformats.org/officeDocument/2006/relationships/image" Target="../media/image4.png"/></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4.jpg"/><Relationship Id="rId3" Type="http://schemas.openxmlformats.org/officeDocument/2006/relationships/image" Target="../media/image4.pn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jpg"/><Relationship Id="rId3"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jpg"/><Relationship Id="rId3" Type="http://schemas.openxmlformats.org/officeDocument/2006/relationships/image" Target="../media/image4.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jpg"/><Relationship Id="rId3" Type="http://schemas.openxmlformats.org/officeDocument/2006/relationships/image" Target="../media/image4.pn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jpg"/><Relationship Id="rId3" Type="http://schemas.openxmlformats.org/officeDocument/2006/relationships/image" Target="../media/image4.pn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2.jpg"/><Relationship Id="rId3" Type="http://schemas.openxmlformats.org/officeDocument/2006/relationships/image" Target="../media/image4.pn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1.jpg"/><Relationship Id="rId3" Type="http://schemas.openxmlformats.org/officeDocument/2006/relationships/image" Target="../media/image10.pn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7.jpg"/><Relationship Id="rId3" Type="http://schemas.openxmlformats.org/officeDocument/2006/relationships/image" Target="../media/image20.pn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4.jpg"/><Relationship Id="rId3" Type="http://schemas.openxmlformats.org/officeDocument/2006/relationships/image" Target="../media/image10.png"/></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8.jpg"/><Relationship Id="rId3"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4.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9.jpg"/><Relationship Id="rId3" Type="http://schemas.openxmlformats.org/officeDocument/2006/relationships/image" Target="../media/image10.pn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4.jpg"/><Relationship Id="rId3" Type="http://schemas.openxmlformats.org/officeDocument/2006/relationships/image" Target="../media/image10.pn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jpg"/><Relationship Id="rId3" Type="http://schemas.openxmlformats.org/officeDocument/2006/relationships/image" Target="../media/image10.pn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1.jpg"/><Relationship Id="rId3" Type="http://schemas.openxmlformats.org/officeDocument/2006/relationships/image" Target="../media/image20.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2.jpg"/><Relationship Id="rId3" Type="http://schemas.openxmlformats.org/officeDocument/2006/relationships/image" Target="../media/image4.pn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1.jpg"/><Relationship Id="rId3" Type="http://schemas.openxmlformats.org/officeDocument/2006/relationships/image" Target="../media/image10.pn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7.jpg"/><Relationship Id="rId3" Type="http://schemas.openxmlformats.org/officeDocument/2006/relationships/image" Target="../media/image20.pn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8.jpg"/><Relationship Id="rId3" Type="http://schemas.openxmlformats.org/officeDocument/2006/relationships/image" Target="../media/image10.png"/></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9.jpg"/><Relationship Id="rId3" Type="http://schemas.openxmlformats.org/officeDocument/2006/relationships/image" Target="../media/image10.png"/></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jpg"/><Relationship Id="rId3"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jpg"/><Relationship Id="rId3" Type="http://schemas.openxmlformats.org/officeDocument/2006/relationships/image" Target="../media/image4.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3.jpg"/><Relationship Id="rId3" Type="http://schemas.openxmlformats.org/officeDocument/2006/relationships/image" Target="../media/image10.pn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1.jpg"/><Relationship Id="rId3" Type="http://schemas.openxmlformats.org/officeDocument/2006/relationships/image" Target="../media/image20.pn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2.jpg"/><Relationship Id="rId3" Type="http://schemas.openxmlformats.org/officeDocument/2006/relationships/image" Target="../media/image4.png"/></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1.jpg"/><Relationship Id="rId3" Type="http://schemas.openxmlformats.org/officeDocument/2006/relationships/image" Target="../media/image10.png"/></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7.jpg"/><Relationship Id="rId3" Type="http://schemas.openxmlformats.org/officeDocument/2006/relationships/image" Target="../media/image20.pn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8.jpg"/><Relationship Id="rId3" Type="http://schemas.openxmlformats.org/officeDocument/2006/relationships/image" Target="../media/image10.pn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9.jpg"/><Relationship Id="rId3" Type="http://schemas.openxmlformats.org/officeDocument/2006/relationships/image" Target="../media/image10.png"/></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3.jpg"/><Relationship Id="rId3" Type="http://schemas.openxmlformats.org/officeDocument/2006/relationships/image" Target="../media/image4.png"/></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jpg"/><Relationship Id="rId3" Type="http://schemas.openxmlformats.org/officeDocument/2006/relationships/image" Target="../media/image10.png"/></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7.jpg"/><Relationship Id="rId3"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 Id="rId3" Type="http://schemas.openxmlformats.org/officeDocument/2006/relationships/image" Target="../media/image4.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5.jpg"/><Relationship Id="rId3" Type="http://schemas.openxmlformats.org/officeDocument/2006/relationships/image" Target="../media/image10.pn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1.jpg"/><Relationship Id="rId3" Type="http://schemas.openxmlformats.org/officeDocument/2006/relationships/image" Target="../media/image20.pn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 Id="rId3" Type="http://schemas.openxmlformats.org/officeDocument/2006/relationships/image" Target="../media/image4.png"/></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g"/><Relationship Id="rId3" Type="http://schemas.openxmlformats.org/officeDocument/2006/relationships/image" Target="../media/image20.png"/></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10.png"/></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 Id="rId3" Type="http://schemas.openxmlformats.org/officeDocument/2006/relationships/image" Target="../media/image4.png"/></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 Id="rId3" Type="http://schemas.openxmlformats.org/officeDocument/2006/relationships/image" Target="../media/image4.png"/></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 Id="rId3" Type="http://schemas.openxmlformats.org/officeDocument/2006/relationships/image" Target="../media/image4.png"/></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jpg"/><Relationship Id="rId3"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jpg"/><Relationship Id="rId3" Type="http://schemas.openxmlformats.org/officeDocument/2006/relationships/image" Target="../media/image4.png"/></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 Id="rId3" Type="http://schemas.openxmlformats.org/officeDocument/2006/relationships/image" Target="../media/image10.png"/></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jpg"/><Relationship Id="rId3" Type="http://schemas.openxmlformats.org/officeDocument/2006/relationships/image" Target="../media/image4.png"/></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 Id="rId3" Type="http://schemas.openxmlformats.org/officeDocument/2006/relationships/image" Target="../media/image4.png"/></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4.png"/></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 Id="rId3" Type="http://schemas.openxmlformats.org/officeDocument/2006/relationships/image" Target="../media/image10.png"/></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g"/><Relationship Id="rId3" Type="http://schemas.openxmlformats.org/officeDocument/2006/relationships/image" Target="../media/image20.png"/></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 Id="rId3" Type="http://schemas.openxmlformats.org/officeDocument/2006/relationships/image" Target="../media/image4.png"/><Relationship Id="rId4" Type="http://schemas.openxmlformats.org/officeDocument/2006/relationships/image" Target="../media/image20.png"/></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jpg"/><Relationship Id="rId3" Type="http://schemas.openxmlformats.org/officeDocument/2006/relationships/image" Target="../media/image10.png"/><Relationship Id="rId4" Type="http://schemas.openxmlformats.org/officeDocument/2006/relationships/image" Target="../media/image20.png"/></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10.png"/><Relationship Id="rId4"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jpg"/><Relationship Id="rId3" Type="http://schemas.openxmlformats.org/officeDocument/2006/relationships/image" Target="../media/image4.pn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g"/><Relationship Id="rId3" Type="http://schemas.openxmlformats.org/officeDocument/2006/relationships/image" Target="../media/image20.png"/></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 Id="rId3" Type="http://schemas.openxmlformats.org/officeDocument/2006/relationships/image" Target="../media/image4.png"/><Relationship Id="rId4" Type="http://schemas.openxmlformats.org/officeDocument/2006/relationships/image" Target="../media/image20.png"/></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4.png"/><Relationship Id="rId4" Type="http://schemas.openxmlformats.org/officeDocument/2006/relationships/image" Target="../media/image20.png"/></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jpg"/><Relationship Id="rId3" Type="http://schemas.openxmlformats.org/officeDocument/2006/relationships/image" Target="../media/image20.png"/></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2.jpg"/><Relationship Id="rId3" Type="http://schemas.openxmlformats.org/officeDocument/2006/relationships/image" Target="../media/image20.png"/></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 Id="rId3" Type="http://schemas.openxmlformats.org/officeDocument/2006/relationships/image" Target="../media/image4.png"/></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6.jpg"/><Relationship Id="rId3" Type="http://schemas.openxmlformats.org/officeDocument/2006/relationships/image" Target="../media/image4.png"/></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 Id="rId3" Type="http://schemas.openxmlformats.org/officeDocument/2006/relationships/image" Target="../media/image4.png"/></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6.jpg"/><Relationship Id="rId3" Type="http://schemas.openxmlformats.org/officeDocument/2006/relationships/image" Target="../media/image4.png"/></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jpg"/><Relationship Id="rId3"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jpg"/><Relationship Id="rId3" Type="http://schemas.openxmlformats.org/officeDocument/2006/relationships/image" Target="../media/image4.pn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jpg"/><Relationship Id="rId3" Type="http://schemas.openxmlformats.org/officeDocument/2006/relationships/image" Target="../media/image4.png"/></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6.jpg"/><Relationship Id="rId3" Type="http://schemas.openxmlformats.org/officeDocument/2006/relationships/image" Target="../media/image4.png"/></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3.jpg"/><Relationship Id="rId3" Type="http://schemas.openxmlformats.org/officeDocument/2006/relationships/image" Target="../media/image4.png"/></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jpg"/><Relationship Id="rId3" Type="http://schemas.openxmlformats.org/officeDocument/2006/relationships/image" Target="../media/image10.png"/></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4.jpg"/><Relationship Id="rId3" Type="http://schemas.openxmlformats.org/officeDocument/2006/relationships/image" Target="../media/image10.png"/></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jpg"/><Relationship Id="rId3" Type="http://schemas.openxmlformats.org/officeDocument/2006/relationships/image" Target="../media/image10.png"/></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jpg"/><Relationship Id="rId3"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jpg"/><Relationship Id="rId3" Type="http://schemas.openxmlformats.org/officeDocument/2006/relationships/image" Target="../media/image10.png"/></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4.png"/></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4.png"/></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6.jpg"/><Relationship Id="rId3" Type="http://schemas.openxmlformats.org/officeDocument/2006/relationships/image" Target="../media/image4.png"/></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jpg"/><Relationship Id="rId3" Type="http://schemas.openxmlformats.org/officeDocument/2006/relationships/image" Target="../media/image4.png"/></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8.jpg"/><Relationship Id="rId3" Type="http://schemas.openxmlformats.org/officeDocument/2006/relationships/image" Target="../media/image4.png"/></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8.jpg"/><Relationship Id="rId3" Type="http://schemas.openxmlformats.org/officeDocument/2006/relationships/image" Target="../media/image4.png"/></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 Id="rId3"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8.jpg"/><Relationship Id="rId3" Type="http://schemas.openxmlformats.org/officeDocument/2006/relationships/image" Target="../media/image4.png"/></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jpg"/><Relationship Id="rId3" Type="http://schemas.openxmlformats.org/officeDocument/2006/relationships/image" Target="../media/image10.png"/></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0.jpg"/><Relationship Id="rId3" Type="http://schemas.openxmlformats.org/officeDocument/2006/relationships/image" Target="../media/image10.png"/></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jpg"/><Relationship Id="rId3" Type="http://schemas.openxmlformats.org/officeDocument/2006/relationships/image" Target="../media/image10.png"/></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2.jpg"/><Relationship Id="rId3" Type="http://schemas.openxmlformats.org/officeDocument/2006/relationships/image" Target="../media/image10.png"/></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5.jpg"/><Relationship Id="rId3" Type="http://schemas.openxmlformats.org/officeDocument/2006/relationships/image" Target="../media/image10.png"/></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5.jpg"/><Relationship Id="rId3" Type="http://schemas.openxmlformats.org/officeDocument/2006/relationships/image" Target="../media/image10.png"/></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7.jpg"/><Relationship Id="rId3" Type="http://schemas.openxmlformats.org/officeDocument/2006/relationships/image" Target="../media/image10.png"/></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1.jpg"/><Relationship Id="rId3" Type="http://schemas.openxmlformats.org/officeDocument/2006/relationships/image" Target="../media/image10.png"/></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0.jpg"/><Relationship Id="rId3"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0.jpg"/><Relationship Id="rId3" Type="http://schemas.openxmlformats.org/officeDocument/2006/relationships/image" Target="../media/image10.png"/></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jpg"/><Relationship Id="rId3" Type="http://schemas.openxmlformats.org/officeDocument/2006/relationships/image" Target="../media/image10.png"/></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jpg"/><Relationship Id="rId3" Type="http://schemas.openxmlformats.org/officeDocument/2006/relationships/image" Target="../media/image10.png"/></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3.jpg"/><Relationship Id="rId3" Type="http://schemas.openxmlformats.org/officeDocument/2006/relationships/image" Target="../media/image10.png"/></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2.jpg"/><Relationship Id="rId3" Type="http://schemas.openxmlformats.org/officeDocument/2006/relationships/image" Target="../media/image4.png"/></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4.png"/><Relationship Id="rId3" Type="http://schemas.openxmlformats.org/officeDocument/2006/relationships/image" Target="../media/image4.png"/></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4.png"/></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1.jpg"/><Relationship Id="rId3" Type="http://schemas.openxmlformats.org/officeDocument/2006/relationships/image" Target="../media/image10.png"/></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6.jpg"/><Relationship Id="rId3" Type="http://schemas.openxmlformats.org/officeDocument/2006/relationships/image" Target="../media/image4.png"/></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9.jpg"/><Relationship Id="rId3"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 Id="rId3" Type="http://schemas.openxmlformats.org/officeDocument/2006/relationships/image" Target="../media/image10.png"/></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6.jpg"/><Relationship Id="rId3" Type="http://schemas.openxmlformats.org/officeDocument/2006/relationships/image" Target="../media/image10.png"/></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8.jpg"/><Relationship Id="rId3" Type="http://schemas.openxmlformats.org/officeDocument/2006/relationships/image" Target="../media/image4.png"/></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 Id="rId3" Type="http://schemas.openxmlformats.org/officeDocument/2006/relationships/image" Target="../media/image4.png"/></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g"/><Relationship Id="rId3" Type="http://schemas.openxmlformats.org/officeDocument/2006/relationships/image" Target="../media/image10.png"/></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3.jpg"/><Relationship Id="rId3" Type="http://schemas.openxmlformats.org/officeDocument/2006/relationships/image" Target="../media/image10.png"/></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g"/><Relationship Id="rId3" Type="http://schemas.openxmlformats.org/officeDocument/2006/relationships/image" Target="../media/image10.png"/></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8.jpg"/><Relationship Id="rId3"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jpg"/><Relationship Id="rId3" Type="http://schemas.openxmlformats.org/officeDocument/2006/relationships/image" Target="../media/image10.png"/></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9.jpg"/><Relationship Id="rId3" Type="http://schemas.openxmlformats.org/officeDocument/2006/relationships/image" Target="../media/image10.png"/></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9.jpg"/><Relationship Id="rId3" Type="http://schemas.openxmlformats.org/officeDocument/2006/relationships/image" Target="../media/image10.png"/></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9.jpg"/><Relationship Id="rId3" Type="http://schemas.openxmlformats.org/officeDocument/2006/relationships/image" Target="../media/image10.png"/></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jpg"/><Relationship Id="rId3" Type="http://schemas.openxmlformats.org/officeDocument/2006/relationships/image" Target="../media/image10.png"/></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5.jpg"/><Relationship Id="rId3" Type="http://schemas.openxmlformats.org/officeDocument/2006/relationships/image" Target="../media/image10.png"/></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7.jpg"/><Relationship Id="rId3" Type="http://schemas.openxmlformats.org/officeDocument/2006/relationships/image" Target="../media/image10.png"/></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10.png"/></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3.jpg"/><Relationship Id="rId3" Type="http://schemas.openxmlformats.org/officeDocument/2006/relationships/image" Target="../media/image10.png"/></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g"/><Relationship Id="rId3" Type="http://schemas.openxmlformats.org/officeDocument/2006/relationships/image" Target="../media/image4.png"/></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 Id="rId3"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jpg"/><Relationship Id="rId3" Type="http://schemas.openxmlformats.org/officeDocument/2006/relationships/image" Target="../media/image10.png"/></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2.jpg"/><Relationship Id="rId3" Type="http://schemas.openxmlformats.org/officeDocument/2006/relationships/image" Target="../media/image4.png"/></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4.jpg"/><Relationship Id="rId3" Type="http://schemas.openxmlformats.org/officeDocument/2006/relationships/image" Target="../media/image4.png"/></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6.jpg"/><Relationship Id="rId3" Type="http://schemas.openxmlformats.org/officeDocument/2006/relationships/image" Target="../media/image4.png"/></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7.jpg"/><Relationship Id="rId3" Type="http://schemas.openxmlformats.org/officeDocument/2006/relationships/image" Target="../media/image4.png"/></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1.jpg"/><Relationship Id="rId3" Type="http://schemas.openxmlformats.org/officeDocument/2006/relationships/image" Target="../media/image4.png"/></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3.jpg"/><Relationship Id="rId3" Type="http://schemas.openxmlformats.org/officeDocument/2006/relationships/image" Target="../media/image4.png"/></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0.jpg"/><Relationship Id="rId3" Type="http://schemas.openxmlformats.org/officeDocument/2006/relationships/image" Target="../media/image4.png"/></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8.jpg"/><Relationship Id="rId3" Type="http://schemas.openxmlformats.org/officeDocument/2006/relationships/image" Target="../media/image4.png"/></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8.jpg"/><Relationship Id="rId3" Type="http://schemas.openxmlformats.org/officeDocument/2006/relationships/image" Target="../media/image4.png"/></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5.jpg"/><Relationship Id="rId3"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g"/><Relationship Id="rId3" Type="http://schemas.openxmlformats.org/officeDocument/2006/relationships/image" Target="../media/image10.png"/></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5.jpg"/><Relationship Id="rId3" Type="http://schemas.openxmlformats.org/officeDocument/2006/relationships/image" Target="../media/image4.png"/></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1.jpg"/><Relationship Id="rId3" Type="http://schemas.openxmlformats.org/officeDocument/2006/relationships/image" Target="../media/image4.png"/></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0.jpg"/><Relationship Id="rId3" Type="http://schemas.openxmlformats.org/officeDocument/2006/relationships/image" Target="../media/image4.png"/></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2.jpg"/><Relationship Id="rId3" Type="http://schemas.openxmlformats.org/officeDocument/2006/relationships/image" Target="../media/image4.png"/></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0.jpg"/><Relationship Id="rId3" Type="http://schemas.openxmlformats.org/officeDocument/2006/relationships/image" Target="../media/image4.png"/></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 Id="rId3" Type="http://schemas.openxmlformats.org/officeDocument/2006/relationships/image" Target="../media/image4.png"/></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6.jpg"/><Relationship Id="rId3" Type="http://schemas.openxmlformats.org/officeDocument/2006/relationships/image" Target="../media/image4.png"/></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9.jpg"/><Relationship Id="rId3" Type="http://schemas.openxmlformats.org/officeDocument/2006/relationships/image" Target="../media/image4.png"/></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3.jpg"/><Relationship Id="rId3" Type="http://schemas.openxmlformats.org/officeDocument/2006/relationships/image" Target="../media/image4.png"/></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4.jp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jpg"/><Relationship Id="rId3" Type="http://schemas.openxmlformats.org/officeDocument/2006/relationships/image" Target="../media/image10.png"/></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jpg"/><Relationship Id="rId3" Type="http://schemas.openxmlformats.org/officeDocument/2006/relationships/image" Target="../media/image4.png"/></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3.jpg"/><Relationship Id="rId3" Type="http://schemas.openxmlformats.org/officeDocument/2006/relationships/image" Target="../media/image4.png"/></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6.jpg"/><Relationship Id="rId3" Type="http://schemas.openxmlformats.org/officeDocument/2006/relationships/image" Target="../media/image4.png"/></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2.jpg"/><Relationship Id="rId3" Type="http://schemas.openxmlformats.org/officeDocument/2006/relationships/image" Target="../media/image4.png"/></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1.jpg"/><Relationship Id="rId3" Type="http://schemas.openxmlformats.org/officeDocument/2006/relationships/image" Target="../media/image10.png"/></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7.jpg"/><Relationship Id="rId3" Type="http://schemas.openxmlformats.org/officeDocument/2006/relationships/image" Target="../media/image20.png"/></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4.jpg"/><Relationship Id="rId3"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4.png"/></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8.jpg"/><Relationship Id="rId3" Type="http://schemas.openxmlformats.org/officeDocument/2006/relationships/image" Target="../media/image10.png"/></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9.jpg"/><Relationship Id="rId3" Type="http://schemas.openxmlformats.org/officeDocument/2006/relationships/image" Target="../media/image10.png"/></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4.jpg"/><Relationship Id="rId3" Type="http://schemas.openxmlformats.org/officeDocument/2006/relationships/image" Target="../media/image10.png"/></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1.jpg"/><Relationship Id="rId3" Type="http://schemas.openxmlformats.org/officeDocument/2006/relationships/image" Target="../media/image10.png"/></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1.jpg"/><Relationship Id="rId3" Type="http://schemas.openxmlformats.org/officeDocument/2006/relationships/image" Target="../media/image20.png"/></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2.jpg"/><Relationship Id="rId3" Type="http://schemas.openxmlformats.org/officeDocument/2006/relationships/image" Target="../media/image4.png"/></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1.jpg"/><Relationship Id="rId3" Type="http://schemas.openxmlformats.org/officeDocument/2006/relationships/image" Target="../media/image10.png"/></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7.jpg"/><Relationship Id="rId3" Type="http://schemas.openxmlformats.org/officeDocument/2006/relationships/image" Target="../media/image20.png"/></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8.jpg"/><Relationship Id="rId3" Type="http://schemas.openxmlformats.org/officeDocument/2006/relationships/image" Target="../media/image10.png"/></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9.jpg"/><Relationship Id="rId3"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4.png"/></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1.jpg"/><Relationship Id="rId3" Type="http://schemas.openxmlformats.org/officeDocument/2006/relationships/image" Target="../media/image10.png"/></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3.jpg"/><Relationship Id="rId3" Type="http://schemas.openxmlformats.org/officeDocument/2006/relationships/image" Target="../media/image10.png"/></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1.jpg"/><Relationship Id="rId3" Type="http://schemas.openxmlformats.org/officeDocument/2006/relationships/image" Target="../media/image20.png"/></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2.jpg"/><Relationship Id="rId3" Type="http://schemas.openxmlformats.org/officeDocument/2006/relationships/image" Target="../media/image4.png"/></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1.jpg"/><Relationship Id="rId3" Type="http://schemas.openxmlformats.org/officeDocument/2006/relationships/image" Target="../media/image10.png"/></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7.jpg"/><Relationship Id="rId3" Type="http://schemas.openxmlformats.org/officeDocument/2006/relationships/image" Target="../media/image20.png"/></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8.jpg"/><Relationship Id="rId3" Type="http://schemas.openxmlformats.org/officeDocument/2006/relationships/image" Target="../media/image10.png"/></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9.jpg"/><Relationship Id="rId3" Type="http://schemas.openxmlformats.org/officeDocument/2006/relationships/image" Target="../media/image10.png"/></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3.jpg"/><Relationship Id="rId3" Type="http://schemas.openxmlformats.org/officeDocument/2006/relationships/image" Target="../media/image4.png"/></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1.jpg"/><Relationship Id="rId3"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jpg"/><Relationship Id="rId3" Type="http://schemas.openxmlformats.org/officeDocument/2006/relationships/image" Target="../media/image4.png"/></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7.jpg"/><Relationship Id="rId3" Type="http://schemas.openxmlformats.org/officeDocument/2006/relationships/image" Target="../media/image10.png"/></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5.jpg"/><Relationship Id="rId3" Type="http://schemas.openxmlformats.org/officeDocument/2006/relationships/image" Target="../media/image10.png"/></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1.jpg"/><Relationship Id="rId3" Type="http://schemas.openxmlformats.org/officeDocument/2006/relationships/image" Target="../media/image2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 Id="rId3"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jpg"/><Relationship Id="rId3"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jpg"/><Relationship Id="rId3"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jpg"/><Relationship Id="rId3"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jpg"/><Relationship Id="rId3"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jpg"/><Relationship Id="rId3"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jpg"/><Relationship Id="rId3"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jpg"/><Relationship Id="rId3"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jpg"/><Relationship Id="rId3" Type="http://schemas.openxmlformats.org/officeDocument/2006/relationships/image" Target="../media/image1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jpg"/><Relationship Id="rId3"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jpg"/><Relationship Id="rId3"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jpg"/><Relationship Id="rId3"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0.jpg"/><Relationship Id="rId3"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jpg"/><Relationship Id="rId3" Type="http://schemas.openxmlformats.org/officeDocument/2006/relationships/image" Target="../media/image1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 Id="rId3" Type="http://schemas.openxmlformats.org/officeDocument/2006/relationships/image" Target="../media/image10.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 Id="rId3" Type="http://schemas.openxmlformats.org/officeDocument/2006/relationships/image" Target="../media/image1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3.jpg"/><Relationship Id="rId3"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jpg"/><Relationship Id="rId3"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png"/><Relationship Id="rId3"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jpg"/><Relationship Id="rId3"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6.jpg"/><Relationship Id="rId3"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jpg"/><Relationship Id="rId3"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6.jpg"/><Relationship Id="rId3"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jpg"/><Relationship Id="rId3"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 Id="rId3"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0.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3.jpg"/><Relationship Id="rId3" Type="http://schemas.openxmlformats.org/officeDocument/2006/relationships/image" Target="../media/image10.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10.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8.jpg"/><Relationship Id="rId3"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g"/><Relationship Id="rId3" Type="http://schemas.openxmlformats.org/officeDocument/2006/relationships/image" Target="../media/image10.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9.jpg"/><Relationship Id="rId3" Type="http://schemas.openxmlformats.org/officeDocument/2006/relationships/image" Target="../media/image10.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9.jpg"/><Relationship Id="rId3" Type="http://schemas.openxmlformats.org/officeDocument/2006/relationships/image" Target="../media/image10.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9.jpg"/><Relationship Id="rId3"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10.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5.jpg"/><Relationship Id="rId3" Type="http://schemas.openxmlformats.org/officeDocument/2006/relationships/image" Target="../media/image10.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7.jpg"/><Relationship Id="rId3" Type="http://schemas.openxmlformats.org/officeDocument/2006/relationships/image" Target="../media/image10.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 Id="rId3" Type="http://schemas.openxmlformats.org/officeDocument/2006/relationships/image" Target="../media/image10.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3.jpg"/><Relationship Id="rId3" Type="http://schemas.openxmlformats.org/officeDocument/2006/relationships/image" Target="../media/image10.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4.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10.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2.jpg"/><Relationship Id="rId3"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4.jpg"/><Relationship Id="rId3"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6.jpg"/><Relationship Id="rId3"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7.jpg"/><Relationship Id="rId3"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1.jpg"/><Relationship Id="rId3"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3.jpg"/><Relationship Id="rId3"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0.jpg"/><Relationship Id="rId3"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8.jpg"/><Relationship Id="rId3"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8.jpg"/><Relationship Id="rId3"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5.jp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evergreen with leaf 1">
  <p:cSld name="TITLE_1_1_3_3_1">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53"/>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1" name="Google Shape;11;p53"/>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12" name="Google Shape;12;p5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sp>
        <p:nvSpPr>
          <p:cNvPr id="13" name="Google Shape;13;p53"/>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14" name="Google Shape;14;p53"/>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8">
  <p:cSld name="TITLE_3_1_1_1_1_1_1_1_1_1_1_1_1_3_1_1_5_1_1_1_1_1_1">
    <p:bg>
      <p:bgPr>
        <a:blipFill>
          <a:blip r:embed="rId2">
            <a:alphaModFix/>
          </a:blip>
          <a:stretch>
            <a:fillRect/>
          </a:stretch>
        </a:blipFill>
      </p:bgPr>
    </p:bg>
    <p:spTree>
      <p:nvGrpSpPr>
        <p:cNvPr id="59" name="Shape 59"/>
        <p:cNvGrpSpPr/>
        <p:nvPr/>
      </p:nvGrpSpPr>
      <p:grpSpPr>
        <a:xfrm>
          <a:off x="0" y="0"/>
          <a:ext cx="0" cy="0"/>
          <a:chOff x="0" y="0"/>
          <a:chExt cx="0" cy="0"/>
        </a:xfrm>
      </p:grpSpPr>
      <p:sp>
        <p:nvSpPr>
          <p:cNvPr id="60" name="Google Shape;60;p62"/>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61" name="Google Shape;61;p62"/>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62" name="Google Shape;62;p62"/>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63" name="Google Shape;63;p62"/>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4" name="Google Shape;64;p62"/>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9">
  <p:cSld name="TITLE_3_1_1_1_1_1_1_1_1_1_1_1_1_3_1_1_5_1_1_1_1_2_1_1_1_1_1_2">
    <p:bg>
      <p:bgPr>
        <a:blipFill>
          <a:blip r:embed="rId2">
            <a:alphaModFix/>
          </a:blip>
          <a:stretch>
            <a:fillRect/>
          </a:stretch>
        </a:blipFill>
      </p:bgPr>
    </p:bg>
    <p:spTree>
      <p:nvGrpSpPr>
        <p:cNvPr id="619" name="Shape 619"/>
        <p:cNvGrpSpPr/>
        <p:nvPr/>
      </p:nvGrpSpPr>
      <p:grpSpPr>
        <a:xfrm>
          <a:off x="0" y="0"/>
          <a:ext cx="0" cy="0"/>
          <a:chOff x="0" y="0"/>
          <a:chExt cx="0" cy="0"/>
        </a:xfrm>
      </p:grpSpPr>
      <p:sp>
        <p:nvSpPr>
          <p:cNvPr id="620" name="Google Shape;620;p152"/>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621" name="Google Shape;621;p152"/>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622" name="Google Shape;622;p152"/>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623" name="Google Shape;623;p152"/>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24" name="Google Shape;624;p152"/>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0">
  <p:cSld name="TITLE_7_2_2_1">
    <p:bg>
      <p:bgPr>
        <a:blipFill>
          <a:blip r:embed="rId2">
            <a:alphaModFix/>
          </a:blip>
          <a:stretch>
            <a:fillRect/>
          </a:stretch>
        </a:blipFill>
      </p:bgPr>
    </p:bg>
    <p:spTree>
      <p:nvGrpSpPr>
        <p:cNvPr id="625" name="Shape 625"/>
        <p:cNvGrpSpPr/>
        <p:nvPr/>
      </p:nvGrpSpPr>
      <p:grpSpPr>
        <a:xfrm>
          <a:off x="0" y="0"/>
          <a:ext cx="0" cy="0"/>
          <a:chOff x="0" y="0"/>
          <a:chExt cx="0" cy="0"/>
        </a:xfrm>
      </p:grpSpPr>
      <p:sp>
        <p:nvSpPr>
          <p:cNvPr id="626" name="Google Shape;626;p153"/>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627" name="Google Shape;627;p153"/>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628" name="Google Shape;628;p153"/>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29" name="Google Shape;629;p153"/>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7">
          <p15:clr>
            <a:srgbClr val="FA7B17"/>
          </p15:clr>
        </p15:guide>
      </p15:sldGuideLst>
    </p:ext>
  </p:extLst>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1">
  <p:cSld name="TITLE_7_2_2_2">
    <p:bg>
      <p:bgPr>
        <a:blipFill>
          <a:blip r:embed="rId2">
            <a:alphaModFix/>
          </a:blip>
          <a:stretch>
            <a:fillRect/>
          </a:stretch>
        </a:blipFill>
      </p:bgPr>
    </p:bg>
    <p:spTree>
      <p:nvGrpSpPr>
        <p:cNvPr id="630" name="Shape 630"/>
        <p:cNvGrpSpPr/>
        <p:nvPr/>
      </p:nvGrpSpPr>
      <p:grpSpPr>
        <a:xfrm>
          <a:off x="0" y="0"/>
          <a:ext cx="0" cy="0"/>
          <a:chOff x="0" y="0"/>
          <a:chExt cx="0" cy="0"/>
        </a:xfrm>
      </p:grpSpPr>
      <p:sp>
        <p:nvSpPr>
          <p:cNvPr id="631" name="Google Shape;631;p154"/>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632" name="Google Shape;632;p154"/>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633" name="Google Shape;633;p154"/>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34" name="Google Shape;634;p154"/>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7">
          <p15:clr>
            <a:srgbClr val="FA7B17"/>
          </p15:clr>
        </p15:guide>
      </p15:sldGuideLst>
    </p:ext>
  </p:extLst>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2">
  <p:cSld name="TITLE_7_2_2_3">
    <p:bg>
      <p:bgPr>
        <a:blipFill>
          <a:blip r:embed="rId2">
            <a:alphaModFix/>
          </a:blip>
          <a:stretch>
            <a:fillRect/>
          </a:stretch>
        </a:blipFill>
      </p:bgPr>
    </p:bg>
    <p:spTree>
      <p:nvGrpSpPr>
        <p:cNvPr id="635" name="Shape 635"/>
        <p:cNvGrpSpPr/>
        <p:nvPr/>
      </p:nvGrpSpPr>
      <p:grpSpPr>
        <a:xfrm>
          <a:off x="0" y="0"/>
          <a:ext cx="0" cy="0"/>
          <a:chOff x="0" y="0"/>
          <a:chExt cx="0" cy="0"/>
        </a:xfrm>
      </p:grpSpPr>
      <p:sp>
        <p:nvSpPr>
          <p:cNvPr id="636" name="Google Shape;636;p155"/>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637" name="Google Shape;637;p155"/>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638" name="Google Shape;638;p155"/>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39" name="Google Shape;639;p155"/>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7">
          <p15:clr>
            <a:srgbClr val="FA7B17"/>
          </p15:clr>
        </p15:guide>
      </p15:sldGuideLst>
    </p:ext>
  </p:extLst>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3">
  <p:cSld name="TITLE_3_1_1_1_1_1_1_1_1_1_1_1_1_3_1_1_3">
    <p:bg>
      <p:bgPr>
        <a:blipFill>
          <a:blip r:embed="rId2">
            <a:alphaModFix/>
          </a:blip>
          <a:stretch>
            <a:fillRect/>
          </a:stretch>
        </a:blipFill>
      </p:bgPr>
    </p:bg>
    <p:spTree>
      <p:nvGrpSpPr>
        <p:cNvPr id="640" name="Shape 640"/>
        <p:cNvGrpSpPr/>
        <p:nvPr/>
      </p:nvGrpSpPr>
      <p:grpSpPr>
        <a:xfrm>
          <a:off x="0" y="0"/>
          <a:ext cx="0" cy="0"/>
          <a:chOff x="0" y="0"/>
          <a:chExt cx="0" cy="0"/>
        </a:xfrm>
      </p:grpSpPr>
      <p:sp>
        <p:nvSpPr>
          <p:cNvPr id="641" name="Google Shape;641;p156"/>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642" name="Google Shape;642;p15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643" name="Google Shape;643;p156"/>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644" name="Google Shape;644;p156"/>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45" name="Google Shape;645;p156"/>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5">
  <p:cSld name="TITLE_3_1_1_1_1_1_1_1_1_1_1_1_1_3_1_1_5">
    <p:bg>
      <p:bgPr>
        <a:blipFill>
          <a:blip r:embed="rId2">
            <a:alphaModFix/>
          </a:blip>
          <a:stretch>
            <a:fillRect/>
          </a:stretch>
        </a:blipFill>
      </p:bgPr>
    </p:bg>
    <p:spTree>
      <p:nvGrpSpPr>
        <p:cNvPr id="646" name="Shape 646"/>
        <p:cNvGrpSpPr/>
        <p:nvPr/>
      </p:nvGrpSpPr>
      <p:grpSpPr>
        <a:xfrm>
          <a:off x="0" y="0"/>
          <a:ext cx="0" cy="0"/>
          <a:chOff x="0" y="0"/>
          <a:chExt cx="0" cy="0"/>
        </a:xfrm>
      </p:grpSpPr>
      <p:sp>
        <p:nvSpPr>
          <p:cNvPr id="647" name="Google Shape;647;p157"/>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648" name="Google Shape;648;p15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649" name="Google Shape;649;p157"/>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650" name="Google Shape;650;p157"/>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51" name="Google Shape;651;p157"/>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6">
  <p:cSld name="TITLE_3_1_1_1_1_1_1_1_1_1_1_1_1_3_1_1_5_1">
    <p:bg>
      <p:bgPr>
        <a:blipFill>
          <a:blip r:embed="rId2">
            <a:alphaModFix/>
          </a:blip>
          <a:stretch>
            <a:fillRect/>
          </a:stretch>
        </a:blipFill>
      </p:bgPr>
    </p:bg>
    <p:spTree>
      <p:nvGrpSpPr>
        <p:cNvPr id="652" name="Shape 652"/>
        <p:cNvGrpSpPr/>
        <p:nvPr/>
      </p:nvGrpSpPr>
      <p:grpSpPr>
        <a:xfrm>
          <a:off x="0" y="0"/>
          <a:ext cx="0" cy="0"/>
          <a:chOff x="0" y="0"/>
          <a:chExt cx="0" cy="0"/>
        </a:xfrm>
      </p:grpSpPr>
      <p:sp>
        <p:nvSpPr>
          <p:cNvPr id="653" name="Google Shape;653;p158"/>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654" name="Google Shape;654;p158"/>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655" name="Google Shape;655;p158"/>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656" name="Google Shape;656;p158"/>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57" name="Google Shape;657;p158"/>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7">
  <p:cSld name="TITLE_3_1_1_1_1_1_1_1_1_1_1_1_1_3_1_1_5_1_1_1_1_2_1_1">
    <p:bg>
      <p:bgPr>
        <a:blipFill>
          <a:blip r:embed="rId2">
            <a:alphaModFix/>
          </a:blip>
          <a:stretch>
            <a:fillRect/>
          </a:stretch>
        </a:blipFill>
      </p:bgPr>
    </p:bg>
    <p:spTree>
      <p:nvGrpSpPr>
        <p:cNvPr id="658" name="Shape 658"/>
        <p:cNvGrpSpPr/>
        <p:nvPr/>
      </p:nvGrpSpPr>
      <p:grpSpPr>
        <a:xfrm>
          <a:off x="0" y="0"/>
          <a:ext cx="0" cy="0"/>
          <a:chOff x="0" y="0"/>
          <a:chExt cx="0" cy="0"/>
        </a:xfrm>
      </p:grpSpPr>
      <p:sp>
        <p:nvSpPr>
          <p:cNvPr id="659" name="Google Shape;659;p159"/>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660" name="Google Shape;660;p15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661" name="Google Shape;661;p159"/>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662" name="Google Shape;662;p159"/>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63" name="Google Shape;663;p159"/>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20">
  <p:cSld name="TITLE_3_1_1_1_1_1_1_1_1_1_1_1_1_3_1_1_5_1_1_1_1_2_1_1_1_1_1_1">
    <p:bg>
      <p:bgPr>
        <a:blipFill>
          <a:blip r:embed="rId2">
            <a:alphaModFix/>
          </a:blip>
          <a:stretch>
            <a:fillRect/>
          </a:stretch>
        </a:blipFill>
      </p:bgPr>
    </p:bg>
    <p:spTree>
      <p:nvGrpSpPr>
        <p:cNvPr id="664" name="Shape 664"/>
        <p:cNvGrpSpPr/>
        <p:nvPr/>
      </p:nvGrpSpPr>
      <p:grpSpPr>
        <a:xfrm>
          <a:off x="0" y="0"/>
          <a:ext cx="0" cy="0"/>
          <a:chOff x="0" y="0"/>
          <a:chExt cx="0" cy="0"/>
        </a:xfrm>
      </p:grpSpPr>
      <p:sp>
        <p:nvSpPr>
          <p:cNvPr id="665" name="Google Shape;665;p160"/>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666" name="Google Shape;666;p160"/>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667" name="Google Shape;667;p160"/>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668" name="Google Shape;668;p160"/>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69" name="Google Shape;669;p160"/>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green 1">
  <p:cSld name="TITLE_1_1_3_2">
    <p:bg>
      <p:bgPr>
        <a:blipFill>
          <a:blip r:embed="rId2">
            <a:alphaModFix/>
          </a:blip>
          <a:stretch>
            <a:fillRect/>
          </a:stretch>
        </a:blipFill>
      </p:bgPr>
    </p:bg>
    <p:spTree>
      <p:nvGrpSpPr>
        <p:cNvPr id="670" name="Shape 670"/>
        <p:cNvGrpSpPr/>
        <p:nvPr/>
      </p:nvGrpSpPr>
      <p:grpSpPr>
        <a:xfrm>
          <a:off x="0" y="0"/>
          <a:ext cx="0" cy="0"/>
          <a:chOff x="0" y="0"/>
          <a:chExt cx="0" cy="0"/>
        </a:xfrm>
      </p:grpSpPr>
      <p:sp>
        <p:nvSpPr>
          <p:cNvPr id="671" name="Google Shape;671;p161"/>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672" name="Google Shape;672;p16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673" name="Google Shape;673;p161"/>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674" name="Google Shape;674;p161"/>
          <p:cNvSpPr txBox="1"/>
          <p:nvPr>
            <p:ph type="title"/>
          </p:nvPr>
        </p:nvSpPr>
        <p:spPr>
          <a:xfrm>
            <a:off x="927255" y="2054771"/>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9">
  <p:cSld name="TITLE_3_1_1_1_1_1_1_1_1_1_1_1_1_3_1_1_5_1_1_1_1_2_1_1_1">
    <p:bg>
      <p:bgPr>
        <a:blipFill>
          <a:blip r:embed="rId2">
            <a:alphaModFix/>
          </a:blip>
          <a:stretch>
            <a:fillRect/>
          </a:stretch>
        </a:blipFill>
      </p:bgPr>
    </p:bg>
    <p:spTree>
      <p:nvGrpSpPr>
        <p:cNvPr id="65" name="Shape 65"/>
        <p:cNvGrpSpPr/>
        <p:nvPr/>
      </p:nvGrpSpPr>
      <p:grpSpPr>
        <a:xfrm>
          <a:off x="0" y="0"/>
          <a:ext cx="0" cy="0"/>
          <a:chOff x="0" y="0"/>
          <a:chExt cx="0" cy="0"/>
        </a:xfrm>
      </p:grpSpPr>
      <p:sp>
        <p:nvSpPr>
          <p:cNvPr id="66" name="Google Shape;66;p63"/>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67" name="Google Shape;67;p6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68" name="Google Shape;68;p63"/>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69" name="Google Shape;69;p63"/>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70" name="Google Shape;70;p63"/>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green 4">
  <p:cSld name="TITLE_1_1_3_1_1_1_1">
    <p:bg>
      <p:bgPr>
        <a:blipFill>
          <a:blip r:embed="rId2">
            <a:alphaModFix/>
          </a:blip>
          <a:stretch>
            <a:fillRect/>
          </a:stretch>
        </a:blipFill>
      </p:bgPr>
    </p:bg>
    <p:spTree>
      <p:nvGrpSpPr>
        <p:cNvPr id="675" name="Shape 675"/>
        <p:cNvGrpSpPr/>
        <p:nvPr/>
      </p:nvGrpSpPr>
      <p:grpSpPr>
        <a:xfrm>
          <a:off x="0" y="0"/>
          <a:ext cx="0" cy="0"/>
          <a:chOff x="0" y="0"/>
          <a:chExt cx="0" cy="0"/>
        </a:xfrm>
      </p:grpSpPr>
      <p:sp>
        <p:nvSpPr>
          <p:cNvPr id="676" name="Google Shape;676;p162"/>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677" name="Google Shape;677;p162"/>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678" name="Google Shape;678;p162"/>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679" name="Google Shape;679;p162"/>
          <p:cNvSpPr txBox="1"/>
          <p:nvPr>
            <p:ph type="title"/>
          </p:nvPr>
        </p:nvSpPr>
        <p:spPr>
          <a:xfrm>
            <a:off x="927255" y="2054771"/>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green 2">
  <p:cSld name="TITLE_1_1_3_1_2">
    <p:bg>
      <p:bgPr>
        <a:blipFill>
          <a:blip r:embed="rId2">
            <a:alphaModFix/>
          </a:blip>
          <a:stretch>
            <a:fillRect/>
          </a:stretch>
        </a:blipFill>
      </p:bgPr>
    </p:bg>
    <p:spTree>
      <p:nvGrpSpPr>
        <p:cNvPr id="680" name="Shape 680"/>
        <p:cNvGrpSpPr/>
        <p:nvPr/>
      </p:nvGrpSpPr>
      <p:grpSpPr>
        <a:xfrm>
          <a:off x="0" y="0"/>
          <a:ext cx="0" cy="0"/>
          <a:chOff x="0" y="0"/>
          <a:chExt cx="0" cy="0"/>
        </a:xfrm>
      </p:grpSpPr>
      <p:sp>
        <p:nvSpPr>
          <p:cNvPr id="681" name="Google Shape;681;p163"/>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682" name="Google Shape;682;p16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683" name="Google Shape;683;p163"/>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684" name="Google Shape;684;p163"/>
          <p:cNvSpPr txBox="1"/>
          <p:nvPr>
            <p:ph type="title"/>
          </p:nvPr>
        </p:nvSpPr>
        <p:spPr>
          <a:xfrm>
            <a:off x="927255" y="2054771"/>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evergreen">
  <p:cSld name="TITLE_1_1">
    <p:bg>
      <p:bgPr>
        <a:blipFill>
          <a:blip r:embed="rId2">
            <a:alphaModFix/>
          </a:blip>
          <a:stretch>
            <a:fillRect/>
          </a:stretch>
        </a:blipFill>
      </p:bgPr>
    </p:bg>
    <p:spTree>
      <p:nvGrpSpPr>
        <p:cNvPr id="685" name="Shape 685"/>
        <p:cNvGrpSpPr/>
        <p:nvPr/>
      </p:nvGrpSpPr>
      <p:grpSpPr>
        <a:xfrm>
          <a:off x="0" y="0"/>
          <a:ext cx="0" cy="0"/>
          <a:chOff x="0" y="0"/>
          <a:chExt cx="0" cy="0"/>
        </a:xfrm>
      </p:grpSpPr>
      <p:sp>
        <p:nvSpPr>
          <p:cNvPr id="686" name="Google Shape;686;p164"/>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687" name="Google Shape;687;p164"/>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
        <p:nvSpPr>
          <p:cNvPr id="688" name="Google Shape;688;p164"/>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sp>
        <p:nvSpPr>
          <p:cNvPr id="689" name="Google Shape;689;p164"/>
          <p:cNvSpPr txBox="1"/>
          <p:nvPr>
            <p:ph idx="2" type="body"/>
          </p:nvPr>
        </p:nvSpPr>
        <p:spPr>
          <a:xfrm>
            <a:off x="940750" y="3198600"/>
            <a:ext cx="11847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690" name="Google Shape;690;p164"/>
          <p:cNvSpPr/>
          <p:nvPr/>
        </p:nvSpPr>
        <p:spPr>
          <a:xfrm>
            <a:off x="16328506" y="9624755"/>
            <a:ext cx="847417" cy="1904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extLst>
    <p:ext uri="{DCECCB84-F9BA-43D5-87BE-67443E8EF086}">
      <p15:sldGuideLst>
        <p15:guide id="1" pos="5760">
          <p15:clr>
            <a:srgbClr val="FA7B17"/>
          </p15:clr>
        </p15:guide>
      </p15:sldGuideLst>
    </p:ext>
  </p:extLst>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green title">
  <p:cSld name="TITLE_9_1">
    <p:spTree>
      <p:nvGrpSpPr>
        <p:cNvPr id="691" name="Shape 691"/>
        <p:cNvGrpSpPr/>
        <p:nvPr/>
      </p:nvGrpSpPr>
      <p:grpSpPr>
        <a:xfrm>
          <a:off x="0" y="0"/>
          <a:ext cx="0" cy="0"/>
          <a:chOff x="0" y="0"/>
          <a:chExt cx="0" cy="0"/>
        </a:xfrm>
      </p:grpSpPr>
      <p:sp>
        <p:nvSpPr>
          <p:cNvPr id="692" name="Google Shape;692;p165"/>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693" name="Google Shape;693;p165"/>
          <p:cNvSpPr txBox="1"/>
          <p:nvPr>
            <p:ph type="title"/>
          </p:nvPr>
        </p:nvSpPr>
        <p:spPr>
          <a:xfrm>
            <a:off x="917400" y="890050"/>
            <a:ext cx="16453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4800">
                <a:solidFill>
                  <a:schemeClr val="lt2"/>
                </a:solidFill>
              </a:defRPr>
            </a:lvl1pPr>
            <a:lvl2pPr lvl="1" algn="l">
              <a:lnSpc>
                <a:spcPct val="100000"/>
              </a:lnSpc>
              <a:spcBef>
                <a:spcPts val="0"/>
              </a:spcBef>
              <a:spcAft>
                <a:spcPts val="0"/>
              </a:spcAft>
              <a:buSzPts val="4800"/>
              <a:buNone/>
              <a:defRPr sz="4800">
                <a:solidFill>
                  <a:schemeClr val="lt2"/>
                </a:solidFill>
                <a:latin typeface="Nunito Sans"/>
                <a:ea typeface="Nunito Sans"/>
                <a:cs typeface="Nunito Sans"/>
                <a:sym typeface="Nunito Sans"/>
              </a:defRPr>
            </a:lvl2pPr>
            <a:lvl3pPr lvl="2" algn="l">
              <a:lnSpc>
                <a:spcPct val="100000"/>
              </a:lnSpc>
              <a:spcBef>
                <a:spcPts val="0"/>
              </a:spcBef>
              <a:spcAft>
                <a:spcPts val="0"/>
              </a:spcAft>
              <a:buSzPts val="4800"/>
              <a:buNone/>
              <a:defRPr sz="4800">
                <a:solidFill>
                  <a:schemeClr val="lt2"/>
                </a:solidFill>
                <a:latin typeface="Nunito Sans"/>
                <a:ea typeface="Nunito Sans"/>
                <a:cs typeface="Nunito Sans"/>
                <a:sym typeface="Nunito Sans"/>
              </a:defRPr>
            </a:lvl3pPr>
            <a:lvl4pPr lvl="3" algn="l">
              <a:lnSpc>
                <a:spcPct val="100000"/>
              </a:lnSpc>
              <a:spcBef>
                <a:spcPts val="0"/>
              </a:spcBef>
              <a:spcAft>
                <a:spcPts val="0"/>
              </a:spcAft>
              <a:buSzPts val="4800"/>
              <a:buNone/>
              <a:defRPr sz="4800">
                <a:solidFill>
                  <a:schemeClr val="lt2"/>
                </a:solidFill>
                <a:latin typeface="Nunito Sans"/>
                <a:ea typeface="Nunito Sans"/>
                <a:cs typeface="Nunito Sans"/>
                <a:sym typeface="Nunito Sans"/>
              </a:defRPr>
            </a:lvl4pPr>
            <a:lvl5pPr lvl="4" algn="l">
              <a:lnSpc>
                <a:spcPct val="100000"/>
              </a:lnSpc>
              <a:spcBef>
                <a:spcPts val="0"/>
              </a:spcBef>
              <a:spcAft>
                <a:spcPts val="0"/>
              </a:spcAft>
              <a:buSzPts val="4800"/>
              <a:buNone/>
              <a:defRPr sz="4800">
                <a:solidFill>
                  <a:schemeClr val="lt2"/>
                </a:solidFill>
                <a:latin typeface="Nunito Sans"/>
                <a:ea typeface="Nunito Sans"/>
                <a:cs typeface="Nunito Sans"/>
                <a:sym typeface="Nunito Sans"/>
              </a:defRPr>
            </a:lvl5pPr>
            <a:lvl6pPr lvl="5" algn="l">
              <a:lnSpc>
                <a:spcPct val="100000"/>
              </a:lnSpc>
              <a:spcBef>
                <a:spcPts val="0"/>
              </a:spcBef>
              <a:spcAft>
                <a:spcPts val="0"/>
              </a:spcAft>
              <a:buSzPts val="4800"/>
              <a:buNone/>
              <a:defRPr sz="4800">
                <a:solidFill>
                  <a:schemeClr val="lt2"/>
                </a:solidFill>
                <a:latin typeface="Nunito Sans"/>
                <a:ea typeface="Nunito Sans"/>
                <a:cs typeface="Nunito Sans"/>
                <a:sym typeface="Nunito Sans"/>
              </a:defRPr>
            </a:lvl6pPr>
            <a:lvl7pPr lvl="6" algn="l">
              <a:lnSpc>
                <a:spcPct val="100000"/>
              </a:lnSpc>
              <a:spcBef>
                <a:spcPts val="0"/>
              </a:spcBef>
              <a:spcAft>
                <a:spcPts val="0"/>
              </a:spcAft>
              <a:buSzPts val="4800"/>
              <a:buNone/>
              <a:defRPr sz="4800">
                <a:solidFill>
                  <a:schemeClr val="lt2"/>
                </a:solidFill>
                <a:latin typeface="Nunito Sans"/>
                <a:ea typeface="Nunito Sans"/>
                <a:cs typeface="Nunito Sans"/>
                <a:sym typeface="Nunito Sans"/>
              </a:defRPr>
            </a:lvl7pPr>
            <a:lvl8pPr lvl="7" algn="l">
              <a:lnSpc>
                <a:spcPct val="100000"/>
              </a:lnSpc>
              <a:spcBef>
                <a:spcPts val="0"/>
              </a:spcBef>
              <a:spcAft>
                <a:spcPts val="0"/>
              </a:spcAft>
              <a:buSzPts val="4800"/>
              <a:buNone/>
              <a:defRPr sz="4800">
                <a:solidFill>
                  <a:schemeClr val="lt2"/>
                </a:solidFill>
                <a:latin typeface="Nunito Sans"/>
                <a:ea typeface="Nunito Sans"/>
                <a:cs typeface="Nunito Sans"/>
                <a:sym typeface="Nunito Sans"/>
              </a:defRPr>
            </a:lvl8pPr>
            <a:lvl9pPr lvl="8" algn="l">
              <a:lnSpc>
                <a:spcPct val="100000"/>
              </a:lnSpc>
              <a:spcBef>
                <a:spcPts val="0"/>
              </a:spcBef>
              <a:spcAft>
                <a:spcPts val="0"/>
              </a:spcAft>
              <a:buSzPts val="4800"/>
              <a:buNone/>
              <a:defRPr sz="4800">
                <a:solidFill>
                  <a:schemeClr val="lt2"/>
                </a:solidFill>
                <a:latin typeface="Nunito Sans"/>
                <a:ea typeface="Nunito Sans"/>
                <a:cs typeface="Nunito Sans"/>
                <a:sym typeface="Nunito Sans"/>
              </a:defRPr>
            </a:lvl9pPr>
          </a:lstStyle>
          <a:p/>
        </p:txBody>
      </p:sp>
      <p:pic>
        <p:nvPicPr>
          <p:cNvPr id="694" name="Google Shape;694;p165"/>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title">
  <p:cSld name="TITLE_9_2">
    <p:spTree>
      <p:nvGrpSpPr>
        <p:cNvPr id="695" name="Shape 695"/>
        <p:cNvGrpSpPr/>
        <p:nvPr/>
      </p:nvGrpSpPr>
      <p:grpSpPr>
        <a:xfrm>
          <a:off x="0" y="0"/>
          <a:ext cx="0" cy="0"/>
          <a:chOff x="0" y="0"/>
          <a:chExt cx="0" cy="0"/>
        </a:xfrm>
      </p:grpSpPr>
      <p:sp>
        <p:nvSpPr>
          <p:cNvPr id="696" name="Google Shape;696;p166"/>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697" name="Google Shape;697;p166"/>
          <p:cNvSpPr txBox="1"/>
          <p:nvPr>
            <p:ph type="title"/>
          </p:nvPr>
        </p:nvSpPr>
        <p:spPr>
          <a:xfrm>
            <a:off x="917400" y="890050"/>
            <a:ext cx="16453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4800"/>
              <a:buNone/>
              <a:defRPr sz="4800">
                <a:latin typeface="Nunito Sans"/>
                <a:ea typeface="Nunito Sans"/>
                <a:cs typeface="Nunito Sans"/>
                <a:sym typeface="Nunito Sans"/>
              </a:defRPr>
            </a:lvl2pPr>
            <a:lvl3pPr lvl="2" algn="l">
              <a:lnSpc>
                <a:spcPct val="100000"/>
              </a:lnSpc>
              <a:spcBef>
                <a:spcPts val="0"/>
              </a:spcBef>
              <a:spcAft>
                <a:spcPts val="0"/>
              </a:spcAft>
              <a:buSzPts val="4800"/>
              <a:buNone/>
              <a:defRPr sz="4800">
                <a:latin typeface="Nunito Sans"/>
                <a:ea typeface="Nunito Sans"/>
                <a:cs typeface="Nunito Sans"/>
                <a:sym typeface="Nunito Sans"/>
              </a:defRPr>
            </a:lvl3pPr>
            <a:lvl4pPr lvl="3" algn="l">
              <a:lnSpc>
                <a:spcPct val="100000"/>
              </a:lnSpc>
              <a:spcBef>
                <a:spcPts val="0"/>
              </a:spcBef>
              <a:spcAft>
                <a:spcPts val="0"/>
              </a:spcAft>
              <a:buSzPts val="4800"/>
              <a:buNone/>
              <a:defRPr sz="4800">
                <a:latin typeface="Nunito Sans"/>
                <a:ea typeface="Nunito Sans"/>
                <a:cs typeface="Nunito Sans"/>
                <a:sym typeface="Nunito Sans"/>
              </a:defRPr>
            </a:lvl4pPr>
            <a:lvl5pPr lvl="4" algn="l">
              <a:lnSpc>
                <a:spcPct val="100000"/>
              </a:lnSpc>
              <a:spcBef>
                <a:spcPts val="0"/>
              </a:spcBef>
              <a:spcAft>
                <a:spcPts val="0"/>
              </a:spcAft>
              <a:buSzPts val="4800"/>
              <a:buNone/>
              <a:defRPr sz="4800">
                <a:latin typeface="Nunito Sans"/>
                <a:ea typeface="Nunito Sans"/>
                <a:cs typeface="Nunito Sans"/>
                <a:sym typeface="Nunito Sans"/>
              </a:defRPr>
            </a:lvl5pPr>
            <a:lvl6pPr lvl="5" algn="l">
              <a:lnSpc>
                <a:spcPct val="100000"/>
              </a:lnSpc>
              <a:spcBef>
                <a:spcPts val="0"/>
              </a:spcBef>
              <a:spcAft>
                <a:spcPts val="0"/>
              </a:spcAft>
              <a:buSzPts val="4800"/>
              <a:buNone/>
              <a:defRPr sz="4800">
                <a:latin typeface="Nunito Sans"/>
                <a:ea typeface="Nunito Sans"/>
                <a:cs typeface="Nunito Sans"/>
                <a:sym typeface="Nunito Sans"/>
              </a:defRPr>
            </a:lvl6pPr>
            <a:lvl7pPr lvl="6" algn="l">
              <a:lnSpc>
                <a:spcPct val="100000"/>
              </a:lnSpc>
              <a:spcBef>
                <a:spcPts val="0"/>
              </a:spcBef>
              <a:spcAft>
                <a:spcPts val="0"/>
              </a:spcAft>
              <a:buSzPts val="4800"/>
              <a:buNone/>
              <a:defRPr sz="4800">
                <a:latin typeface="Nunito Sans"/>
                <a:ea typeface="Nunito Sans"/>
                <a:cs typeface="Nunito Sans"/>
                <a:sym typeface="Nunito Sans"/>
              </a:defRPr>
            </a:lvl7pPr>
            <a:lvl8pPr lvl="7" algn="l">
              <a:lnSpc>
                <a:spcPct val="100000"/>
              </a:lnSpc>
              <a:spcBef>
                <a:spcPts val="0"/>
              </a:spcBef>
              <a:spcAft>
                <a:spcPts val="0"/>
              </a:spcAft>
              <a:buSzPts val="4800"/>
              <a:buNone/>
              <a:defRPr sz="4800">
                <a:latin typeface="Nunito Sans"/>
                <a:ea typeface="Nunito Sans"/>
                <a:cs typeface="Nunito Sans"/>
                <a:sym typeface="Nunito Sans"/>
              </a:defRPr>
            </a:lvl8pPr>
            <a:lvl9pPr lvl="8" algn="l">
              <a:lnSpc>
                <a:spcPct val="100000"/>
              </a:lnSpc>
              <a:spcBef>
                <a:spcPts val="0"/>
              </a:spcBef>
              <a:spcAft>
                <a:spcPts val="0"/>
              </a:spcAft>
              <a:buSzPts val="4800"/>
              <a:buNone/>
              <a:defRPr sz="4800">
                <a:latin typeface="Nunito Sans"/>
                <a:ea typeface="Nunito Sans"/>
                <a:cs typeface="Nunito Sans"/>
                <a:sym typeface="Nunito Sans"/>
              </a:defRPr>
            </a:lvl9pPr>
          </a:lstStyle>
          <a:p/>
        </p:txBody>
      </p:sp>
      <p:pic>
        <p:nvPicPr>
          <p:cNvPr id="698" name="Google Shape;698;p166"/>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evergreen 1">
  <p:cSld name="TITLE_1_1_3_3">
    <p:bg>
      <p:bgPr>
        <a:blipFill>
          <a:blip r:embed="rId2">
            <a:alphaModFix/>
          </a:blip>
          <a:stretch>
            <a:fillRect/>
          </a:stretch>
        </a:blipFill>
      </p:bgPr>
    </p:bg>
    <p:spTree>
      <p:nvGrpSpPr>
        <p:cNvPr id="699" name="Shape 699"/>
        <p:cNvGrpSpPr/>
        <p:nvPr/>
      </p:nvGrpSpPr>
      <p:grpSpPr>
        <a:xfrm>
          <a:off x="0" y="0"/>
          <a:ext cx="0" cy="0"/>
          <a:chOff x="0" y="0"/>
          <a:chExt cx="0" cy="0"/>
        </a:xfrm>
      </p:grpSpPr>
      <p:sp>
        <p:nvSpPr>
          <p:cNvPr id="700" name="Google Shape;700;p167"/>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01" name="Google Shape;701;p16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702" name="Google Shape;702;p167"/>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703" name="Google Shape;703;p167"/>
          <p:cNvSpPr txBox="1"/>
          <p:nvPr>
            <p:ph type="title"/>
          </p:nvPr>
        </p:nvSpPr>
        <p:spPr>
          <a:xfrm>
            <a:off x="908885" y="2049329"/>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2">
  <p:cSld name="TITLE_2_1_1_2_2">
    <p:bg>
      <p:bgPr>
        <a:blipFill>
          <a:blip r:embed="rId2">
            <a:alphaModFix/>
          </a:blip>
          <a:stretch>
            <a:fillRect/>
          </a:stretch>
        </a:blipFill>
      </p:bgPr>
    </p:bg>
    <p:spTree>
      <p:nvGrpSpPr>
        <p:cNvPr id="704" name="Shape 704"/>
        <p:cNvGrpSpPr/>
        <p:nvPr/>
      </p:nvGrpSpPr>
      <p:grpSpPr>
        <a:xfrm>
          <a:off x="0" y="0"/>
          <a:ext cx="0" cy="0"/>
          <a:chOff x="0" y="0"/>
          <a:chExt cx="0" cy="0"/>
        </a:xfrm>
      </p:grpSpPr>
      <p:sp>
        <p:nvSpPr>
          <p:cNvPr id="705" name="Google Shape;705;p168"/>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06" name="Google Shape;706;p168"/>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707" name="Google Shape;707;p168"/>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708" name="Google Shape;708;p168"/>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7">
          <p15:clr>
            <a:srgbClr val="FA7B17"/>
          </p15:clr>
        </p15:guide>
      </p15:sldGuideLst>
    </p:ext>
  </p:extLst>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evergreen">
  <p:cSld name="TITLE_4_1_3">
    <p:bg>
      <p:bgPr>
        <a:blipFill>
          <a:blip r:embed="rId2">
            <a:alphaModFix/>
          </a:blip>
          <a:stretch>
            <a:fillRect/>
          </a:stretch>
        </a:blipFill>
      </p:bgPr>
    </p:bg>
    <p:spTree>
      <p:nvGrpSpPr>
        <p:cNvPr id="709" name="Shape 709"/>
        <p:cNvGrpSpPr/>
        <p:nvPr/>
      </p:nvGrpSpPr>
      <p:grpSpPr>
        <a:xfrm>
          <a:off x="0" y="0"/>
          <a:ext cx="0" cy="0"/>
          <a:chOff x="0" y="0"/>
          <a:chExt cx="0" cy="0"/>
        </a:xfrm>
      </p:grpSpPr>
      <p:sp>
        <p:nvSpPr>
          <p:cNvPr id="710" name="Google Shape;710;p169"/>
          <p:cNvSpPr/>
          <p:nvPr/>
        </p:nvSpPr>
        <p:spPr>
          <a:xfrm>
            <a:off x="9148100" y="-73500"/>
            <a:ext cx="9295200" cy="10507200"/>
          </a:xfrm>
          <a:prstGeom prst="rect">
            <a:avLst/>
          </a:prstGeom>
          <a:solidFill>
            <a:srgbClr val="15372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169"/>
          <p:cNvSpPr txBox="1"/>
          <p:nvPr>
            <p:ph type="title"/>
          </p:nvPr>
        </p:nvSpPr>
        <p:spPr>
          <a:xfrm>
            <a:off x="10172150" y="2036871"/>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rgbClr val="FFFFFF"/>
                </a:solidFill>
              </a:defRPr>
            </a:lvl2pPr>
            <a:lvl3pPr lvl="2" algn="l">
              <a:lnSpc>
                <a:spcPct val="100000"/>
              </a:lnSpc>
              <a:spcBef>
                <a:spcPts val="0"/>
              </a:spcBef>
              <a:spcAft>
                <a:spcPts val="0"/>
              </a:spcAft>
              <a:buSzPts val="4800"/>
              <a:buNone/>
              <a:defRPr>
                <a:solidFill>
                  <a:srgbClr val="FFFFFF"/>
                </a:solidFill>
              </a:defRPr>
            </a:lvl3pPr>
            <a:lvl4pPr lvl="3" algn="l">
              <a:lnSpc>
                <a:spcPct val="100000"/>
              </a:lnSpc>
              <a:spcBef>
                <a:spcPts val="0"/>
              </a:spcBef>
              <a:spcAft>
                <a:spcPts val="0"/>
              </a:spcAft>
              <a:buSzPts val="4800"/>
              <a:buNone/>
              <a:defRPr>
                <a:solidFill>
                  <a:srgbClr val="FFFFFF"/>
                </a:solidFill>
              </a:defRPr>
            </a:lvl4pPr>
            <a:lvl5pPr lvl="4" algn="l">
              <a:lnSpc>
                <a:spcPct val="100000"/>
              </a:lnSpc>
              <a:spcBef>
                <a:spcPts val="0"/>
              </a:spcBef>
              <a:spcAft>
                <a:spcPts val="0"/>
              </a:spcAft>
              <a:buSzPts val="4800"/>
              <a:buNone/>
              <a:defRPr>
                <a:solidFill>
                  <a:srgbClr val="FFFFFF"/>
                </a:solidFill>
              </a:defRPr>
            </a:lvl5pPr>
            <a:lvl6pPr lvl="5" algn="l">
              <a:lnSpc>
                <a:spcPct val="100000"/>
              </a:lnSpc>
              <a:spcBef>
                <a:spcPts val="0"/>
              </a:spcBef>
              <a:spcAft>
                <a:spcPts val="0"/>
              </a:spcAft>
              <a:buSzPts val="4800"/>
              <a:buNone/>
              <a:defRPr>
                <a:solidFill>
                  <a:srgbClr val="FFFFFF"/>
                </a:solidFill>
              </a:defRPr>
            </a:lvl6pPr>
            <a:lvl7pPr lvl="6" algn="l">
              <a:lnSpc>
                <a:spcPct val="100000"/>
              </a:lnSpc>
              <a:spcBef>
                <a:spcPts val="0"/>
              </a:spcBef>
              <a:spcAft>
                <a:spcPts val="0"/>
              </a:spcAft>
              <a:buSzPts val="4800"/>
              <a:buNone/>
              <a:defRPr>
                <a:solidFill>
                  <a:srgbClr val="FFFFFF"/>
                </a:solidFill>
              </a:defRPr>
            </a:lvl7pPr>
            <a:lvl8pPr lvl="7" algn="l">
              <a:lnSpc>
                <a:spcPct val="100000"/>
              </a:lnSpc>
              <a:spcBef>
                <a:spcPts val="0"/>
              </a:spcBef>
              <a:spcAft>
                <a:spcPts val="0"/>
              </a:spcAft>
              <a:buSzPts val="4800"/>
              <a:buNone/>
              <a:defRPr>
                <a:solidFill>
                  <a:srgbClr val="FFFFFF"/>
                </a:solidFill>
              </a:defRPr>
            </a:lvl8pPr>
            <a:lvl9pPr lvl="8" algn="l">
              <a:lnSpc>
                <a:spcPct val="100000"/>
              </a:lnSpc>
              <a:spcBef>
                <a:spcPts val="0"/>
              </a:spcBef>
              <a:spcAft>
                <a:spcPts val="0"/>
              </a:spcAft>
              <a:buSzPts val="4800"/>
              <a:buNone/>
              <a:defRPr>
                <a:solidFill>
                  <a:srgbClr val="FFFFFF"/>
                </a:solidFill>
              </a:defRPr>
            </a:lvl9pPr>
          </a:lstStyle>
          <a:p/>
        </p:txBody>
      </p:sp>
      <p:sp>
        <p:nvSpPr>
          <p:cNvPr id="712" name="Google Shape;712;p169"/>
          <p:cNvSpPr txBox="1"/>
          <p:nvPr>
            <p:ph idx="1" type="subTitle"/>
          </p:nvPr>
        </p:nvSpPr>
        <p:spPr>
          <a:xfrm>
            <a:off x="10172150" y="6781471"/>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9pPr>
          </a:lstStyle>
          <a:p/>
        </p:txBody>
      </p:sp>
      <p:pic>
        <p:nvPicPr>
          <p:cNvPr id="713" name="Google Shape;713;p169"/>
          <p:cNvPicPr preferRelativeResize="0"/>
          <p:nvPr/>
        </p:nvPicPr>
        <p:blipFill rotWithShape="1">
          <a:blip r:embed="rId3">
            <a:alphaModFix/>
          </a:blip>
          <a:srcRect b="0" l="0" r="0" t="0"/>
          <a:stretch/>
        </p:blipFill>
        <p:spPr>
          <a:xfrm>
            <a:off x="10383526" y="8860905"/>
            <a:ext cx="1808775" cy="406399"/>
          </a:xfrm>
          <a:prstGeom prst="rect">
            <a:avLst/>
          </a:prstGeom>
          <a:noFill/>
          <a:ln>
            <a:noFill/>
          </a:ln>
        </p:spPr>
      </p:pic>
    </p:spTree>
  </p:cSld>
  <p:clrMapOvr>
    <a:masterClrMapping/>
  </p:clrMapOvr>
  <p:extLst>
    <p:ext uri="{DCECCB84-F9BA-43D5-87BE-67443E8EF086}">
      <p15:sldGuideLst>
        <p15:guide id="1" pos="6408">
          <p15:clr>
            <a:srgbClr val="FA7B17"/>
          </p15:clr>
        </p15:guide>
      </p15:sldGuideLst>
    </p:ext>
  </p:extLst>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ext -- image 9">
  <p:cSld name="TITLE_1_5_1_1_1">
    <p:bg>
      <p:bgPr>
        <a:blipFill>
          <a:blip r:embed="rId2">
            <a:alphaModFix/>
          </a:blip>
          <a:stretch>
            <a:fillRect/>
          </a:stretch>
        </a:blipFill>
      </p:bgPr>
    </p:bg>
    <p:spTree>
      <p:nvGrpSpPr>
        <p:cNvPr id="714" name="Shape 714"/>
        <p:cNvGrpSpPr/>
        <p:nvPr/>
      </p:nvGrpSpPr>
      <p:grpSpPr>
        <a:xfrm>
          <a:off x="0" y="0"/>
          <a:ext cx="0" cy="0"/>
          <a:chOff x="0" y="0"/>
          <a:chExt cx="0" cy="0"/>
        </a:xfrm>
      </p:grpSpPr>
      <p:sp>
        <p:nvSpPr>
          <p:cNvPr id="715" name="Google Shape;715;p170"/>
          <p:cNvSpPr/>
          <p:nvPr/>
        </p:nvSpPr>
        <p:spPr>
          <a:xfrm>
            <a:off x="-142641" y="-112811"/>
            <a:ext cx="9295200" cy="10507200"/>
          </a:xfrm>
          <a:prstGeom prst="rect">
            <a:avLst/>
          </a:prstGeom>
          <a:solidFill>
            <a:srgbClr val="15372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170"/>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717" name="Google Shape;717;p170"/>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718" name="Google Shape;718;p170"/>
          <p:cNvSpPr txBox="1"/>
          <p:nvPr>
            <p:ph idx="2" type="body"/>
          </p:nvPr>
        </p:nvSpPr>
        <p:spPr>
          <a:xfrm>
            <a:off x="940750" y="3198600"/>
            <a:ext cx="701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719" name="Google Shape;719;p170"/>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720" name="Google Shape;720;p170"/>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4">
  <p:cSld name="TITLE_2_1_1_2_1_1">
    <p:bg>
      <p:bgPr>
        <a:blipFill>
          <a:blip r:embed="rId2">
            <a:alphaModFix/>
          </a:blip>
          <a:stretch>
            <a:fillRect/>
          </a:stretch>
        </a:blipFill>
      </p:bgPr>
    </p:bg>
    <p:spTree>
      <p:nvGrpSpPr>
        <p:cNvPr id="721" name="Shape 721"/>
        <p:cNvGrpSpPr/>
        <p:nvPr/>
      </p:nvGrpSpPr>
      <p:grpSpPr>
        <a:xfrm>
          <a:off x="0" y="0"/>
          <a:ext cx="0" cy="0"/>
          <a:chOff x="0" y="0"/>
          <a:chExt cx="0" cy="0"/>
        </a:xfrm>
      </p:grpSpPr>
      <p:sp>
        <p:nvSpPr>
          <p:cNvPr id="722" name="Google Shape;722;p171"/>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23" name="Google Shape;723;p171"/>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724" name="Google Shape;724;p171"/>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725" name="Google Shape;725;p17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5">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evergreen 1">
  <p:cSld name="TITLE_1_1_6_1">
    <p:bg>
      <p:bgPr>
        <a:blipFill>
          <a:blip r:embed="rId2">
            <a:alphaModFix/>
          </a:blip>
          <a:stretch>
            <a:fillRect/>
          </a:stretch>
        </a:blipFill>
      </p:bgPr>
    </p:bg>
    <p:spTree>
      <p:nvGrpSpPr>
        <p:cNvPr id="71" name="Shape 71"/>
        <p:cNvGrpSpPr/>
        <p:nvPr/>
      </p:nvGrpSpPr>
      <p:grpSpPr>
        <a:xfrm>
          <a:off x="0" y="0"/>
          <a:ext cx="0" cy="0"/>
          <a:chOff x="0" y="0"/>
          <a:chExt cx="0" cy="0"/>
        </a:xfrm>
      </p:grpSpPr>
      <p:sp>
        <p:nvSpPr>
          <p:cNvPr id="72" name="Google Shape;72;p64"/>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3" name="Google Shape;73;p64"/>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sp>
        <p:nvSpPr>
          <p:cNvPr id="74" name="Google Shape;74;p64"/>
          <p:cNvSpPr txBox="1"/>
          <p:nvPr>
            <p:ph idx="2" type="body"/>
          </p:nvPr>
        </p:nvSpPr>
        <p:spPr>
          <a:xfrm>
            <a:off x="940750" y="3198600"/>
            <a:ext cx="11847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pic>
        <p:nvPicPr>
          <p:cNvPr id="75" name="Google Shape;75;p64"/>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76" name="Google Shape;76;p64"/>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3">
  <p:cSld name="TITLE_2_1_1_3_3">
    <p:bg>
      <p:bgPr>
        <a:blipFill>
          <a:blip r:embed="rId2">
            <a:alphaModFix/>
          </a:blip>
          <a:stretch>
            <a:fillRect/>
          </a:stretch>
        </a:blipFill>
      </p:bgPr>
    </p:bg>
    <p:spTree>
      <p:nvGrpSpPr>
        <p:cNvPr id="726" name="Shape 726"/>
        <p:cNvGrpSpPr/>
        <p:nvPr/>
      </p:nvGrpSpPr>
      <p:grpSpPr>
        <a:xfrm>
          <a:off x="0" y="0"/>
          <a:ext cx="0" cy="0"/>
          <a:chOff x="0" y="0"/>
          <a:chExt cx="0" cy="0"/>
        </a:xfrm>
      </p:grpSpPr>
      <p:sp>
        <p:nvSpPr>
          <p:cNvPr id="727" name="Google Shape;727;p172"/>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28" name="Google Shape;728;p172"/>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729" name="Google Shape;729;p172"/>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730" name="Google Shape;730;p172"/>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5">
          <p15:clr>
            <a:srgbClr val="FA7B17"/>
          </p15:clr>
        </p15:guide>
      </p15:sldGuideLst>
    </p:ext>
  </p:extLst>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ext -- image 1">
  <p:cSld name="TITLE_3">
    <p:bg>
      <p:bgPr>
        <a:blipFill>
          <a:blip r:embed="rId2">
            <a:alphaModFix/>
          </a:blip>
          <a:stretch>
            <a:fillRect/>
          </a:stretch>
        </a:blipFill>
      </p:bgPr>
    </p:bg>
    <p:spTree>
      <p:nvGrpSpPr>
        <p:cNvPr id="731" name="Shape 731"/>
        <p:cNvGrpSpPr/>
        <p:nvPr/>
      </p:nvGrpSpPr>
      <p:grpSpPr>
        <a:xfrm>
          <a:off x="0" y="0"/>
          <a:ext cx="0" cy="0"/>
          <a:chOff x="0" y="0"/>
          <a:chExt cx="0" cy="0"/>
        </a:xfrm>
      </p:grpSpPr>
      <p:sp>
        <p:nvSpPr>
          <p:cNvPr id="732" name="Google Shape;732;p173"/>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33" name="Google Shape;733;p173"/>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734" name="Google Shape;734;p173"/>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735" name="Google Shape;735;p173"/>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5">
          <p15:clr>
            <a:srgbClr val="FA7B17"/>
          </p15:clr>
        </p15:guide>
      </p15:sldGuideLst>
    </p:ext>
  </p:extLst>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 evergreen">
  <p:cSld name="TITLE_1_1_2_1_1_1_3">
    <p:bg>
      <p:bgPr>
        <a:blipFill>
          <a:blip r:embed="rId2">
            <a:alphaModFix/>
          </a:blip>
          <a:stretch>
            <a:fillRect/>
          </a:stretch>
        </a:blipFill>
      </p:bgPr>
    </p:bg>
    <p:spTree>
      <p:nvGrpSpPr>
        <p:cNvPr id="736" name="Shape 736"/>
        <p:cNvGrpSpPr/>
        <p:nvPr/>
      </p:nvGrpSpPr>
      <p:grpSpPr>
        <a:xfrm>
          <a:off x="0" y="0"/>
          <a:ext cx="0" cy="0"/>
          <a:chOff x="0" y="0"/>
          <a:chExt cx="0" cy="0"/>
        </a:xfrm>
      </p:grpSpPr>
      <p:sp>
        <p:nvSpPr>
          <p:cNvPr id="737" name="Google Shape;737;p174"/>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738" name="Google Shape;738;p174"/>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739" name="Google Shape;739;p174"/>
          <p:cNvSpPr txBox="1"/>
          <p:nvPr>
            <p:ph idx="2" type="body"/>
          </p:nvPr>
        </p:nvSpPr>
        <p:spPr>
          <a:xfrm>
            <a:off x="906300" y="37550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740" name="Google Shape;740;p174"/>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741" name="Google Shape;741;p174"/>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white 2">
  <p:cSld name="TITLE_1_1_2_2_1_2_1">
    <p:bg>
      <p:bgPr>
        <a:blipFill>
          <a:blip r:embed="rId2">
            <a:alphaModFix/>
          </a:blip>
          <a:stretch>
            <a:fillRect/>
          </a:stretch>
        </a:blipFill>
      </p:bgPr>
    </p:bg>
    <p:spTree>
      <p:nvGrpSpPr>
        <p:cNvPr id="742" name="Shape 742"/>
        <p:cNvGrpSpPr/>
        <p:nvPr/>
      </p:nvGrpSpPr>
      <p:grpSpPr>
        <a:xfrm>
          <a:off x="0" y="0"/>
          <a:ext cx="0" cy="0"/>
          <a:chOff x="0" y="0"/>
          <a:chExt cx="0" cy="0"/>
        </a:xfrm>
      </p:grpSpPr>
      <p:pic>
        <p:nvPicPr>
          <p:cNvPr id="743" name="Google Shape;743;p175"/>
          <p:cNvPicPr preferRelativeResize="0"/>
          <p:nvPr/>
        </p:nvPicPr>
        <p:blipFill rotWithShape="1">
          <a:blip r:embed="rId3">
            <a:alphaModFix/>
          </a:blip>
          <a:srcRect b="0" l="0" r="0" t="0"/>
          <a:stretch/>
        </p:blipFill>
        <p:spPr>
          <a:xfrm>
            <a:off x="1125776" y="8859239"/>
            <a:ext cx="1808775" cy="406399"/>
          </a:xfrm>
          <a:prstGeom prst="rect">
            <a:avLst/>
          </a:prstGeom>
          <a:noFill/>
          <a:ln>
            <a:noFill/>
          </a:ln>
        </p:spPr>
      </p:pic>
      <p:sp>
        <p:nvSpPr>
          <p:cNvPr id="744" name="Google Shape;744;p175"/>
          <p:cNvSpPr txBox="1"/>
          <p:nvPr>
            <p:ph type="title"/>
          </p:nvPr>
        </p:nvSpPr>
        <p:spPr>
          <a:xfrm>
            <a:off x="914400" y="2048529"/>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745" name="Google Shape;745;p175"/>
          <p:cNvSpPr txBox="1"/>
          <p:nvPr>
            <p:ph idx="1" type="subTitle"/>
          </p:nvPr>
        </p:nvSpPr>
        <p:spPr>
          <a:xfrm>
            <a:off x="914400" y="6776029"/>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evergreen 1 1">
  <p:cSld name="TITLE_1_1_3_4">
    <p:bg>
      <p:bgPr>
        <a:blipFill>
          <a:blip r:embed="rId2">
            <a:alphaModFix/>
          </a:blip>
          <a:stretch>
            <a:fillRect/>
          </a:stretch>
        </a:blipFill>
      </p:bgPr>
    </p:bg>
    <p:spTree>
      <p:nvGrpSpPr>
        <p:cNvPr id="746" name="Shape 746"/>
        <p:cNvGrpSpPr/>
        <p:nvPr/>
      </p:nvGrpSpPr>
      <p:grpSpPr>
        <a:xfrm>
          <a:off x="0" y="0"/>
          <a:ext cx="0" cy="0"/>
          <a:chOff x="0" y="0"/>
          <a:chExt cx="0" cy="0"/>
        </a:xfrm>
      </p:grpSpPr>
      <p:sp>
        <p:nvSpPr>
          <p:cNvPr id="747" name="Google Shape;747;p176"/>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48" name="Google Shape;748;p17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749" name="Google Shape;749;p176"/>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750" name="Google Shape;750;p176"/>
          <p:cNvSpPr txBox="1"/>
          <p:nvPr>
            <p:ph type="title"/>
          </p:nvPr>
        </p:nvSpPr>
        <p:spPr>
          <a:xfrm>
            <a:off x="908885" y="2049329"/>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2 1">
  <p:cSld name="TITLE_2_1_1_2_3">
    <p:bg>
      <p:bgPr>
        <a:blipFill>
          <a:blip r:embed="rId2">
            <a:alphaModFix/>
          </a:blip>
          <a:stretch>
            <a:fillRect/>
          </a:stretch>
        </a:blipFill>
      </p:bgPr>
    </p:bg>
    <p:spTree>
      <p:nvGrpSpPr>
        <p:cNvPr id="751" name="Shape 751"/>
        <p:cNvGrpSpPr/>
        <p:nvPr/>
      </p:nvGrpSpPr>
      <p:grpSpPr>
        <a:xfrm>
          <a:off x="0" y="0"/>
          <a:ext cx="0" cy="0"/>
          <a:chOff x="0" y="0"/>
          <a:chExt cx="0" cy="0"/>
        </a:xfrm>
      </p:grpSpPr>
      <p:sp>
        <p:nvSpPr>
          <p:cNvPr id="752" name="Google Shape;752;p177"/>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53" name="Google Shape;753;p177"/>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754" name="Google Shape;754;p177"/>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755" name="Google Shape;755;p177"/>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7">
          <p15:clr>
            <a:srgbClr val="FA7B17"/>
          </p15:clr>
        </p15:guide>
      </p15:sldGuideLst>
    </p:ext>
  </p:extLst>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evergreen 1">
  <p:cSld name="TITLE_4_1_4">
    <p:bg>
      <p:bgPr>
        <a:blipFill>
          <a:blip r:embed="rId2">
            <a:alphaModFix/>
          </a:blip>
          <a:stretch>
            <a:fillRect/>
          </a:stretch>
        </a:blipFill>
      </p:bgPr>
    </p:bg>
    <p:spTree>
      <p:nvGrpSpPr>
        <p:cNvPr id="756" name="Shape 756"/>
        <p:cNvGrpSpPr/>
        <p:nvPr/>
      </p:nvGrpSpPr>
      <p:grpSpPr>
        <a:xfrm>
          <a:off x="0" y="0"/>
          <a:ext cx="0" cy="0"/>
          <a:chOff x="0" y="0"/>
          <a:chExt cx="0" cy="0"/>
        </a:xfrm>
      </p:grpSpPr>
      <p:sp>
        <p:nvSpPr>
          <p:cNvPr id="757" name="Google Shape;757;p178"/>
          <p:cNvSpPr/>
          <p:nvPr/>
        </p:nvSpPr>
        <p:spPr>
          <a:xfrm>
            <a:off x="9148100" y="-73500"/>
            <a:ext cx="9295200" cy="10507200"/>
          </a:xfrm>
          <a:prstGeom prst="rect">
            <a:avLst/>
          </a:prstGeom>
          <a:solidFill>
            <a:srgbClr val="15372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178"/>
          <p:cNvSpPr txBox="1"/>
          <p:nvPr>
            <p:ph type="title"/>
          </p:nvPr>
        </p:nvSpPr>
        <p:spPr>
          <a:xfrm>
            <a:off x="10172150" y="2036871"/>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rgbClr val="FFFFFF"/>
                </a:solidFill>
              </a:defRPr>
            </a:lvl2pPr>
            <a:lvl3pPr lvl="2" algn="l">
              <a:lnSpc>
                <a:spcPct val="100000"/>
              </a:lnSpc>
              <a:spcBef>
                <a:spcPts val="0"/>
              </a:spcBef>
              <a:spcAft>
                <a:spcPts val="0"/>
              </a:spcAft>
              <a:buSzPts val="4800"/>
              <a:buNone/>
              <a:defRPr>
                <a:solidFill>
                  <a:srgbClr val="FFFFFF"/>
                </a:solidFill>
              </a:defRPr>
            </a:lvl3pPr>
            <a:lvl4pPr lvl="3" algn="l">
              <a:lnSpc>
                <a:spcPct val="100000"/>
              </a:lnSpc>
              <a:spcBef>
                <a:spcPts val="0"/>
              </a:spcBef>
              <a:spcAft>
                <a:spcPts val="0"/>
              </a:spcAft>
              <a:buSzPts val="4800"/>
              <a:buNone/>
              <a:defRPr>
                <a:solidFill>
                  <a:srgbClr val="FFFFFF"/>
                </a:solidFill>
              </a:defRPr>
            </a:lvl4pPr>
            <a:lvl5pPr lvl="4" algn="l">
              <a:lnSpc>
                <a:spcPct val="100000"/>
              </a:lnSpc>
              <a:spcBef>
                <a:spcPts val="0"/>
              </a:spcBef>
              <a:spcAft>
                <a:spcPts val="0"/>
              </a:spcAft>
              <a:buSzPts val="4800"/>
              <a:buNone/>
              <a:defRPr>
                <a:solidFill>
                  <a:srgbClr val="FFFFFF"/>
                </a:solidFill>
              </a:defRPr>
            </a:lvl5pPr>
            <a:lvl6pPr lvl="5" algn="l">
              <a:lnSpc>
                <a:spcPct val="100000"/>
              </a:lnSpc>
              <a:spcBef>
                <a:spcPts val="0"/>
              </a:spcBef>
              <a:spcAft>
                <a:spcPts val="0"/>
              </a:spcAft>
              <a:buSzPts val="4800"/>
              <a:buNone/>
              <a:defRPr>
                <a:solidFill>
                  <a:srgbClr val="FFFFFF"/>
                </a:solidFill>
              </a:defRPr>
            </a:lvl6pPr>
            <a:lvl7pPr lvl="6" algn="l">
              <a:lnSpc>
                <a:spcPct val="100000"/>
              </a:lnSpc>
              <a:spcBef>
                <a:spcPts val="0"/>
              </a:spcBef>
              <a:spcAft>
                <a:spcPts val="0"/>
              </a:spcAft>
              <a:buSzPts val="4800"/>
              <a:buNone/>
              <a:defRPr>
                <a:solidFill>
                  <a:srgbClr val="FFFFFF"/>
                </a:solidFill>
              </a:defRPr>
            </a:lvl7pPr>
            <a:lvl8pPr lvl="7" algn="l">
              <a:lnSpc>
                <a:spcPct val="100000"/>
              </a:lnSpc>
              <a:spcBef>
                <a:spcPts val="0"/>
              </a:spcBef>
              <a:spcAft>
                <a:spcPts val="0"/>
              </a:spcAft>
              <a:buSzPts val="4800"/>
              <a:buNone/>
              <a:defRPr>
                <a:solidFill>
                  <a:srgbClr val="FFFFFF"/>
                </a:solidFill>
              </a:defRPr>
            </a:lvl8pPr>
            <a:lvl9pPr lvl="8" algn="l">
              <a:lnSpc>
                <a:spcPct val="100000"/>
              </a:lnSpc>
              <a:spcBef>
                <a:spcPts val="0"/>
              </a:spcBef>
              <a:spcAft>
                <a:spcPts val="0"/>
              </a:spcAft>
              <a:buSzPts val="4800"/>
              <a:buNone/>
              <a:defRPr>
                <a:solidFill>
                  <a:srgbClr val="FFFFFF"/>
                </a:solidFill>
              </a:defRPr>
            </a:lvl9pPr>
          </a:lstStyle>
          <a:p/>
        </p:txBody>
      </p:sp>
      <p:sp>
        <p:nvSpPr>
          <p:cNvPr id="759" name="Google Shape;759;p178"/>
          <p:cNvSpPr txBox="1"/>
          <p:nvPr>
            <p:ph idx="1" type="subTitle"/>
          </p:nvPr>
        </p:nvSpPr>
        <p:spPr>
          <a:xfrm>
            <a:off x="10172150" y="6781471"/>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9pPr>
          </a:lstStyle>
          <a:p/>
        </p:txBody>
      </p:sp>
      <p:pic>
        <p:nvPicPr>
          <p:cNvPr id="760" name="Google Shape;760;p178"/>
          <p:cNvPicPr preferRelativeResize="0"/>
          <p:nvPr/>
        </p:nvPicPr>
        <p:blipFill rotWithShape="1">
          <a:blip r:embed="rId3">
            <a:alphaModFix/>
          </a:blip>
          <a:srcRect b="0" l="0" r="0" t="0"/>
          <a:stretch/>
        </p:blipFill>
        <p:spPr>
          <a:xfrm>
            <a:off x="10383526" y="8860905"/>
            <a:ext cx="1808775" cy="406399"/>
          </a:xfrm>
          <a:prstGeom prst="rect">
            <a:avLst/>
          </a:prstGeom>
          <a:noFill/>
          <a:ln>
            <a:noFill/>
          </a:ln>
        </p:spPr>
      </p:pic>
    </p:spTree>
  </p:cSld>
  <p:clrMapOvr>
    <a:masterClrMapping/>
  </p:clrMapOvr>
  <p:extLst>
    <p:ext uri="{DCECCB84-F9BA-43D5-87BE-67443E8EF086}">
      <p15:sldGuideLst>
        <p15:guide id="1" pos="6408">
          <p15:clr>
            <a:srgbClr val="FA7B17"/>
          </p15:clr>
        </p15:guide>
      </p15:sldGuideLst>
    </p:ext>
  </p:extLst>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4 1">
  <p:cSld name="TITLE_2_1_1_2_1_2">
    <p:bg>
      <p:bgPr>
        <a:blipFill>
          <a:blip r:embed="rId2">
            <a:alphaModFix/>
          </a:blip>
          <a:stretch>
            <a:fillRect/>
          </a:stretch>
        </a:blipFill>
      </p:bgPr>
    </p:bg>
    <p:spTree>
      <p:nvGrpSpPr>
        <p:cNvPr id="761" name="Shape 761"/>
        <p:cNvGrpSpPr/>
        <p:nvPr/>
      </p:nvGrpSpPr>
      <p:grpSpPr>
        <a:xfrm>
          <a:off x="0" y="0"/>
          <a:ext cx="0" cy="0"/>
          <a:chOff x="0" y="0"/>
          <a:chExt cx="0" cy="0"/>
        </a:xfrm>
      </p:grpSpPr>
      <p:sp>
        <p:nvSpPr>
          <p:cNvPr id="762" name="Google Shape;762;p179"/>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63" name="Google Shape;763;p179"/>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764" name="Google Shape;764;p179"/>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765" name="Google Shape;765;p179"/>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5">
          <p15:clr>
            <a:srgbClr val="FA7B17"/>
          </p15:clr>
        </p15:guide>
      </p15:sldGuideLst>
    </p:ext>
  </p:extLst>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3 1">
  <p:cSld name="TITLE_2_1_1_3_4">
    <p:bg>
      <p:bgPr>
        <a:blipFill>
          <a:blip r:embed="rId2">
            <a:alphaModFix/>
          </a:blip>
          <a:stretch>
            <a:fillRect/>
          </a:stretch>
        </a:blipFill>
      </p:bgPr>
    </p:bg>
    <p:spTree>
      <p:nvGrpSpPr>
        <p:cNvPr id="766" name="Shape 766"/>
        <p:cNvGrpSpPr/>
        <p:nvPr/>
      </p:nvGrpSpPr>
      <p:grpSpPr>
        <a:xfrm>
          <a:off x="0" y="0"/>
          <a:ext cx="0" cy="0"/>
          <a:chOff x="0" y="0"/>
          <a:chExt cx="0" cy="0"/>
        </a:xfrm>
      </p:grpSpPr>
      <p:sp>
        <p:nvSpPr>
          <p:cNvPr id="767" name="Google Shape;767;p180"/>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68" name="Google Shape;768;p180"/>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769" name="Google Shape;769;p180"/>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770" name="Google Shape;770;p180"/>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5">
          <p15:clr>
            <a:srgbClr val="FA7B17"/>
          </p15:clr>
        </p15:guide>
      </p15:sldGuideLst>
    </p:ext>
  </p:extLst>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 evergreen 1">
  <p:cSld name="TITLE_1_1_2_1_1_1_4">
    <p:bg>
      <p:bgPr>
        <a:blipFill>
          <a:blip r:embed="rId2">
            <a:alphaModFix/>
          </a:blip>
          <a:stretch>
            <a:fillRect/>
          </a:stretch>
        </a:blipFill>
      </p:bgPr>
    </p:bg>
    <p:spTree>
      <p:nvGrpSpPr>
        <p:cNvPr id="771" name="Shape 771"/>
        <p:cNvGrpSpPr/>
        <p:nvPr/>
      </p:nvGrpSpPr>
      <p:grpSpPr>
        <a:xfrm>
          <a:off x="0" y="0"/>
          <a:ext cx="0" cy="0"/>
          <a:chOff x="0" y="0"/>
          <a:chExt cx="0" cy="0"/>
        </a:xfrm>
      </p:grpSpPr>
      <p:sp>
        <p:nvSpPr>
          <p:cNvPr id="772" name="Google Shape;772;p181"/>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773" name="Google Shape;773;p181"/>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774" name="Google Shape;774;p181"/>
          <p:cNvSpPr txBox="1"/>
          <p:nvPr>
            <p:ph idx="2" type="body"/>
          </p:nvPr>
        </p:nvSpPr>
        <p:spPr>
          <a:xfrm>
            <a:off x="906300" y="37550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775" name="Google Shape;775;p181"/>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776" name="Google Shape;776;p18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4">
  <p:cSld name="TITLE_3_1_1_1_1_1_1_1_1_1_1_1_1_3_1_1_4">
    <p:bg>
      <p:bgPr>
        <a:blipFill>
          <a:blip r:embed="rId2">
            <a:alphaModFix/>
          </a:blip>
          <a:stretch>
            <a:fillRect/>
          </a:stretch>
        </a:blipFill>
      </p:bgPr>
    </p:bg>
    <p:spTree>
      <p:nvGrpSpPr>
        <p:cNvPr id="77" name="Shape 77"/>
        <p:cNvGrpSpPr/>
        <p:nvPr/>
      </p:nvGrpSpPr>
      <p:grpSpPr>
        <a:xfrm>
          <a:off x="0" y="0"/>
          <a:ext cx="0" cy="0"/>
          <a:chOff x="0" y="0"/>
          <a:chExt cx="0" cy="0"/>
        </a:xfrm>
      </p:grpSpPr>
      <p:sp>
        <p:nvSpPr>
          <p:cNvPr id="78" name="Google Shape;78;p65"/>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79" name="Google Shape;79;p6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80" name="Google Shape;80;p65"/>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81" name="Google Shape;81;p65"/>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82" name="Google Shape;82;p65"/>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4">
  <p:cSld name="TITLE_1_1_2_2_1_1_1_1">
    <p:bg>
      <p:bgPr>
        <a:blipFill>
          <a:blip r:embed="rId2">
            <a:alphaModFix/>
          </a:blip>
          <a:stretch>
            <a:fillRect/>
          </a:stretch>
        </a:blipFill>
      </p:bgPr>
    </p:bg>
    <p:spTree>
      <p:nvGrpSpPr>
        <p:cNvPr id="777" name="Shape 777"/>
        <p:cNvGrpSpPr/>
        <p:nvPr/>
      </p:nvGrpSpPr>
      <p:grpSpPr>
        <a:xfrm>
          <a:off x="0" y="0"/>
          <a:ext cx="0" cy="0"/>
          <a:chOff x="0" y="0"/>
          <a:chExt cx="0" cy="0"/>
        </a:xfrm>
      </p:grpSpPr>
      <p:sp>
        <p:nvSpPr>
          <p:cNvPr id="778" name="Google Shape;778;p182"/>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779" name="Google Shape;779;p182"/>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780" name="Google Shape;780;p182"/>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781" name="Google Shape;781;p182"/>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782" name="Google Shape;782;p182"/>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white 2 1">
  <p:cSld name="TITLE_1_1_2_2_1_2_2">
    <p:bg>
      <p:bgPr>
        <a:blipFill>
          <a:blip r:embed="rId2">
            <a:alphaModFix/>
          </a:blip>
          <a:stretch>
            <a:fillRect/>
          </a:stretch>
        </a:blipFill>
      </p:bgPr>
    </p:bg>
    <p:spTree>
      <p:nvGrpSpPr>
        <p:cNvPr id="783" name="Shape 783"/>
        <p:cNvGrpSpPr/>
        <p:nvPr/>
      </p:nvGrpSpPr>
      <p:grpSpPr>
        <a:xfrm>
          <a:off x="0" y="0"/>
          <a:ext cx="0" cy="0"/>
          <a:chOff x="0" y="0"/>
          <a:chExt cx="0" cy="0"/>
        </a:xfrm>
      </p:grpSpPr>
      <p:pic>
        <p:nvPicPr>
          <p:cNvPr id="784" name="Google Shape;784;p183"/>
          <p:cNvPicPr preferRelativeResize="0"/>
          <p:nvPr/>
        </p:nvPicPr>
        <p:blipFill rotWithShape="1">
          <a:blip r:embed="rId3">
            <a:alphaModFix/>
          </a:blip>
          <a:srcRect b="0" l="0" r="0" t="0"/>
          <a:stretch/>
        </p:blipFill>
        <p:spPr>
          <a:xfrm>
            <a:off x="1125776" y="8859239"/>
            <a:ext cx="1808775" cy="406399"/>
          </a:xfrm>
          <a:prstGeom prst="rect">
            <a:avLst/>
          </a:prstGeom>
          <a:noFill/>
          <a:ln>
            <a:noFill/>
          </a:ln>
        </p:spPr>
      </p:pic>
      <p:sp>
        <p:nvSpPr>
          <p:cNvPr id="785" name="Google Shape;785;p183"/>
          <p:cNvSpPr txBox="1"/>
          <p:nvPr>
            <p:ph type="title"/>
          </p:nvPr>
        </p:nvSpPr>
        <p:spPr>
          <a:xfrm>
            <a:off x="914400" y="2048529"/>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786" name="Google Shape;786;p183"/>
          <p:cNvSpPr txBox="1"/>
          <p:nvPr>
            <p:ph idx="1" type="subTitle"/>
          </p:nvPr>
        </p:nvSpPr>
        <p:spPr>
          <a:xfrm>
            <a:off x="914400" y="6776029"/>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evergreen 1 2">
  <p:cSld name="TITLE_1_1_3_5">
    <p:bg>
      <p:bgPr>
        <a:blipFill>
          <a:blip r:embed="rId2">
            <a:alphaModFix/>
          </a:blip>
          <a:stretch>
            <a:fillRect/>
          </a:stretch>
        </a:blipFill>
      </p:bgPr>
    </p:bg>
    <p:spTree>
      <p:nvGrpSpPr>
        <p:cNvPr id="787" name="Shape 787"/>
        <p:cNvGrpSpPr/>
        <p:nvPr/>
      </p:nvGrpSpPr>
      <p:grpSpPr>
        <a:xfrm>
          <a:off x="0" y="0"/>
          <a:ext cx="0" cy="0"/>
          <a:chOff x="0" y="0"/>
          <a:chExt cx="0" cy="0"/>
        </a:xfrm>
      </p:grpSpPr>
      <p:sp>
        <p:nvSpPr>
          <p:cNvPr id="788" name="Google Shape;788;p184"/>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89" name="Google Shape;789;p184"/>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790" name="Google Shape;790;p184"/>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791" name="Google Shape;791;p184"/>
          <p:cNvSpPr txBox="1"/>
          <p:nvPr>
            <p:ph type="title"/>
          </p:nvPr>
        </p:nvSpPr>
        <p:spPr>
          <a:xfrm>
            <a:off x="908885" y="2049329"/>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2 2">
  <p:cSld name="TITLE_2_1_1_2_4">
    <p:bg>
      <p:bgPr>
        <a:blipFill>
          <a:blip r:embed="rId2">
            <a:alphaModFix/>
          </a:blip>
          <a:stretch>
            <a:fillRect/>
          </a:stretch>
        </a:blipFill>
      </p:bgPr>
    </p:bg>
    <p:spTree>
      <p:nvGrpSpPr>
        <p:cNvPr id="792" name="Shape 792"/>
        <p:cNvGrpSpPr/>
        <p:nvPr/>
      </p:nvGrpSpPr>
      <p:grpSpPr>
        <a:xfrm>
          <a:off x="0" y="0"/>
          <a:ext cx="0" cy="0"/>
          <a:chOff x="0" y="0"/>
          <a:chExt cx="0" cy="0"/>
        </a:xfrm>
      </p:grpSpPr>
      <p:sp>
        <p:nvSpPr>
          <p:cNvPr id="793" name="Google Shape;793;p185"/>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94" name="Google Shape;794;p185"/>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795" name="Google Shape;795;p185"/>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796" name="Google Shape;796;p185"/>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7">
          <p15:clr>
            <a:srgbClr val="FA7B17"/>
          </p15:clr>
        </p15:guide>
      </p15:sldGuideLst>
    </p:ext>
  </p:extLst>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evergreen 2">
  <p:cSld name="TITLE_4_1_5">
    <p:bg>
      <p:bgPr>
        <a:blipFill>
          <a:blip r:embed="rId2">
            <a:alphaModFix/>
          </a:blip>
          <a:stretch>
            <a:fillRect/>
          </a:stretch>
        </a:blipFill>
      </p:bgPr>
    </p:bg>
    <p:spTree>
      <p:nvGrpSpPr>
        <p:cNvPr id="797" name="Shape 797"/>
        <p:cNvGrpSpPr/>
        <p:nvPr/>
      </p:nvGrpSpPr>
      <p:grpSpPr>
        <a:xfrm>
          <a:off x="0" y="0"/>
          <a:ext cx="0" cy="0"/>
          <a:chOff x="0" y="0"/>
          <a:chExt cx="0" cy="0"/>
        </a:xfrm>
      </p:grpSpPr>
      <p:sp>
        <p:nvSpPr>
          <p:cNvPr id="798" name="Google Shape;798;p186"/>
          <p:cNvSpPr/>
          <p:nvPr/>
        </p:nvSpPr>
        <p:spPr>
          <a:xfrm>
            <a:off x="9148100" y="-73500"/>
            <a:ext cx="9295200" cy="10507200"/>
          </a:xfrm>
          <a:prstGeom prst="rect">
            <a:avLst/>
          </a:prstGeom>
          <a:solidFill>
            <a:srgbClr val="15372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186"/>
          <p:cNvSpPr txBox="1"/>
          <p:nvPr>
            <p:ph type="title"/>
          </p:nvPr>
        </p:nvSpPr>
        <p:spPr>
          <a:xfrm>
            <a:off x="10172150" y="2036871"/>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rgbClr val="FFFFFF"/>
                </a:solidFill>
              </a:defRPr>
            </a:lvl2pPr>
            <a:lvl3pPr lvl="2" algn="l">
              <a:lnSpc>
                <a:spcPct val="100000"/>
              </a:lnSpc>
              <a:spcBef>
                <a:spcPts val="0"/>
              </a:spcBef>
              <a:spcAft>
                <a:spcPts val="0"/>
              </a:spcAft>
              <a:buSzPts val="4800"/>
              <a:buNone/>
              <a:defRPr>
                <a:solidFill>
                  <a:srgbClr val="FFFFFF"/>
                </a:solidFill>
              </a:defRPr>
            </a:lvl3pPr>
            <a:lvl4pPr lvl="3" algn="l">
              <a:lnSpc>
                <a:spcPct val="100000"/>
              </a:lnSpc>
              <a:spcBef>
                <a:spcPts val="0"/>
              </a:spcBef>
              <a:spcAft>
                <a:spcPts val="0"/>
              </a:spcAft>
              <a:buSzPts val="4800"/>
              <a:buNone/>
              <a:defRPr>
                <a:solidFill>
                  <a:srgbClr val="FFFFFF"/>
                </a:solidFill>
              </a:defRPr>
            </a:lvl4pPr>
            <a:lvl5pPr lvl="4" algn="l">
              <a:lnSpc>
                <a:spcPct val="100000"/>
              </a:lnSpc>
              <a:spcBef>
                <a:spcPts val="0"/>
              </a:spcBef>
              <a:spcAft>
                <a:spcPts val="0"/>
              </a:spcAft>
              <a:buSzPts val="4800"/>
              <a:buNone/>
              <a:defRPr>
                <a:solidFill>
                  <a:srgbClr val="FFFFFF"/>
                </a:solidFill>
              </a:defRPr>
            </a:lvl5pPr>
            <a:lvl6pPr lvl="5" algn="l">
              <a:lnSpc>
                <a:spcPct val="100000"/>
              </a:lnSpc>
              <a:spcBef>
                <a:spcPts val="0"/>
              </a:spcBef>
              <a:spcAft>
                <a:spcPts val="0"/>
              </a:spcAft>
              <a:buSzPts val="4800"/>
              <a:buNone/>
              <a:defRPr>
                <a:solidFill>
                  <a:srgbClr val="FFFFFF"/>
                </a:solidFill>
              </a:defRPr>
            </a:lvl6pPr>
            <a:lvl7pPr lvl="6" algn="l">
              <a:lnSpc>
                <a:spcPct val="100000"/>
              </a:lnSpc>
              <a:spcBef>
                <a:spcPts val="0"/>
              </a:spcBef>
              <a:spcAft>
                <a:spcPts val="0"/>
              </a:spcAft>
              <a:buSzPts val="4800"/>
              <a:buNone/>
              <a:defRPr>
                <a:solidFill>
                  <a:srgbClr val="FFFFFF"/>
                </a:solidFill>
              </a:defRPr>
            </a:lvl7pPr>
            <a:lvl8pPr lvl="7" algn="l">
              <a:lnSpc>
                <a:spcPct val="100000"/>
              </a:lnSpc>
              <a:spcBef>
                <a:spcPts val="0"/>
              </a:spcBef>
              <a:spcAft>
                <a:spcPts val="0"/>
              </a:spcAft>
              <a:buSzPts val="4800"/>
              <a:buNone/>
              <a:defRPr>
                <a:solidFill>
                  <a:srgbClr val="FFFFFF"/>
                </a:solidFill>
              </a:defRPr>
            </a:lvl8pPr>
            <a:lvl9pPr lvl="8" algn="l">
              <a:lnSpc>
                <a:spcPct val="100000"/>
              </a:lnSpc>
              <a:spcBef>
                <a:spcPts val="0"/>
              </a:spcBef>
              <a:spcAft>
                <a:spcPts val="0"/>
              </a:spcAft>
              <a:buSzPts val="4800"/>
              <a:buNone/>
              <a:defRPr>
                <a:solidFill>
                  <a:srgbClr val="FFFFFF"/>
                </a:solidFill>
              </a:defRPr>
            </a:lvl9pPr>
          </a:lstStyle>
          <a:p/>
        </p:txBody>
      </p:sp>
      <p:sp>
        <p:nvSpPr>
          <p:cNvPr id="800" name="Google Shape;800;p186"/>
          <p:cNvSpPr txBox="1"/>
          <p:nvPr>
            <p:ph idx="1" type="subTitle"/>
          </p:nvPr>
        </p:nvSpPr>
        <p:spPr>
          <a:xfrm>
            <a:off x="10172150" y="6781471"/>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9pPr>
          </a:lstStyle>
          <a:p/>
        </p:txBody>
      </p:sp>
      <p:pic>
        <p:nvPicPr>
          <p:cNvPr id="801" name="Google Shape;801;p186"/>
          <p:cNvPicPr preferRelativeResize="0"/>
          <p:nvPr/>
        </p:nvPicPr>
        <p:blipFill rotWithShape="1">
          <a:blip r:embed="rId3">
            <a:alphaModFix/>
          </a:blip>
          <a:srcRect b="0" l="0" r="0" t="0"/>
          <a:stretch/>
        </p:blipFill>
        <p:spPr>
          <a:xfrm>
            <a:off x="10383526" y="8860905"/>
            <a:ext cx="1808775" cy="406399"/>
          </a:xfrm>
          <a:prstGeom prst="rect">
            <a:avLst/>
          </a:prstGeom>
          <a:noFill/>
          <a:ln>
            <a:noFill/>
          </a:ln>
        </p:spPr>
      </p:pic>
    </p:spTree>
  </p:cSld>
  <p:clrMapOvr>
    <a:masterClrMapping/>
  </p:clrMapOvr>
  <p:extLst>
    <p:ext uri="{DCECCB84-F9BA-43D5-87BE-67443E8EF086}">
      <p15:sldGuideLst>
        <p15:guide id="1" pos="6408">
          <p15:clr>
            <a:srgbClr val="FA7B17"/>
          </p15:clr>
        </p15:guide>
      </p15:sldGuideLst>
    </p:ext>
  </p:extLst>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4 2">
  <p:cSld name="TITLE_2_1_1_2_1_3">
    <p:bg>
      <p:bgPr>
        <a:blipFill>
          <a:blip r:embed="rId2">
            <a:alphaModFix/>
          </a:blip>
          <a:stretch>
            <a:fillRect/>
          </a:stretch>
        </a:blipFill>
      </p:bgPr>
    </p:bg>
    <p:spTree>
      <p:nvGrpSpPr>
        <p:cNvPr id="802" name="Shape 802"/>
        <p:cNvGrpSpPr/>
        <p:nvPr/>
      </p:nvGrpSpPr>
      <p:grpSpPr>
        <a:xfrm>
          <a:off x="0" y="0"/>
          <a:ext cx="0" cy="0"/>
          <a:chOff x="0" y="0"/>
          <a:chExt cx="0" cy="0"/>
        </a:xfrm>
      </p:grpSpPr>
      <p:sp>
        <p:nvSpPr>
          <p:cNvPr id="803" name="Google Shape;803;p187"/>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804" name="Google Shape;804;p187"/>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805" name="Google Shape;805;p187"/>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806" name="Google Shape;806;p187"/>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5">
          <p15:clr>
            <a:srgbClr val="FA7B17"/>
          </p15:clr>
        </p15:guide>
      </p15:sldGuideLst>
    </p:ext>
  </p:extLst>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3 2">
  <p:cSld name="TITLE_2_1_1_3_5">
    <p:bg>
      <p:bgPr>
        <a:blipFill>
          <a:blip r:embed="rId2">
            <a:alphaModFix/>
          </a:blip>
          <a:stretch>
            <a:fillRect/>
          </a:stretch>
        </a:blipFill>
      </p:bgPr>
    </p:bg>
    <p:spTree>
      <p:nvGrpSpPr>
        <p:cNvPr id="807" name="Shape 807"/>
        <p:cNvGrpSpPr/>
        <p:nvPr/>
      </p:nvGrpSpPr>
      <p:grpSpPr>
        <a:xfrm>
          <a:off x="0" y="0"/>
          <a:ext cx="0" cy="0"/>
          <a:chOff x="0" y="0"/>
          <a:chExt cx="0" cy="0"/>
        </a:xfrm>
      </p:grpSpPr>
      <p:sp>
        <p:nvSpPr>
          <p:cNvPr id="808" name="Google Shape;808;p188"/>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809" name="Google Shape;809;p188"/>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810" name="Google Shape;810;p188"/>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811" name="Google Shape;811;p188"/>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5">
          <p15:clr>
            <a:srgbClr val="FA7B17"/>
          </p15:clr>
        </p15:guide>
      </p15:sldGuideLst>
    </p:ext>
  </p:extLst>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ext -- image 11">
  <p:cSld name="TITLE_1_3_1_3_1">
    <p:bg>
      <p:bgPr>
        <a:blipFill>
          <a:blip r:embed="rId2">
            <a:alphaModFix/>
          </a:blip>
          <a:stretch>
            <a:fillRect/>
          </a:stretch>
        </a:blipFill>
      </p:bgPr>
    </p:bg>
    <p:spTree>
      <p:nvGrpSpPr>
        <p:cNvPr id="812" name="Shape 812"/>
        <p:cNvGrpSpPr/>
        <p:nvPr/>
      </p:nvGrpSpPr>
      <p:grpSpPr>
        <a:xfrm>
          <a:off x="0" y="0"/>
          <a:ext cx="0" cy="0"/>
          <a:chOff x="0" y="0"/>
          <a:chExt cx="0" cy="0"/>
        </a:xfrm>
      </p:grpSpPr>
      <p:sp>
        <p:nvSpPr>
          <p:cNvPr id="813" name="Google Shape;813;p189"/>
          <p:cNvSpPr/>
          <p:nvPr/>
        </p:nvSpPr>
        <p:spPr>
          <a:xfrm>
            <a:off x="9148100" y="-73500"/>
            <a:ext cx="9295200" cy="10507200"/>
          </a:xfrm>
          <a:prstGeom prst="rect">
            <a:avLst/>
          </a:prstGeom>
          <a:solidFill>
            <a:srgbClr val="15372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189"/>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815" name="Google Shape;815;p189"/>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816" name="Google Shape;816;p189"/>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
        <p:nvSpPr>
          <p:cNvPr id="817" name="Google Shape;817;p189"/>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Tree>
  </p:cSld>
  <p:clrMapOvr>
    <a:masterClrMapping/>
  </p:clrMapOvr>
  <p:extLst>
    <p:ext uri="{DCECCB84-F9BA-43D5-87BE-67443E8EF086}">
      <p15:sldGuideLst>
        <p15:guide id="1" pos="5760">
          <p15:clr>
            <a:srgbClr val="FA7B17"/>
          </p15:clr>
        </p15:guide>
        <p15:guide id="2" pos="6337">
          <p15:clr>
            <a:srgbClr val="FA7B17"/>
          </p15:clr>
        </p15:guide>
      </p15:sldGuideLst>
    </p:ext>
  </p:extLst>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 evergreen 2">
  <p:cSld name="TITLE_1_1_2_1_1_1_5">
    <p:bg>
      <p:bgPr>
        <a:blipFill>
          <a:blip r:embed="rId2">
            <a:alphaModFix/>
          </a:blip>
          <a:stretch>
            <a:fillRect/>
          </a:stretch>
        </a:blipFill>
      </p:bgPr>
    </p:bg>
    <p:spTree>
      <p:nvGrpSpPr>
        <p:cNvPr id="818" name="Shape 818"/>
        <p:cNvGrpSpPr/>
        <p:nvPr/>
      </p:nvGrpSpPr>
      <p:grpSpPr>
        <a:xfrm>
          <a:off x="0" y="0"/>
          <a:ext cx="0" cy="0"/>
          <a:chOff x="0" y="0"/>
          <a:chExt cx="0" cy="0"/>
        </a:xfrm>
      </p:grpSpPr>
      <p:sp>
        <p:nvSpPr>
          <p:cNvPr id="819" name="Google Shape;819;p190"/>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820" name="Google Shape;820;p190"/>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821" name="Google Shape;821;p190"/>
          <p:cNvSpPr txBox="1"/>
          <p:nvPr>
            <p:ph idx="2" type="body"/>
          </p:nvPr>
        </p:nvSpPr>
        <p:spPr>
          <a:xfrm>
            <a:off x="906300" y="37550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822" name="Google Shape;822;p190"/>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823" name="Google Shape;823;p190"/>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ext -- image 5">
  <p:cSld name="TITLE_1_3_1_3_2">
    <p:bg>
      <p:bgPr>
        <a:blipFill>
          <a:blip r:embed="rId2">
            <a:alphaModFix/>
          </a:blip>
          <a:stretch>
            <a:fillRect/>
          </a:stretch>
        </a:blipFill>
      </p:bgPr>
    </p:bg>
    <p:spTree>
      <p:nvGrpSpPr>
        <p:cNvPr id="824" name="Shape 824"/>
        <p:cNvGrpSpPr/>
        <p:nvPr/>
      </p:nvGrpSpPr>
      <p:grpSpPr>
        <a:xfrm>
          <a:off x="0" y="0"/>
          <a:ext cx="0" cy="0"/>
          <a:chOff x="0" y="0"/>
          <a:chExt cx="0" cy="0"/>
        </a:xfrm>
      </p:grpSpPr>
      <p:sp>
        <p:nvSpPr>
          <p:cNvPr id="825" name="Google Shape;825;p191"/>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826" name="Google Shape;826;p191"/>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827" name="Google Shape;827;p191"/>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828" name="Google Shape;828;p19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7">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1">
  <p:cSld name="TITLE_7">
    <p:bg>
      <p:bgPr>
        <a:blipFill>
          <a:blip r:embed="rId2">
            <a:alphaModFix/>
          </a:blip>
          <a:stretch>
            <a:fillRect/>
          </a:stretch>
        </a:blipFill>
      </p:bgPr>
    </p:bg>
    <p:spTree>
      <p:nvGrpSpPr>
        <p:cNvPr id="83" name="Shape 83"/>
        <p:cNvGrpSpPr/>
        <p:nvPr/>
      </p:nvGrpSpPr>
      <p:grpSpPr>
        <a:xfrm>
          <a:off x="0" y="0"/>
          <a:ext cx="0" cy="0"/>
          <a:chOff x="0" y="0"/>
          <a:chExt cx="0" cy="0"/>
        </a:xfrm>
      </p:grpSpPr>
      <p:sp>
        <p:nvSpPr>
          <p:cNvPr id="84" name="Google Shape;84;p66"/>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85" name="Google Shape;85;p66"/>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86" name="Google Shape;86;p6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87" name="Google Shape;87;p66"/>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88" name="Google Shape;88;p66"/>
          <p:cNvSpPr txBox="1"/>
          <p:nvPr>
            <p:ph idx="3"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89" name="Google Shape;89;p66"/>
          <p:cNvSpPr txBox="1"/>
          <p:nvPr>
            <p:ph idx="4"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90" name="Google Shape;90;p66"/>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7">
          <p15:clr>
            <a:srgbClr val="FA7B17"/>
          </p15:clr>
        </p15:guide>
      </p15:sldGuideLst>
    </p:ext>
  </p:extLst>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ext -- image 6">
  <p:cSld name="TITLE_1_5">
    <p:bg>
      <p:bgPr>
        <a:blipFill>
          <a:blip r:embed="rId2">
            <a:alphaModFix/>
          </a:blip>
          <a:stretch>
            <a:fillRect/>
          </a:stretch>
        </a:blipFill>
      </p:bgPr>
    </p:bg>
    <p:spTree>
      <p:nvGrpSpPr>
        <p:cNvPr id="829" name="Shape 829"/>
        <p:cNvGrpSpPr/>
        <p:nvPr/>
      </p:nvGrpSpPr>
      <p:grpSpPr>
        <a:xfrm>
          <a:off x="0" y="0"/>
          <a:ext cx="0" cy="0"/>
          <a:chOff x="0" y="0"/>
          <a:chExt cx="0" cy="0"/>
        </a:xfrm>
      </p:grpSpPr>
      <p:sp>
        <p:nvSpPr>
          <p:cNvPr id="830" name="Google Shape;830;p192"/>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831" name="Google Shape;831;p192"/>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832" name="Google Shape;832;p192"/>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833" name="Google Shape;833;p192"/>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5">
          <p15:clr>
            <a:srgbClr val="FA7B17"/>
          </p15:clr>
        </p15:guide>
      </p15:sldGuideLst>
    </p:ext>
  </p:extLst>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white 2 2">
  <p:cSld name="TITLE_1_1_2_2_1_2_3">
    <p:bg>
      <p:bgPr>
        <a:blipFill>
          <a:blip r:embed="rId2">
            <a:alphaModFix/>
          </a:blip>
          <a:stretch>
            <a:fillRect/>
          </a:stretch>
        </a:blipFill>
      </p:bgPr>
    </p:bg>
    <p:spTree>
      <p:nvGrpSpPr>
        <p:cNvPr id="834" name="Shape 834"/>
        <p:cNvGrpSpPr/>
        <p:nvPr/>
      </p:nvGrpSpPr>
      <p:grpSpPr>
        <a:xfrm>
          <a:off x="0" y="0"/>
          <a:ext cx="0" cy="0"/>
          <a:chOff x="0" y="0"/>
          <a:chExt cx="0" cy="0"/>
        </a:xfrm>
      </p:grpSpPr>
      <p:pic>
        <p:nvPicPr>
          <p:cNvPr id="835" name="Google Shape;835;p193"/>
          <p:cNvPicPr preferRelativeResize="0"/>
          <p:nvPr/>
        </p:nvPicPr>
        <p:blipFill rotWithShape="1">
          <a:blip r:embed="rId3">
            <a:alphaModFix/>
          </a:blip>
          <a:srcRect b="0" l="0" r="0" t="0"/>
          <a:stretch/>
        </p:blipFill>
        <p:spPr>
          <a:xfrm>
            <a:off x="1125776" y="8859239"/>
            <a:ext cx="1808775" cy="406399"/>
          </a:xfrm>
          <a:prstGeom prst="rect">
            <a:avLst/>
          </a:prstGeom>
          <a:noFill/>
          <a:ln>
            <a:noFill/>
          </a:ln>
        </p:spPr>
      </p:pic>
      <p:sp>
        <p:nvSpPr>
          <p:cNvPr id="836" name="Google Shape;836;p193"/>
          <p:cNvSpPr txBox="1"/>
          <p:nvPr>
            <p:ph type="title"/>
          </p:nvPr>
        </p:nvSpPr>
        <p:spPr>
          <a:xfrm>
            <a:off x="914400" y="2048529"/>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837" name="Google Shape;837;p193"/>
          <p:cNvSpPr txBox="1"/>
          <p:nvPr>
            <p:ph idx="1" type="subTitle"/>
          </p:nvPr>
        </p:nvSpPr>
        <p:spPr>
          <a:xfrm>
            <a:off x="914400" y="6776029"/>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evergreen 1 3">
  <p:cSld name="TITLE_1_1_3_6">
    <p:bg>
      <p:bgPr>
        <a:blipFill>
          <a:blip r:embed="rId2">
            <a:alphaModFix/>
          </a:blip>
          <a:stretch>
            <a:fillRect/>
          </a:stretch>
        </a:blipFill>
      </p:bgPr>
    </p:bg>
    <p:spTree>
      <p:nvGrpSpPr>
        <p:cNvPr id="838" name="Shape 838"/>
        <p:cNvGrpSpPr/>
        <p:nvPr/>
      </p:nvGrpSpPr>
      <p:grpSpPr>
        <a:xfrm>
          <a:off x="0" y="0"/>
          <a:ext cx="0" cy="0"/>
          <a:chOff x="0" y="0"/>
          <a:chExt cx="0" cy="0"/>
        </a:xfrm>
      </p:grpSpPr>
      <p:sp>
        <p:nvSpPr>
          <p:cNvPr id="839" name="Google Shape;839;p194"/>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840" name="Google Shape;840;p194"/>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841" name="Google Shape;841;p194"/>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842" name="Google Shape;842;p194"/>
          <p:cNvSpPr txBox="1"/>
          <p:nvPr>
            <p:ph type="title"/>
          </p:nvPr>
        </p:nvSpPr>
        <p:spPr>
          <a:xfrm>
            <a:off x="908885" y="2049329"/>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2 3">
  <p:cSld name="TITLE_2_1_1_2_5">
    <p:bg>
      <p:bgPr>
        <a:blipFill>
          <a:blip r:embed="rId2">
            <a:alphaModFix/>
          </a:blip>
          <a:stretch>
            <a:fillRect/>
          </a:stretch>
        </a:blipFill>
      </p:bgPr>
    </p:bg>
    <p:spTree>
      <p:nvGrpSpPr>
        <p:cNvPr id="843" name="Shape 843"/>
        <p:cNvGrpSpPr/>
        <p:nvPr/>
      </p:nvGrpSpPr>
      <p:grpSpPr>
        <a:xfrm>
          <a:off x="0" y="0"/>
          <a:ext cx="0" cy="0"/>
          <a:chOff x="0" y="0"/>
          <a:chExt cx="0" cy="0"/>
        </a:xfrm>
      </p:grpSpPr>
      <p:sp>
        <p:nvSpPr>
          <p:cNvPr id="844" name="Google Shape;844;p195"/>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845" name="Google Shape;845;p195"/>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846" name="Google Shape;846;p195"/>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847" name="Google Shape;847;p195"/>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7">
          <p15:clr>
            <a:srgbClr val="FA7B17"/>
          </p15:clr>
        </p15:guide>
      </p15:sldGuideLst>
    </p:ext>
  </p:extLst>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evergreen 3">
  <p:cSld name="TITLE_4_1_6">
    <p:bg>
      <p:bgPr>
        <a:blipFill>
          <a:blip r:embed="rId2">
            <a:alphaModFix/>
          </a:blip>
          <a:stretch>
            <a:fillRect/>
          </a:stretch>
        </a:blipFill>
      </p:bgPr>
    </p:bg>
    <p:spTree>
      <p:nvGrpSpPr>
        <p:cNvPr id="848" name="Shape 848"/>
        <p:cNvGrpSpPr/>
        <p:nvPr/>
      </p:nvGrpSpPr>
      <p:grpSpPr>
        <a:xfrm>
          <a:off x="0" y="0"/>
          <a:ext cx="0" cy="0"/>
          <a:chOff x="0" y="0"/>
          <a:chExt cx="0" cy="0"/>
        </a:xfrm>
      </p:grpSpPr>
      <p:sp>
        <p:nvSpPr>
          <p:cNvPr id="849" name="Google Shape;849;p196"/>
          <p:cNvSpPr/>
          <p:nvPr/>
        </p:nvSpPr>
        <p:spPr>
          <a:xfrm>
            <a:off x="9148100" y="-73500"/>
            <a:ext cx="9295200" cy="10507200"/>
          </a:xfrm>
          <a:prstGeom prst="rect">
            <a:avLst/>
          </a:prstGeom>
          <a:solidFill>
            <a:srgbClr val="15372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196"/>
          <p:cNvSpPr txBox="1"/>
          <p:nvPr>
            <p:ph type="title"/>
          </p:nvPr>
        </p:nvSpPr>
        <p:spPr>
          <a:xfrm>
            <a:off x="10172150" y="2036871"/>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rgbClr val="FFFFFF"/>
                </a:solidFill>
              </a:defRPr>
            </a:lvl2pPr>
            <a:lvl3pPr lvl="2" algn="l">
              <a:lnSpc>
                <a:spcPct val="100000"/>
              </a:lnSpc>
              <a:spcBef>
                <a:spcPts val="0"/>
              </a:spcBef>
              <a:spcAft>
                <a:spcPts val="0"/>
              </a:spcAft>
              <a:buSzPts val="4800"/>
              <a:buNone/>
              <a:defRPr>
                <a:solidFill>
                  <a:srgbClr val="FFFFFF"/>
                </a:solidFill>
              </a:defRPr>
            </a:lvl3pPr>
            <a:lvl4pPr lvl="3" algn="l">
              <a:lnSpc>
                <a:spcPct val="100000"/>
              </a:lnSpc>
              <a:spcBef>
                <a:spcPts val="0"/>
              </a:spcBef>
              <a:spcAft>
                <a:spcPts val="0"/>
              </a:spcAft>
              <a:buSzPts val="4800"/>
              <a:buNone/>
              <a:defRPr>
                <a:solidFill>
                  <a:srgbClr val="FFFFFF"/>
                </a:solidFill>
              </a:defRPr>
            </a:lvl4pPr>
            <a:lvl5pPr lvl="4" algn="l">
              <a:lnSpc>
                <a:spcPct val="100000"/>
              </a:lnSpc>
              <a:spcBef>
                <a:spcPts val="0"/>
              </a:spcBef>
              <a:spcAft>
                <a:spcPts val="0"/>
              </a:spcAft>
              <a:buSzPts val="4800"/>
              <a:buNone/>
              <a:defRPr>
                <a:solidFill>
                  <a:srgbClr val="FFFFFF"/>
                </a:solidFill>
              </a:defRPr>
            </a:lvl5pPr>
            <a:lvl6pPr lvl="5" algn="l">
              <a:lnSpc>
                <a:spcPct val="100000"/>
              </a:lnSpc>
              <a:spcBef>
                <a:spcPts val="0"/>
              </a:spcBef>
              <a:spcAft>
                <a:spcPts val="0"/>
              </a:spcAft>
              <a:buSzPts val="4800"/>
              <a:buNone/>
              <a:defRPr>
                <a:solidFill>
                  <a:srgbClr val="FFFFFF"/>
                </a:solidFill>
              </a:defRPr>
            </a:lvl6pPr>
            <a:lvl7pPr lvl="6" algn="l">
              <a:lnSpc>
                <a:spcPct val="100000"/>
              </a:lnSpc>
              <a:spcBef>
                <a:spcPts val="0"/>
              </a:spcBef>
              <a:spcAft>
                <a:spcPts val="0"/>
              </a:spcAft>
              <a:buSzPts val="4800"/>
              <a:buNone/>
              <a:defRPr>
                <a:solidFill>
                  <a:srgbClr val="FFFFFF"/>
                </a:solidFill>
              </a:defRPr>
            </a:lvl7pPr>
            <a:lvl8pPr lvl="7" algn="l">
              <a:lnSpc>
                <a:spcPct val="100000"/>
              </a:lnSpc>
              <a:spcBef>
                <a:spcPts val="0"/>
              </a:spcBef>
              <a:spcAft>
                <a:spcPts val="0"/>
              </a:spcAft>
              <a:buSzPts val="4800"/>
              <a:buNone/>
              <a:defRPr>
                <a:solidFill>
                  <a:srgbClr val="FFFFFF"/>
                </a:solidFill>
              </a:defRPr>
            </a:lvl8pPr>
            <a:lvl9pPr lvl="8" algn="l">
              <a:lnSpc>
                <a:spcPct val="100000"/>
              </a:lnSpc>
              <a:spcBef>
                <a:spcPts val="0"/>
              </a:spcBef>
              <a:spcAft>
                <a:spcPts val="0"/>
              </a:spcAft>
              <a:buSzPts val="4800"/>
              <a:buNone/>
              <a:defRPr>
                <a:solidFill>
                  <a:srgbClr val="FFFFFF"/>
                </a:solidFill>
              </a:defRPr>
            </a:lvl9pPr>
          </a:lstStyle>
          <a:p/>
        </p:txBody>
      </p:sp>
      <p:sp>
        <p:nvSpPr>
          <p:cNvPr id="851" name="Google Shape;851;p196"/>
          <p:cNvSpPr txBox="1"/>
          <p:nvPr>
            <p:ph idx="1" type="subTitle"/>
          </p:nvPr>
        </p:nvSpPr>
        <p:spPr>
          <a:xfrm>
            <a:off x="10172150" y="6781471"/>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9pPr>
          </a:lstStyle>
          <a:p/>
        </p:txBody>
      </p:sp>
      <p:pic>
        <p:nvPicPr>
          <p:cNvPr id="852" name="Google Shape;852;p196"/>
          <p:cNvPicPr preferRelativeResize="0"/>
          <p:nvPr/>
        </p:nvPicPr>
        <p:blipFill rotWithShape="1">
          <a:blip r:embed="rId3">
            <a:alphaModFix/>
          </a:blip>
          <a:srcRect b="0" l="0" r="0" t="0"/>
          <a:stretch/>
        </p:blipFill>
        <p:spPr>
          <a:xfrm>
            <a:off x="10383526" y="8860905"/>
            <a:ext cx="1808775" cy="406399"/>
          </a:xfrm>
          <a:prstGeom prst="rect">
            <a:avLst/>
          </a:prstGeom>
          <a:noFill/>
          <a:ln>
            <a:noFill/>
          </a:ln>
        </p:spPr>
      </p:pic>
    </p:spTree>
  </p:cSld>
  <p:clrMapOvr>
    <a:masterClrMapping/>
  </p:clrMapOvr>
  <p:extLst>
    <p:ext uri="{DCECCB84-F9BA-43D5-87BE-67443E8EF086}">
      <p15:sldGuideLst>
        <p15:guide id="1" pos="6408">
          <p15:clr>
            <a:srgbClr val="FA7B17"/>
          </p15:clr>
        </p15:guide>
      </p15:sldGuideLst>
    </p:ext>
  </p:extLst>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4 3">
  <p:cSld name="TITLE_2_1_1_2_1_4">
    <p:bg>
      <p:bgPr>
        <a:blipFill>
          <a:blip r:embed="rId2">
            <a:alphaModFix/>
          </a:blip>
          <a:stretch>
            <a:fillRect/>
          </a:stretch>
        </a:blipFill>
      </p:bgPr>
    </p:bg>
    <p:spTree>
      <p:nvGrpSpPr>
        <p:cNvPr id="853" name="Shape 853"/>
        <p:cNvGrpSpPr/>
        <p:nvPr/>
      </p:nvGrpSpPr>
      <p:grpSpPr>
        <a:xfrm>
          <a:off x="0" y="0"/>
          <a:ext cx="0" cy="0"/>
          <a:chOff x="0" y="0"/>
          <a:chExt cx="0" cy="0"/>
        </a:xfrm>
      </p:grpSpPr>
      <p:sp>
        <p:nvSpPr>
          <p:cNvPr id="854" name="Google Shape;854;p197"/>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855" name="Google Shape;855;p197"/>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856" name="Google Shape;856;p197"/>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857" name="Google Shape;857;p197"/>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5">
          <p15:clr>
            <a:srgbClr val="FA7B17"/>
          </p15:clr>
        </p15:guide>
      </p15:sldGuideLst>
    </p:ext>
  </p:extLst>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3 3">
  <p:cSld name="TITLE_2_1_1_3_6">
    <p:bg>
      <p:bgPr>
        <a:blipFill>
          <a:blip r:embed="rId2">
            <a:alphaModFix/>
          </a:blip>
          <a:stretch>
            <a:fillRect/>
          </a:stretch>
        </a:blipFill>
      </p:bgPr>
    </p:bg>
    <p:spTree>
      <p:nvGrpSpPr>
        <p:cNvPr id="858" name="Shape 858"/>
        <p:cNvGrpSpPr/>
        <p:nvPr/>
      </p:nvGrpSpPr>
      <p:grpSpPr>
        <a:xfrm>
          <a:off x="0" y="0"/>
          <a:ext cx="0" cy="0"/>
          <a:chOff x="0" y="0"/>
          <a:chExt cx="0" cy="0"/>
        </a:xfrm>
      </p:grpSpPr>
      <p:sp>
        <p:nvSpPr>
          <p:cNvPr id="859" name="Google Shape;859;p198"/>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860" name="Google Shape;860;p198"/>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861" name="Google Shape;861;p198"/>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862" name="Google Shape;862;p198"/>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5">
          <p15:clr>
            <a:srgbClr val="FA7B17"/>
          </p15:clr>
        </p15:guide>
      </p15:sldGuideLst>
    </p:ext>
  </p:extLst>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 evergreen 3">
  <p:cSld name="TITLE_1_1_2_1_1_1_6">
    <p:bg>
      <p:bgPr>
        <a:blipFill>
          <a:blip r:embed="rId2">
            <a:alphaModFix/>
          </a:blip>
          <a:stretch>
            <a:fillRect/>
          </a:stretch>
        </a:blipFill>
      </p:bgPr>
    </p:bg>
    <p:spTree>
      <p:nvGrpSpPr>
        <p:cNvPr id="863" name="Shape 863"/>
        <p:cNvGrpSpPr/>
        <p:nvPr/>
      </p:nvGrpSpPr>
      <p:grpSpPr>
        <a:xfrm>
          <a:off x="0" y="0"/>
          <a:ext cx="0" cy="0"/>
          <a:chOff x="0" y="0"/>
          <a:chExt cx="0" cy="0"/>
        </a:xfrm>
      </p:grpSpPr>
      <p:sp>
        <p:nvSpPr>
          <p:cNvPr id="864" name="Google Shape;864;p199"/>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865" name="Google Shape;865;p199"/>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866" name="Google Shape;866;p199"/>
          <p:cNvSpPr txBox="1"/>
          <p:nvPr>
            <p:ph idx="2" type="body"/>
          </p:nvPr>
        </p:nvSpPr>
        <p:spPr>
          <a:xfrm>
            <a:off x="906300" y="37550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867" name="Google Shape;867;p199"/>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868" name="Google Shape;868;p199"/>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ext -- image 5 1">
  <p:cSld name="TITLE_1_3_1_3_3">
    <p:bg>
      <p:bgPr>
        <a:blipFill>
          <a:blip r:embed="rId2">
            <a:alphaModFix/>
          </a:blip>
          <a:stretch>
            <a:fillRect/>
          </a:stretch>
        </a:blipFill>
      </p:bgPr>
    </p:bg>
    <p:spTree>
      <p:nvGrpSpPr>
        <p:cNvPr id="869" name="Shape 869"/>
        <p:cNvGrpSpPr/>
        <p:nvPr/>
      </p:nvGrpSpPr>
      <p:grpSpPr>
        <a:xfrm>
          <a:off x="0" y="0"/>
          <a:ext cx="0" cy="0"/>
          <a:chOff x="0" y="0"/>
          <a:chExt cx="0" cy="0"/>
        </a:xfrm>
      </p:grpSpPr>
      <p:sp>
        <p:nvSpPr>
          <p:cNvPr id="870" name="Google Shape;870;p200"/>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871" name="Google Shape;871;p200"/>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872" name="Google Shape;872;p200"/>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873" name="Google Shape;873;p200"/>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7">
          <p15:clr>
            <a:srgbClr val="FA7B17"/>
          </p15:clr>
        </p15:guide>
      </p15:sldGuideLst>
    </p:ext>
  </p:extLst>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ext -- image 2">
  <p:cSld name="TITLE_3_1_2">
    <p:bg>
      <p:bgPr>
        <a:blipFill>
          <a:blip r:embed="rId2">
            <a:alphaModFix/>
          </a:blip>
          <a:stretch>
            <a:fillRect/>
          </a:stretch>
        </a:blipFill>
      </p:bgPr>
    </p:bg>
    <p:spTree>
      <p:nvGrpSpPr>
        <p:cNvPr id="874" name="Shape 874"/>
        <p:cNvGrpSpPr/>
        <p:nvPr/>
      </p:nvGrpSpPr>
      <p:grpSpPr>
        <a:xfrm>
          <a:off x="0" y="0"/>
          <a:ext cx="0" cy="0"/>
          <a:chOff x="0" y="0"/>
          <a:chExt cx="0" cy="0"/>
        </a:xfrm>
      </p:grpSpPr>
      <p:sp>
        <p:nvSpPr>
          <p:cNvPr id="875" name="Google Shape;875;p201"/>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876" name="Google Shape;876;p201"/>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877" name="Google Shape;877;p201"/>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878" name="Google Shape;878;p20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7">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type="title">
  <p:cSld name="TITLE">
    <p:spTree>
      <p:nvGrpSpPr>
        <p:cNvPr id="91" name="Shape 91"/>
        <p:cNvGrpSpPr/>
        <p:nvPr/>
      </p:nvGrpSpPr>
      <p:grpSpPr>
        <a:xfrm>
          <a:off x="0" y="0"/>
          <a:ext cx="0" cy="0"/>
          <a:chOff x="0" y="0"/>
          <a:chExt cx="0" cy="0"/>
        </a:xfrm>
      </p:grpSpPr>
      <p:sp>
        <p:nvSpPr>
          <p:cNvPr id="92" name="Google Shape;92;p67"/>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93" name="Google Shape;93;p67"/>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94" name="Google Shape;94;p6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95" name="Google Shape;95;p67"/>
          <p:cNvSpPr txBox="1"/>
          <p:nvPr>
            <p:ph idx="2" type="body"/>
          </p:nvPr>
        </p:nvSpPr>
        <p:spPr>
          <a:xfrm>
            <a:off x="923656" y="3198600"/>
            <a:ext cx="118650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96" name="Google Shape;96;p67"/>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white 2 3">
  <p:cSld name="TITLE_1_1_2_2_1_2_4">
    <p:bg>
      <p:bgPr>
        <a:blipFill>
          <a:blip r:embed="rId2">
            <a:alphaModFix/>
          </a:blip>
          <a:stretch>
            <a:fillRect/>
          </a:stretch>
        </a:blipFill>
      </p:bgPr>
    </p:bg>
    <p:spTree>
      <p:nvGrpSpPr>
        <p:cNvPr id="879" name="Shape 879"/>
        <p:cNvGrpSpPr/>
        <p:nvPr/>
      </p:nvGrpSpPr>
      <p:grpSpPr>
        <a:xfrm>
          <a:off x="0" y="0"/>
          <a:ext cx="0" cy="0"/>
          <a:chOff x="0" y="0"/>
          <a:chExt cx="0" cy="0"/>
        </a:xfrm>
      </p:grpSpPr>
      <p:pic>
        <p:nvPicPr>
          <p:cNvPr id="880" name="Google Shape;880;p202"/>
          <p:cNvPicPr preferRelativeResize="0"/>
          <p:nvPr/>
        </p:nvPicPr>
        <p:blipFill rotWithShape="1">
          <a:blip r:embed="rId3">
            <a:alphaModFix/>
          </a:blip>
          <a:srcRect b="0" l="0" r="0" t="0"/>
          <a:stretch/>
        </p:blipFill>
        <p:spPr>
          <a:xfrm>
            <a:off x="1125776" y="8859239"/>
            <a:ext cx="1808775" cy="406399"/>
          </a:xfrm>
          <a:prstGeom prst="rect">
            <a:avLst/>
          </a:prstGeom>
          <a:noFill/>
          <a:ln>
            <a:noFill/>
          </a:ln>
        </p:spPr>
      </p:pic>
      <p:sp>
        <p:nvSpPr>
          <p:cNvPr id="881" name="Google Shape;881;p202"/>
          <p:cNvSpPr txBox="1"/>
          <p:nvPr>
            <p:ph type="title"/>
          </p:nvPr>
        </p:nvSpPr>
        <p:spPr>
          <a:xfrm>
            <a:off x="914400" y="2048529"/>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882" name="Google Shape;882;p202"/>
          <p:cNvSpPr txBox="1"/>
          <p:nvPr>
            <p:ph idx="1" type="subTitle"/>
          </p:nvPr>
        </p:nvSpPr>
        <p:spPr>
          <a:xfrm>
            <a:off x="914400" y="6776029"/>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evergreen with leaf 1">
  <p:cSld name="TITLE_1_1_3_3_1">
    <p:bg>
      <p:bgPr>
        <a:blipFill>
          <a:blip r:embed="rId2">
            <a:alphaModFix/>
          </a:blip>
          <a:stretch>
            <a:fillRect/>
          </a:stretch>
        </a:blipFill>
      </p:bgPr>
    </p:bg>
    <p:spTree>
      <p:nvGrpSpPr>
        <p:cNvPr id="887" name="Shape 887"/>
        <p:cNvGrpSpPr/>
        <p:nvPr/>
      </p:nvGrpSpPr>
      <p:grpSpPr>
        <a:xfrm>
          <a:off x="0" y="0"/>
          <a:ext cx="0" cy="0"/>
          <a:chOff x="0" y="0"/>
          <a:chExt cx="0" cy="0"/>
        </a:xfrm>
      </p:grpSpPr>
      <p:sp>
        <p:nvSpPr>
          <p:cNvPr id="888" name="Google Shape;888;g314db108713_0_94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889" name="Google Shape;889;g314db108713_0_949"/>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890" name="Google Shape;890;g314db108713_0_94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sp>
        <p:nvSpPr>
          <p:cNvPr id="891" name="Google Shape;891;g314db108713_0_949"/>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892" name="Google Shape;892;g314db108713_0_949"/>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Photo UI 2">
  <p:cSld name="TITLE_4_1_2_1">
    <p:bg>
      <p:bgPr>
        <a:blipFill>
          <a:blip r:embed="rId2">
            <a:alphaModFix/>
          </a:blip>
          <a:stretch>
            <a:fillRect/>
          </a:stretch>
        </a:blipFill>
      </p:bgPr>
    </p:bg>
    <p:spTree>
      <p:nvGrpSpPr>
        <p:cNvPr id="893" name="Shape 893"/>
        <p:cNvGrpSpPr/>
        <p:nvPr/>
      </p:nvGrpSpPr>
      <p:grpSpPr>
        <a:xfrm>
          <a:off x="0" y="0"/>
          <a:ext cx="0" cy="0"/>
          <a:chOff x="0" y="0"/>
          <a:chExt cx="0" cy="0"/>
        </a:xfrm>
      </p:grpSpPr>
      <p:sp>
        <p:nvSpPr>
          <p:cNvPr id="894" name="Google Shape;894;g314db108713_0_955"/>
          <p:cNvSpPr/>
          <p:nvPr/>
        </p:nvSpPr>
        <p:spPr>
          <a:xfrm>
            <a:off x="-18568" y="-110100"/>
            <a:ext cx="9295200" cy="10507200"/>
          </a:xfrm>
          <a:prstGeom prst="rect">
            <a:avLst/>
          </a:prstGeom>
          <a:solidFill>
            <a:srgbClr val="15372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895" name="Google Shape;895;g314db108713_0_955"/>
          <p:cNvSpPr txBox="1"/>
          <p:nvPr>
            <p:ph type="title"/>
          </p:nvPr>
        </p:nvSpPr>
        <p:spPr>
          <a:xfrm>
            <a:off x="1005482" y="2000272"/>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rgbClr val="FFFFFF"/>
                </a:solidFill>
              </a:defRPr>
            </a:lvl2pPr>
            <a:lvl3pPr lvl="2" algn="l">
              <a:lnSpc>
                <a:spcPct val="100000"/>
              </a:lnSpc>
              <a:spcBef>
                <a:spcPts val="0"/>
              </a:spcBef>
              <a:spcAft>
                <a:spcPts val="0"/>
              </a:spcAft>
              <a:buSzPts val="4800"/>
              <a:buNone/>
              <a:defRPr>
                <a:solidFill>
                  <a:srgbClr val="FFFFFF"/>
                </a:solidFill>
              </a:defRPr>
            </a:lvl3pPr>
            <a:lvl4pPr lvl="3" algn="l">
              <a:lnSpc>
                <a:spcPct val="100000"/>
              </a:lnSpc>
              <a:spcBef>
                <a:spcPts val="0"/>
              </a:spcBef>
              <a:spcAft>
                <a:spcPts val="0"/>
              </a:spcAft>
              <a:buSzPts val="4800"/>
              <a:buNone/>
              <a:defRPr>
                <a:solidFill>
                  <a:srgbClr val="FFFFFF"/>
                </a:solidFill>
              </a:defRPr>
            </a:lvl4pPr>
            <a:lvl5pPr lvl="4" algn="l">
              <a:lnSpc>
                <a:spcPct val="100000"/>
              </a:lnSpc>
              <a:spcBef>
                <a:spcPts val="0"/>
              </a:spcBef>
              <a:spcAft>
                <a:spcPts val="0"/>
              </a:spcAft>
              <a:buSzPts val="4800"/>
              <a:buNone/>
              <a:defRPr>
                <a:solidFill>
                  <a:srgbClr val="FFFFFF"/>
                </a:solidFill>
              </a:defRPr>
            </a:lvl5pPr>
            <a:lvl6pPr lvl="5" algn="l">
              <a:lnSpc>
                <a:spcPct val="100000"/>
              </a:lnSpc>
              <a:spcBef>
                <a:spcPts val="0"/>
              </a:spcBef>
              <a:spcAft>
                <a:spcPts val="0"/>
              </a:spcAft>
              <a:buSzPts val="4800"/>
              <a:buNone/>
              <a:defRPr>
                <a:solidFill>
                  <a:srgbClr val="FFFFFF"/>
                </a:solidFill>
              </a:defRPr>
            </a:lvl6pPr>
            <a:lvl7pPr lvl="6" algn="l">
              <a:lnSpc>
                <a:spcPct val="100000"/>
              </a:lnSpc>
              <a:spcBef>
                <a:spcPts val="0"/>
              </a:spcBef>
              <a:spcAft>
                <a:spcPts val="0"/>
              </a:spcAft>
              <a:buSzPts val="4800"/>
              <a:buNone/>
              <a:defRPr>
                <a:solidFill>
                  <a:srgbClr val="FFFFFF"/>
                </a:solidFill>
              </a:defRPr>
            </a:lvl7pPr>
            <a:lvl8pPr lvl="7" algn="l">
              <a:lnSpc>
                <a:spcPct val="100000"/>
              </a:lnSpc>
              <a:spcBef>
                <a:spcPts val="0"/>
              </a:spcBef>
              <a:spcAft>
                <a:spcPts val="0"/>
              </a:spcAft>
              <a:buSzPts val="4800"/>
              <a:buNone/>
              <a:defRPr>
                <a:solidFill>
                  <a:srgbClr val="FFFFFF"/>
                </a:solidFill>
              </a:defRPr>
            </a:lvl8pPr>
            <a:lvl9pPr lvl="8" algn="l">
              <a:lnSpc>
                <a:spcPct val="100000"/>
              </a:lnSpc>
              <a:spcBef>
                <a:spcPts val="0"/>
              </a:spcBef>
              <a:spcAft>
                <a:spcPts val="0"/>
              </a:spcAft>
              <a:buSzPts val="4800"/>
              <a:buNone/>
              <a:defRPr>
                <a:solidFill>
                  <a:srgbClr val="FFFFFF"/>
                </a:solidFill>
              </a:defRPr>
            </a:lvl9pPr>
          </a:lstStyle>
          <a:p/>
        </p:txBody>
      </p:sp>
      <p:sp>
        <p:nvSpPr>
          <p:cNvPr id="896" name="Google Shape;896;g314db108713_0_955"/>
          <p:cNvSpPr txBox="1"/>
          <p:nvPr>
            <p:ph idx="1" type="subTitle"/>
          </p:nvPr>
        </p:nvSpPr>
        <p:spPr>
          <a:xfrm>
            <a:off x="1005482" y="6744872"/>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9pPr>
          </a:lstStyle>
          <a:p/>
        </p:txBody>
      </p:sp>
      <p:pic>
        <p:nvPicPr>
          <p:cNvPr id="897" name="Google Shape;897;g314db108713_0_955"/>
          <p:cNvPicPr preferRelativeResize="0"/>
          <p:nvPr/>
        </p:nvPicPr>
        <p:blipFill rotWithShape="1">
          <a:blip r:embed="rId3">
            <a:alphaModFix/>
          </a:blip>
          <a:srcRect b="0" l="0" r="0" t="0"/>
          <a:stretch/>
        </p:blipFill>
        <p:spPr>
          <a:xfrm>
            <a:off x="1216858" y="8824306"/>
            <a:ext cx="1808775" cy="406399"/>
          </a:xfrm>
          <a:prstGeom prst="rect">
            <a:avLst/>
          </a:prstGeom>
          <a:noFill/>
          <a:ln>
            <a:noFill/>
          </a:ln>
        </p:spPr>
      </p:pic>
    </p:spTree>
  </p:cSld>
  <p:clrMapOvr>
    <a:masterClrMapping/>
  </p:clrMapOvr>
  <p:extLst>
    <p:ext uri="{DCECCB84-F9BA-43D5-87BE-67443E8EF086}">
      <p15:sldGuideLst>
        <p15:guide id="1" pos="6408">
          <p15:clr>
            <a:srgbClr val="FA7B17"/>
          </p15:clr>
        </p15:guide>
      </p15:sldGuideLst>
    </p:ext>
  </p:extLst>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22">
  <p:cSld name="TITLE_7_2_1">
    <p:bg>
      <p:bgPr>
        <a:blipFill>
          <a:blip r:embed="rId2">
            <a:alphaModFix/>
          </a:blip>
          <a:stretch>
            <a:fillRect/>
          </a:stretch>
        </a:blipFill>
      </p:bgPr>
    </p:bg>
    <p:spTree>
      <p:nvGrpSpPr>
        <p:cNvPr id="898" name="Shape 898"/>
        <p:cNvGrpSpPr/>
        <p:nvPr/>
      </p:nvGrpSpPr>
      <p:grpSpPr>
        <a:xfrm>
          <a:off x="0" y="0"/>
          <a:ext cx="0" cy="0"/>
          <a:chOff x="0" y="0"/>
          <a:chExt cx="0" cy="0"/>
        </a:xfrm>
      </p:grpSpPr>
      <p:sp>
        <p:nvSpPr>
          <p:cNvPr id="899" name="Google Shape;899;g314db108713_0_960"/>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900" name="Google Shape;900;g314db108713_0_960"/>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901" name="Google Shape;901;g314db108713_0_960"/>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902" name="Google Shape;902;g314db108713_0_960"/>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3">
  <p:cSld name="TITLE_3_1_1_1_1">
    <p:bg>
      <p:bgPr>
        <a:blipFill>
          <a:blip r:embed="rId2">
            <a:alphaModFix/>
          </a:blip>
          <a:stretch>
            <a:fillRect/>
          </a:stretch>
        </a:blipFill>
      </p:bgPr>
    </p:bg>
    <p:spTree>
      <p:nvGrpSpPr>
        <p:cNvPr id="903" name="Shape 903"/>
        <p:cNvGrpSpPr/>
        <p:nvPr/>
      </p:nvGrpSpPr>
      <p:grpSpPr>
        <a:xfrm>
          <a:off x="0" y="0"/>
          <a:ext cx="0" cy="0"/>
          <a:chOff x="0" y="0"/>
          <a:chExt cx="0" cy="0"/>
        </a:xfrm>
      </p:grpSpPr>
      <p:sp>
        <p:nvSpPr>
          <p:cNvPr id="904" name="Google Shape;904;g314db108713_0_965"/>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905" name="Google Shape;905;g314db108713_0_96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906" name="Google Shape;906;g314db108713_0_965"/>
          <p:cNvSpPr txBox="1"/>
          <p:nvPr>
            <p:ph idx="2" type="body"/>
          </p:nvPr>
        </p:nvSpPr>
        <p:spPr>
          <a:xfrm>
            <a:off x="940750" y="38082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907" name="Google Shape;907;g314db108713_0_96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908" name="Google Shape;908;g314db108713_0_965"/>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1">
  <p:cSld name="TITLE_3_1_1">
    <p:bg>
      <p:bgPr>
        <a:blipFill>
          <a:blip r:embed="rId2">
            <a:alphaModFix/>
          </a:blip>
          <a:stretch>
            <a:fillRect/>
          </a:stretch>
        </a:blipFill>
      </p:bgPr>
    </p:bg>
    <p:spTree>
      <p:nvGrpSpPr>
        <p:cNvPr id="909" name="Shape 909"/>
        <p:cNvGrpSpPr/>
        <p:nvPr/>
      </p:nvGrpSpPr>
      <p:grpSpPr>
        <a:xfrm>
          <a:off x="0" y="0"/>
          <a:ext cx="0" cy="0"/>
          <a:chOff x="0" y="0"/>
          <a:chExt cx="0" cy="0"/>
        </a:xfrm>
      </p:grpSpPr>
      <p:sp>
        <p:nvSpPr>
          <p:cNvPr id="910" name="Google Shape;910;g314db108713_0_971"/>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911" name="Google Shape;911;g314db108713_0_97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912" name="Google Shape;912;g314db108713_0_971"/>
          <p:cNvSpPr txBox="1"/>
          <p:nvPr>
            <p:ph idx="2" type="body"/>
          </p:nvPr>
        </p:nvSpPr>
        <p:spPr>
          <a:xfrm>
            <a:off x="940750" y="3198600"/>
            <a:ext cx="701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913" name="Google Shape;913;g314db108713_0_97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914" name="Google Shape;914;g314db108713_0_971"/>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2">
  <p:cSld name="TITLE_3_1_1_1">
    <p:bg>
      <p:bgPr>
        <a:blipFill>
          <a:blip r:embed="rId2">
            <a:alphaModFix/>
          </a:blip>
          <a:stretch>
            <a:fillRect/>
          </a:stretch>
        </a:blipFill>
      </p:bgPr>
    </p:bg>
    <p:spTree>
      <p:nvGrpSpPr>
        <p:cNvPr id="915" name="Shape 915"/>
        <p:cNvGrpSpPr/>
        <p:nvPr/>
      </p:nvGrpSpPr>
      <p:grpSpPr>
        <a:xfrm>
          <a:off x="0" y="0"/>
          <a:ext cx="0" cy="0"/>
          <a:chOff x="0" y="0"/>
          <a:chExt cx="0" cy="0"/>
        </a:xfrm>
      </p:grpSpPr>
      <p:sp>
        <p:nvSpPr>
          <p:cNvPr id="916" name="Google Shape;916;g314db108713_0_977"/>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917" name="Google Shape;917;g314db108713_0_97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918" name="Google Shape;918;g314db108713_0_977"/>
          <p:cNvSpPr txBox="1"/>
          <p:nvPr>
            <p:ph idx="2" type="body"/>
          </p:nvPr>
        </p:nvSpPr>
        <p:spPr>
          <a:xfrm>
            <a:off x="940750" y="3198600"/>
            <a:ext cx="701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919" name="Google Shape;919;g314db108713_0_97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920" name="Google Shape;920;g314db108713_0_977"/>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Green 3">
  <p:cSld name="TITLE_1_1_3_1_1_1_2_1">
    <p:bg>
      <p:bgPr>
        <a:blipFill>
          <a:blip r:embed="rId2">
            <a:alphaModFix/>
          </a:blip>
          <a:stretch>
            <a:fillRect/>
          </a:stretch>
        </a:blipFill>
      </p:bgPr>
    </p:bg>
    <p:spTree>
      <p:nvGrpSpPr>
        <p:cNvPr id="921" name="Shape 921"/>
        <p:cNvGrpSpPr/>
        <p:nvPr/>
      </p:nvGrpSpPr>
      <p:grpSpPr>
        <a:xfrm>
          <a:off x="0" y="0"/>
          <a:ext cx="0" cy="0"/>
          <a:chOff x="0" y="0"/>
          <a:chExt cx="0" cy="0"/>
        </a:xfrm>
      </p:grpSpPr>
      <p:sp>
        <p:nvSpPr>
          <p:cNvPr id="922" name="Google Shape;922;g314db108713_0_98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923" name="Google Shape;923;g314db108713_0_98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924" name="Google Shape;924;g314db108713_0_983"/>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925" name="Google Shape;925;g314db108713_0_983"/>
          <p:cNvSpPr txBox="1"/>
          <p:nvPr>
            <p:ph type="title"/>
          </p:nvPr>
        </p:nvSpPr>
        <p:spPr>
          <a:xfrm>
            <a:off x="927254" y="2054772"/>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21">
  <p:cSld name="TITLE_7_2">
    <p:bg>
      <p:bgPr>
        <a:blipFill>
          <a:blip r:embed="rId2">
            <a:alphaModFix/>
          </a:blip>
          <a:stretch>
            <a:fillRect/>
          </a:stretch>
        </a:blipFill>
      </p:bgPr>
    </p:bg>
    <p:spTree>
      <p:nvGrpSpPr>
        <p:cNvPr id="926" name="Shape 926"/>
        <p:cNvGrpSpPr/>
        <p:nvPr/>
      </p:nvGrpSpPr>
      <p:grpSpPr>
        <a:xfrm>
          <a:off x="0" y="0"/>
          <a:ext cx="0" cy="0"/>
          <a:chOff x="0" y="0"/>
          <a:chExt cx="0" cy="0"/>
        </a:xfrm>
      </p:grpSpPr>
      <p:sp>
        <p:nvSpPr>
          <p:cNvPr id="927" name="Google Shape;927;g314db108713_0_988"/>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928" name="Google Shape;928;g314db108713_0_988"/>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929" name="Google Shape;929;g314db108713_0_988"/>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930" name="Google Shape;930;g314db108713_0_988"/>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One column - grey">
  <p:cSld name="TITLE_1_1_2_1">
    <p:bg>
      <p:bgPr>
        <a:blipFill>
          <a:blip r:embed="rId2">
            <a:alphaModFix/>
          </a:blip>
          <a:stretch>
            <a:fillRect/>
          </a:stretch>
        </a:blipFill>
      </p:bgPr>
    </p:bg>
    <p:spTree>
      <p:nvGrpSpPr>
        <p:cNvPr id="931" name="Shape 931"/>
        <p:cNvGrpSpPr/>
        <p:nvPr/>
      </p:nvGrpSpPr>
      <p:grpSpPr>
        <a:xfrm>
          <a:off x="0" y="0"/>
          <a:ext cx="0" cy="0"/>
          <a:chOff x="0" y="0"/>
          <a:chExt cx="0" cy="0"/>
        </a:xfrm>
      </p:grpSpPr>
      <p:sp>
        <p:nvSpPr>
          <p:cNvPr id="932" name="Google Shape;932;g314db108713_0_993"/>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933" name="Google Shape;933;g314db108713_0_993"/>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934" name="Google Shape;934;g314db108713_0_993"/>
          <p:cNvSpPr txBox="1"/>
          <p:nvPr>
            <p:ph idx="2" type="body"/>
          </p:nvPr>
        </p:nvSpPr>
        <p:spPr>
          <a:xfrm>
            <a:off x="906300" y="37550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935" name="Google Shape;935;g314db108713_0_99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936" name="Google Shape;936;g314db108713_0_993"/>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Leaf">
  <p:cSld name="TITLE_1_1_2_2_1_2_1_1">
    <p:bg>
      <p:bgPr>
        <a:blipFill>
          <a:blip r:embed="rId2">
            <a:alphaModFix/>
          </a:blip>
          <a:stretch>
            <a:fillRect/>
          </a:stretch>
        </a:blipFill>
      </p:bgPr>
    </p:bg>
    <p:spTree>
      <p:nvGrpSpPr>
        <p:cNvPr id="97" name="Shape 97"/>
        <p:cNvGrpSpPr/>
        <p:nvPr/>
      </p:nvGrpSpPr>
      <p:grpSpPr>
        <a:xfrm>
          <a:off x="0" y="0"/>
          <a:ext cx="0" cy="0"/>
          <a:chOff x="0" y="0"/>
          <a:chExt cx="0" cy="0"/>
        </a:xfrm>
      </p:grpSpPr>
      <p:pic>
        <p:nvPicPr>
          <p:cNvPr id="98" name="Google Shape;98;p68"/>
          <p:cNvPicPr preferRelativeResize="0"/>
          <p:nvPr/>
        </p:nvPicPr>
        <p:blipFill rotWithShape="1">
          <a:blip r:embed="rId3">
            <a:alphaModFix/>
          </a:blip>
          <a:srcRect b="0" l="0" r="0" t="0"/>
          <a:stretch/>
        </p:blipFill>
        <p:spPr>
          <a:xfrm>
            <a:off x="1125776" y="8859239"/>
            <a:ext cx="1808775" cy="406399"/>
          </a:xfrm>
          <a:prstGeom prst="rect">
            <a:avLst/>
          </a:prstGeom>
          <a:noFill/>
          <a:ln>
            <a:noFill/>
          </a:ln>
        </p:spPr>
      </p:pic>
      <p:sp>
        <p:nvSpPr>
          <p:cNvPr id="99" name="Google Shape;99;p68"/>
          <p:cNvSpPr txBox="1"/>
          <p:nvPr>
            <p:ph type="title"/>
          </p:nvPr>
        </p:nvSpPr>
        <p:spPr>
          <a:xfrm>
            <a:off x="914400" y="2048529"/>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100" name="Google Shape;100;p68"/>
          <p:cNvSpPr txBox="1"/>
          <p:nvPr>
            <p:ph idx="1" type="subTitle"/>
          </p:nvPr>
        </p:nvSpPr>
        <p:spPr>
          <a:xfrm>
            <a:off x="914400" y="6776029"/>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8">
  <p:cSld name="TITLE_3_1_1_1_1_1_1_1_1_1_1_1_1_3_1_1_5_1_1_1_1_1_1">
    <p:bg>
      <p:bgPr>
        <a:blipFill>
          <a:blip r:embed="rId2">
            <a:alphaModFix/>
          </a:blip>
          <a:stretch>
            <a:fillRect/>
          </a:stretch>
        </a:blipFill>
      </p:bgPr>
    </p:bg>
    <p:spTree>
      <p:nvGrpSpPr>
        <p:cNvPr id="937" name="Shape 937"/>
        <p:cNvGrpSpPr/>
        <p:nvPr/>
      </p:nvGrpSpPr>
      <p:grpSpPr>
        <a:xfrm>
          <a:off x="0" y="0"/>
          <a:ext cx="0" cy="0"/>
          <a:chOff x="0" y="0"/>
          <a:chExt cx="0" cy="0"/>
        </a:xfrm>
      </p:grpSpPr>
      <p:sp>
        <p:nvSpPr>
          <p:cNvPr id="938" name="Google Shape;938;g314db108713_0_999"/>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939" name="Google Shape;939;g314db108713_0_99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940" name="Google Shape;940;g314db108713_0_999"/>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941" name="Google Shape;941;g314db108713_0_99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942" name="Google Shape;942;g314db108713_0_999"/>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9">
  <p:cSld name="TITLE_3_1_1_1_1_1_1_1_1_1_1_1_1_3_1_1_5_1_1_1_1_2_1_1_1">
    <p:bg>
      <p:bgPr>
        <a:blipFill>
          <a:blip r:embed="rId2">
            <a:alphaModFix/>
          </a:blip>
          <a:stretch>
            <a:fillRect/>
          </a:stretch>
        </a:blipFill>
      </p:bgPr>
    </p:bg>
    <p:spTree>
      <p:nvGrpSpPr>
        <p:cNvPr id="943" name="Shape 943"/>
        <p:cNvGrpSpPr/>
        <p:nvPr/>
      </p:nvGrpSpPr>
      <p:grpSpPr>
        <a:xfrm>
          <a:off x="0" y="0"/>
          <a:ext cx="0" cy="0"/>
          <a:chOff x="0" y="0"/>
          <a:chExt cx="0" cy="0"/>
        </a:xfrm>
      </p:grpSpPr>
      <p:sp>
        <p:nvSpPr>
          <p:cNvPr id="944" name="Google Shape;944;g314db108713_0_1005"/>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945" name="Google Shape;945;g314db108713_0_100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946" name="Google Shape;946;g314db108713_0_1005"/>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947" name="Google Shape;947;g314db108713_0_100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948" name="Google Shape;948;g314db108713_0_1005"/>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evergreen 1">
  <p:cSld name="TITLE_1_1_6_1">
    <p:bg>
      <p:bgPr>
        <a:blipFill>
          <a:blip r:embed="rId2">
            <a:alphaModFix/>
          </a:blip>
          <a:stretch>
            <a:fillRect/>
          </a:stretch>
        </a:blipFill>
      </p:bgPr>
    </p:bg>
    <p:spTree>
      <p:nvGrpSpPr>
        <p:cNvPr id="949" name="Shape 949"/>
        <p:cNvGrpSpPr/>
        <p:nvPr/>
      </p:nvGrpSpPr>
      <p:grpSpPr>
        <a:xfrm>
          <a:off x="0" y="0"/>
          <a:ext cx="0" cy="0"/>
          <a:chOff x="0" y="0"/>
          <a:chExt cx="0" cy="0"/>
        </a:xfrm>
      </p:grpSpPr>
      <p:sp>
        <p:nvSpPr>
          <p:cNvPr id="950" name="Google Shape;950;g314db108713_0_101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951" name="Google Shape;951;g314db108713_0_101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sp>
        <p:nvSpPr>
          <p:cNvPr id="952" name="Google Shape;952;g314db108713_0_1011"/>
          <p:cNvSpPr txBox="1"/>
          <p:nvPr>
            <p:ph idx="2" type="body"/>
          </p:nvPr>
        </p:nvSpPr>
        <p:spPr>
          <a:xfrm>
            <a:off x="940750" y="3198600"/>
            <a:ext cx="11847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pic>
        <p:nvPicPr>
          <p:cNvPr id="953" name="Google Shape;953;g314db108713_0_1011"/>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954" name="Google Shape;954;g314db108713_0_1011"/>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1">
  <p:cSld name="TITLE_7">
    <p:bg>
      <p:bgPr>
        <a:blipFill>
          <a:blip r:embed="rId2">
            <a:alphaModFix/>
          </a:blip>
          <a:stretch>
            <a:fillRect/>
          </a:stretch>
        </a:blipFill>
      </p:bgPr>
    </p:bg>
    <p:spTree>
      <p:nvGrpSpPr>
        <p:cNvPr id="955" name="Shape 955"/>
        <p:cNvGrpSpPr/>
        <p:nvPr/>
      </p:nvGrpSpPr>
      <p:grpSpPr>
        <a:xfrm>
          <a:off x="0" y="0"/>
          <a:ext cx="0" cy="0"/>
          <a:chOff x="0" y="0"/>
          <a:chExt cx="0" cy="0"/>
        </a:xfrm>
      </p:grpSpPr>
      <p:sp>
        <p:nvSpPr>
          <p:cNvPr id="956" name="Google Shape;956;g314db108713_0_101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957" name="Google Shape;957;g314db108713_0_1017"/>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958" name="Google Shape;958;g314db108713_0_101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959" name="Google Shape;959;g314db108713_0_1017"/>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960" name="Google Shape;960;g314db108713_0_1017"/>
          <p:cNvSpPr txBox="1"/>
          <p:nvPr>
            <p:ph idx="3"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961" name="Google Shape;961;g314db108713_0_1017"/>
          <p:cNvSpPr txBox="1"/>
          <p:nvPr>
            <p:ph idx="4"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962" name="Google Shape;962;g314db108713_0_1017"/>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type="title">
  <p:cSld name="TITLE">
    <p:spTree>
      <p:nvGrpSpPr>
        <p:cNvPr id="963" name="Shape 963"/>
        <p:cNvGrpSpPr/>
        <p:nvPr/>
      </p:nvGrpSpPr>
      <p:grpSpPr>
        <a:xfrm>
          <a:off x="0" y="0"/>
          <a:ext cx="0" cy="0"/>
          <a:chOff x="0" y="0"/>
          <a:chExt cx="0" cy="0"/>
        </a:xfrm>
      </p:grpSpPr>
      <p:sp>
        <p:nvSpPr>
          <p:cNvPr id="964" name="Google Shape;964;g314db108713_0_102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965" name="Google Shape;965;g314db108713_0_1025"/>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966" name="Google Shape;966;g314db108713_0_102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967" name="Google Shape;967;g314db108713_0_1025"/>
          <p:cNvSpPr txBox="1"/>
          <p:nvPr>
            <p:ph idx="2" type="body"/>
          </p:nvPr>
        </p:nvSpPr>
        <p:spPr>
          <a:xfrm>
            <a:off x="923656" y="3198600"/>
            <a:ext cx="118650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968" name="Google Shape;968;g314db108713_0_1025"/>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Leaf">
  <p:cSld name="TITLE_1_1_2_2_1_2_1_1">
    <p:bg>
      <p:bgPr>
        <a:blipFill>
          <a:blip r:embed="rId2">
            <a:alphaModFix/>
          </a:blip>
          <a:stretch>
            <a:fillRect/>
          </a:stretch>
        </a:blipFill>
      </p:bgPr>
    </p:bg>
    <p:spTree>
      <p:nvGrpSpPr>
        <p:cNvPr id="969" name="Shape 969"/>
        <p:cNvGrpSpPr/>
        <p:nvPr/>
      </p:nvGrpSpPr>
      <p:grpSpPr>
        <a:xfrm>
          <a:off x="0" y="0"/>
          <a:ext cx="0" cy="0"/>
          <a:chOff x="0" y="0"/>
          <a:chExt cx="0" cy="0"/>
        </a:xfrm>
      </p:grpSpPr>
      <p:pic>
        <p:nvPicPr>
          <p:cNvPr id="970" name="Google Shape;970;g314db108713_0_1031"/>
          <p:cNvPicPr preferRelativeResize="0"/>
          <p:nvPr/>
        </p:nvPicPr>
        <p:blipFill rotWithShape="1">
          <a:blip r:embed="rId3">
            <a:alphaModFix/>
          </a:blip>
          <a:srcRect b="0" l="0" r="0" t="0"/>
          <a:stretch/>
        </p:blipFill>
        <p:spPr>
          <a:xfrm>
            <a:off x="1125776" y="8859240"/>
            <a:ext cx="1808775" cy="406399"/>
          </a:xfrm>
          <a:prstGeom prst="rect">
            <a:avLst/>
          </a:prstGeom>
          <a:noFill/>
          <a:ln>
            <a:noFill/>
          </a:ln>
        </p:spPr>
      </p:pic>
      <p:sp>
        <p:nvSpPr>
          <p:cNvPr id="971" name="Google Shape;971;g314db108713_0_1031"/>
          <p:cNvSpPr txBox="1"/>
          <p:nvPr>
            <p:ph type="title"/>
          </p:nvPr>
        </p:nvSpPr>
        <p:spPr>
          <a:xfrm>
            <a:off x="914400" y="2048528"/>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972" name="Google Shape;972;g314db108713_0_1031"/>
          <p:cNvSpPr txBox="1"/>
          <p:nvPr>
            <p:ph idx="1" type="subTitle"/>
          </p:nvPr>
        </p:nvSpPr>
        <p:spPr>
          <a:xfrm>
            <a:off x="914400" y="6776028"/>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Leaf 2">
  <p:cSld name="TITLE_3_1_1_1_1_1_1_1_1_1_1_1_1_2_1">
    <p:bg>
      <p:bgPr>
        <a:blipFill>
          <a:blip r:embed="rId2">
            <a:alphaModFix/>
          </a:blip>
          <a:stretch>
            <a:fillRect/>
          </a:stretch>
        </a:blipFill>
      </p:bgPr>
    </p:bg>
    <p:spTree>
      <p:nvGrpSpPr>
        <p:cNvPr id="973" name="Shape 973"/>
        <p:cNvGrpSpPr/>
        <p:nvPr/>
      </p:nvGrpSpPr>
      <p:grpSpPr>
        <a:xfrm>
          <a:off x="0" y="0"/>
          <a:ext cx="0" cy="0"/>
          <a:chOff x="0" y="0"/>
          <a:chExt cx="0" cy="0"/>
        </a:xfrm>
      </p:grpSpPr>
      <p:sp>
        <p:nvSpPr>
          <p:cNvPr id="974" name="Google Shape;974;g314db108713_0_103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975" name="Google Shape;975;g314db108713_0_1035"/>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pic>
        <p:nvPicPr>
          <p:cNvPr id="976" name="Google Shape;976;g314db108713_0_1035"/>
          <p:cNvPicPr preferRelativeResize="0"/>
          <p:nvPr/>
        </p:nvPicPr>
        <p:blipFill rotWithShape="1">
          <a:blip r:embed="rId4">
            <a:alphaModFix/>
          </a:blip>
          <a:srcRect b="0" l="0" r="0" t="0"/>
          <a:stretch/>
        </p:blipFill>
        <p:spPr>
          <a:xfrm>
            <a:off x="1125776" y="8859240"/>
            <a:ext cx="1808775" cy="406399"/>
          </a:xfrm>
          <a:prstGeom prst="rect">
            <a:avLst/>
          </a:prstGeom>
          <a:noFill/>
          <a:ln>
            <a:noFill/>
          </a:ln>
        </p:spPr>
      </p:pic>
      <p:sp>
        <p:nvSpPr>
          <p:cNvPr id="977" name="Google Shape;977;g314db108713_0_1035"/>
          <p:cNvSpPr txBox="1"/>
          <p:nvPr>
            <p:ph type="title"/>
          </p:nvPr>
        </p:nvSpPr>
        <p:spPr>
          <a:xfrm>
            <a:off x="914400" y="2048528"/>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978" name="Google Shape;978;g314db108713_0_1035"/>
          <p:cNvSpPr txBox="1"/>
          <p:nvPr>
            <p:ph idx="1" type="subTitle"/>
          </p:nvPr>
        </p:nvSpPr>
        <p:spPr>
          <a:xfrm>
            <a:off x="914400" y="6776028"/>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Leaf 3">
  <p:cSld name="TITLE_3_1_1_1_1_1_1_1_1_2">
    <p:bg>
      <p:bgPr>
        <a:blipFill>
          <a:blip r:embed="rId2">
            <a:alphaModFix/>
          </a:blip>
          <a:stretch>
            <a:fillRect/>
          </a:stretch>
        </a:blipFill>
      </p:bgPr>
    </p:bg>
    <p:spTree>
      <p:nvGrpSpPr>
        <p:cNvPr id="979" name="Shape 979"/>
        <p:cNvGrpSpPr/>
        <p:nvPr/>
      </p:nvGrpSpPr>
      <p:grpSpPr>
        <a:xfrm>
          <a:off x="0" y="0"/>
          <a:ext cx="0" cy="0"/>
          <a:chOff x="0" y="0"/>
          <a:chExt cx="0" cy="0"/>
        </a:xfrm>
      </p:grpSpPr>
      <p:sp>
        <p:nvSpPr>
          <p:cNvPr id="980" name="Google Shape;980;g314db108713_0_104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981" name="Google Shape;981;g314db108713_0_104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pic>
        <p:nvPicPr>
          <p:cNvPr id="982" name="Google Shape;982;g314db108713_0_1041"/>
          <p:cNvPicPr preferRelativeResize="0"/>
          <p:nvPr/>
        </p:nvPicPr>
        <p:blipFill rotWithShape="1">
          <a:blip r:embed="rId4">
            <a:alphaModFix/>
          </a:blip>
          <a:srcRect b="0" l="0" r="0" t="0"/>
          <a:stretch/>
        </p:blipFill>
        <p:spPr>
          <a:xfrm>
            <a:off x="1125776" y="8859240"/>
            <a:ext cx="1808775" cy="406399"/>
          </a:xfrm>
          <a:prstGeom prst="rect">
            <a:avLst/>
          </a:prstGeom>
          <a:noFill/>
          <a:ln>
            <a:noFill/>
          </a:ln>
        </p:spPr>
      </p:pic>
      <p:sp>
        <p:nvSpPr>
          <p:cNvPr id="983" name="Google Shape;983;g314db108713_0_1041"/>
          <p:cNvSpPr txBox="1"/>
          <p:nvPr>
            <p:ph type="title"/>
          </p:nvPr>
        </p:nvSpPr>
        <p:spPr>
          <a:xfrm>
            <a:off x="914400" y="2048528"/>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984" name="Google Shape;984;g314db108713_0_1041"/>
          <p:cNvSpPr txBox="1"/>
          <p:nvPr>
            <p:ph idx="1" type="subTitle"/>
          </p:nvPr>
        </p:nvSpPr>
        <p:spPr>
          <a:xfrm>
            <a:off x="914400" y="6776028"/>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Leaf 4">
  <p:cSld name="TITLE_3_1_1_1_1_1_1_1_1_1_1_1_2">
    <p:bg>
      <p:bgPr>
        <a:blipFill>
          <a:blip r:embed="rId2">
            <a:alphaModFix/>
          </a:blip>
          <a:stretch>
            <a:fillRect/>
          </a:stretch>
        </a:blipFill>
      </p:bgPr>
    </p:bg>
    <p:spTree>
      <p:nvGrpSpPr>
        <p:cNvPr id="985" name="Shape 985"/>
        <p:cNvGrpSpPr/>
        <p:nvPr/>
      </p:nvGrpSpPr>
      <p:grpSpPr>
        <a:xfrm>
          <a:off x="0" y="0"/>
          <a:ext cx="0" cy="0"/>
          <a:chOff x="0" y="0"/>
          <a:chExt cx="0" cy="0"/>
        </a:xfrm>
      </p:grpSpPr>
      <p:sp>
        <p:nvSpPr>
          <p:cNvPr id="986" name="Google Shape;986;g314db108713_0_104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987" name="Google Shape;987;g314db108713_0_1047"/>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pic>
        <p:nvPicPr>
          <p:cNvPr id="988" name="Google Shape;988;g314db108713_0_1047"/>
          <p:cNvPicPr preferRelativeResize="0"/>
          <p:nvPr/>
        </p:nvPicPr>
        <p:blipFill rotWithShape="1">
          <a:blip r:embed="rId4">
            <a:alphaModFix/>
          </a:blip>
          <a:srcRect b="0" l="0" r="0" t="0"/>
          <a:stretch/>
        </p:blipFill>
        <p:spPr>
          <a:xfrm>
            <a:off x="1125776" y="8859240"/>
            <a:ext cx="1808775" cy="406399"/>
          </a:xfrm>
          <a:prstGeom prst="rect">
            <a:avLst/>
          </a:prstGeom>
          <a:noFill/>
          <a:ln>
            <a:noFill/>
          </a:ln>
        </p:spPr>
      </p:pic>
      <p:sp>
        <p:nvSpPr>
          <p:cNvPr id="989" name="Google Shape;989;g314db108713_0_1047"/>
          <p:cNvSpPr txBox="1"/>
          <p:nvPr>
            <p:ph type="title"/>
          </p:nvPr>
        </p:nvSpPr>
        <p:spPr>
          <a:xfrm>
            <a:off x="914400" y="2048528"/>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990" name="Google Shape;990;g314db108713_0_1047"/>
          <p:cNvSpPr txBox="1"/>
          <p:nvPr>
            <p:ph idx="1" type="subTitle"/>
          </p:nvPr>
        </p:nvSpPr>
        <p:spPr>
          <a:xfrm>
            <a:off x="914400" y="6776028"/>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Photo UI">
  <p:cSld name="TITLE_4_1_2">
    <p:bg>
      <p:bgPr>
        <a:blipFill>
          <a:blip r:embed="rId2">
            <a:alphaModFix/>
          </a:blip>
          <a:stretch>
            <a:fillRect/>
          </a:stretch>
        </a:blipFill>
      </p:bgPr>
    </p:bg>
    <p:spTree>
      <p:nvGrpSpPr>
        <p:cNvPr id="991" name="Shape 991"/>
        <p:cNvGrpSpPr/>
        <p:nvPr/>
      </p:nvGrpSpPr>
      <p:grpSpPr>
        <a:xfrm>
          <a:off x="0" y="0"/>
          <a:ext cx="0" cy="0"/>
          <a:chOff x="0" y="0"/>
          <a:chExt cx="0" cy="0"/>
        </a:xfrm>
      </p:grpSpPr>
      <p:sp>
        <p:nvSpPr>
          <p:cNvPr id="992" name="Google Shape;992;g314db108713_0_1053"/>
          <p:cNvSpPr/>
          <p:nvPr/>
        </p:nvSpPr>
        <p:spPr>
          <a:xfrm>
            <a:off x="-18568" y="-110100"/>
            <a:ext cx="9295200" cy="10507200"/>
          </a:xfrm>
          <a:prstGeom prst="rect">
            <a:avLst/>
          </a:prstGeom>
          <a:solidFill>
            <a:srgbClr val="15372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993" name="Google Shape;993;g314db108713_0_1053"/>
          <p:cNvSpPr txBox="1"/>
          <p:nvPr>
            <p:ph type="title"/>
          </p:nvPr>
        </p:nvSpPr>
        <p:spPr>
          <a:xfrm>
            <a:off x="1005482" y="2000272"/>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rgbClr val="FFFFFF"/>
                </a:solidFill>
              </a:defRPr>
            </a:lvl2pPr>
            <a:lvl3pPr lvl="2" algn="l">
              <a:lnSpc>
                <a:spcPct val="100000"/>
              </a:lnSpc>
              <a:spcBef>
                <a:spcPts val="0"/>
              </a:spcBef>
              <a:spcAft>
                <a:spcPts val="0"/>
              </a:spcAft>
              <a:buSzPts val="4800"/>
              <a:buNone/>
              <a:defRPr>
                <a:solidFill>
                  <a:srgbClr val="FFFFFF"/>
                </a:solidFill>
              </a:defRPr>
            </a:lvl3pPr>
            <a:lvl4pPr lvl="3" algn="l">
              <a:lnSpc>
                <a:spcPct val="100000"/>
              </a:lnSpc>
              <a:spcBef>
                <a:spcPts val="0"/>
              </a:spcBef>
              <a:spcAft>
                <a:spcPts val="0"/>
              </a:spcAft>
              <a:buSzPts val="4800"/>
              <a:buNone/>
              <a:defRPr>
                <a:solidFill>
                  <a:srgbClr val="FFFFFF"/>
                </a:solidFill>
              </a:defRPr>
            </a:lvl4pPr>
            <a:lvl5pPr lvl="4" algn="l">
              <a:lnSpc>
                <a:spcPct val="100000"/>
              </a:lnSpc>
              <a:spcBef>
                <a:spcPts val="0"/>
              </a:spcBef>
              <a:spcAft>
                <a:spcPts val="0"/>
              </a:spcAft>
              <a:buSzPts val="4800"/>
              <a:buNone/>
              <a:defRPr>
                <a:solidFill>
                  <a:srgbClr val="FFFFFF"/>
                </a:solidFill>
              </a:defRPr>
            </a:lvl5pPr>
            <a:lvl6pPr lvl="5" algn="l">
              <a:lnSpc>
                <a:spcPct val="100000"/>
              </a:lnSpc>
              <a:spcBef>
                <a:spcPts val="0"/>
              </a:spcBef>
              <a:spcAft>
                <a:spcPts val="0"/>
              </a:spcAft>
              <a:buSzPts val="4800"/>
              <a:buNone/>
              <a:defRPr>
                <a:solidFill>
                  <a:srgbClr val="FFFFFF"/>
                </a:solidFill>
              </a:defRPr>
            </a:lvl6pPr>
            <a:lvl7pPr lvl="6" algn="l">
              <a:lnSpc>
                <a:spcPct val="100000"/>
              </a:lnSpc>
              <a:spcBef>
                <a:spcPts val="0"/>
              </a:spcBef>
              <a:spcAft>
                <a:spcPts val="0"/>
              </a:spcAft>
              <a:buSzPts val="4800"/>
              <a:buNone/>
              <a:defRPr>
                <a:solidFill>
                  <a:srgbClr val="FFFFFF"/>
                </a:solidFill>
              </a:defRPr>
            </a:lvl7pPr>
            <a:lvl8pPr lvl="7" algn="l">
              <a:lnSpc>
                <a:spcPct val="100000"/>
              </a:lnSpc>
              <a:spcBef>
                <a:spcPts val="0"/>
              </a:spcBef>
              <a:spcAft>
                <a:spcPts val="0"/>
              </a:spcAft>
              <a:buSzPts val="4800"/>
              <a:buNone/>
              <a:defRPr>
                <a:solidFill>
                  <a:srgbClr val="FFFFFF"/>
                </a:solidFill>
              </a:defRPr>
            </a:lvl8pPr>
            <a:lvl9pPr lvl="8" algn="l">
              <a:lnSpc>
                <a:spcPct val="100000"/>
              </a:lnSpc>
              <a:spcBef>
                <a:spcPts val="0"/>
              </a:spcBef>
              <a:spcAft>
                <a:spcPts val="0"/>
              </a:spcAft>
              <a:buSzPts val="4800"/>
              <a:buNone/>
              <a:defRPr>
                <a:solidFill>
                  <a:srgbClr val="FFFFFF"/>
                </a:solidFill>
              </a:defRPr>
            </a:lvl9pPr>
          </a:lstStyle>
          <a:p/>
        </p:txBody>
      </p:sp>
      <p:sp>
        <p:nvSpPr>
          <p:cNvPr id="994" name="Google Shape;994;g314db108713_0_1053"/>
          <p:cNvSpPr txBox="1"/>
          <p:nvPr>
            <p:ph idx="1" type="subTitle"/>
          </p:nvPr>
        </p:nvSpPr>
        <p:spPr>
          <a:xfrm>
            <a:off x="1005482" y="6744872"/>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9pPr>
          </a:lstStyle>
          <a:p/>
        </p:txBody>
      </p:sp>
      <p:pic>
        <p:nvPicPr>
          <p:cNvPr id="995" name="Google Shape;995;g314db108713_0_1053"/>
          <p:cNvPicPr preferRelativeResize="0"/>
          <p:nvPr/>
        </p:nvPicPr>
        <p:blipFill rotWithShape="1">
          <a:blip r:embed="rId3">
            <a:alphaModFix/>
          </a:blip>
          <a:srcRect b="0" l="0" r="0" t="0"/>
          <a:stretch/>
        </p:blipFill>
        <p:spPr>
          <a:xfrm>
            <a:off x="1216858" y="8824306"/>
            <a:ext cx="1808775" cy="406399"/>
          </a:xfrm>
          <a:prstGeom prst="rect">
            <a:avLst/>
          </a:prstGeom>
          <a:noFill/>
          <a:ln>
            <a:noFill/>
          </a:ln>
        </p:spPr>
      </p:pic>
    </p:spTree>
  </p:cSld>
  <p:clrMapOvr>
    <a:masterClrMapping/>
  </p:clrMapOvr>
  <p:extLst>
    <p:ext uri="{DCECCB84-F9BA-43D5-87BE-67443E8EF086}">
      <p15:sldGuideLst>
        <p15:guide id="1" pos="6408">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Leaf 2">
  <p:cSld name="TITLE_3_1_1_1_1_1_1_1_1_1_1_1_1_2_1">
    <p:bg>
      <p:bgPr>
        <a:blipFill>
          <a:blip r:embed="rId2">
            <a:alphaModFix/>
          </a:blip>
          <a:stretch>
            <a:fillRect/>
          </a:stretch>
        </a:blipFill>
      </p:bgPr>
    </p:bg>
    <p:spTree>
      <p:nvGrpSpPr>
        <p:cNvPr id="101" name="Shape 101"/>
        <p:cNvGrpSpPr/>
        <p:nvPr/>
      </p:nvGrpSpPr>
      <p:grpSpPr>
        <a:xfrm>
          <a:off x="0" y="0"/>
          <a:ext cx="0" cy="0"/>
          <a:chOff x="0" y="0"/>
          <a:chExt cx="0" cy="0"/>
        </a:xfrm>
      </p:grpSpPr>
      <p:sp>
        <p:nvSpPr>
          <p:cNvPr id="102" name="Google Shape;102;p69"/>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03" name="Google Shape;103;p69"/>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pic>
        <p:nvPicPr>
          <p:cNvPr id="104" name="Google Shape;104;p69"/>
          <p:cNvPicPr preferRelativeResize="0"/>
          <p:nvPr/>
        </p:nvPicPr>
        <p:blipFill rotWithShape="1">
          <a:blip r:embed="rId4">
            <a:alphaModFix/>
          </a:blip>
          <a:srcRect b="0" l="0" r="0" t="0"/>
          <a:stretch/>
        </p:blipFill>
        <p:spPr>
          <a:xfrm>
            <a:off x="1125776" y="8859239"/>
            <a:ext cx="1808775" cy="406399"/>
          </a:xfrm>
          <a:prstGeom prst="rect">
            <a:avLst/>
          </a:prstGeom>
          <a:noFill/>
          <a:ln>
            <a:noFill/>
          </a:ln>
        </p:spPr>
      </p:pic>
      <p:sp>
        <p:nvSpPr>
          <p:cNvPr id="105" name="Google Shape;105;p69"/>
          <p:cNvSpPr txBox="1"/>
          <p:nvPr>
            <p:ph type="title"/>
          </p:nvPr>
        </p:nvSpPr>
        <p:spPr>
          <a:xfrm>
            <a:off x="914400" y="2048529"/>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106" name="Google Shape;106;p69"/>
          <p:cNvSpPr txBox="1"/>
          <p:nvPr>
            <p:ph idx="1" type="subTitle"/>
          </p:nvPr>
        </p:nvSpPr>
        <p:spPr>
          <a:xfrm>
            <a:off x="914400" y="6776029"/>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Photo UI 3">
  <p:cSld name="TITLE_3_1_1_1_1_1_1">
    <p:bg>
      <p:bgPr>
        <a:blipFill>
          <a:blip r:embed="rId2">
            <a:alphaModFix/>
          </a:blip>
          <a:stretch>
            <a:fillRect/>
          </a:stretch>
        </a:blipFill>
      </p:bgPr>
    </p:bg>
    <p:spTree>
      <p:nvGrpSpPr>
        <p:cNvPr id="996" name="Shape 996"/>
        <p:cNvGrpSpPr/>
        <p:nvPr/>
      </p:nvGrpSpPr>
      <p:grpSpPr>
        <a:xfrm>
          <a:off x="0" y="0"/>
          <a:ext cx="0" cy="0"/>
          <a:chOff x="0" y="0"/>
          <a:chExt cx="0" cy="0"/>
        </a:xfrm>
      </p:grpSpPr>
      <p:sp>
        <p:nvSpPr>
          <p:cNvPr id="997" name="Google Shape;997;g314db108713_0_1058"/>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998" name="Google Shape;998;g314db108713_0_1058"/>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999" name="Google Shape;999;g314db108713_0_1058"/>
          <p:cNvSpPr txBox="1"/>
          <p:nvPr>
            <p:ph type="title"/>
          </p:nvPr>
        </p:nvSpPr>
        <p:spPr>
          <a:xfrm>
            <a:off x="1005482" y="2000272"/>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rgbClr val="FFFFFF"/>
                </a:solidFill>
              </a:defRPr>
            </a:lvl2pPr>
            <a:lvl3pPr lvl="2" algn="l">
              <a:lnSpc>
                <a:spcPct val="100000"/>
              </a:lnSpc>
              <a:spcBef>
                <a:spcPts val="0"/>
              </a:spcBef>
              <a:spcAft>
                <a:spcPts val="0"/>
              </a:spcAft>
              <a:buSzPts val="4800"/>
              <a:buNone/>
              <a:defRPr>
                <a:solidFill>
                  <a:srgbClr val="FFFFFF"/>
                </a:solidFill>
              </a:defRPr>
            </a:lvl3pPr>
            <a:lvl4pPr lvl="3" algn="l">
              <a:lnSpc>
                <a:spcPct val="100000"/>
              </a:lnSpc>
              <a:spcBef>
                <a:spcPts val="0"/>
              </a:spcBef>
              <a:spcAft>
                <a:spcPts val="0"/>
              </a:spcAft>
              <a:buSzPts val="4800"/>
              <a:buNone/>
              <a:defRPr>
                <a:solidFill>
                  <a:srgbClr val="FFFFFF"/>
                </a:solidFill>
              </a:defRPr>
            </a:lvl4pPr>
            <a:lvl5pPr lvl="4" algn="l">
              <a:lnSpc>
                <a:spcPct val="100000"/>
              </a:lnSpc>
              <a:spcBef>
                <a:spcPts val="0"/>
              </a:spcBef>
              <a:spcAft>
                <a:spcPts val="0"/>
              </a:spcAft>
              <a:buSzPts val="4800"/>
              <a:buNone/>
              <a:defRPr>
                <a:solidFill>
                  <a:srgbClr val="FFFFFF"/>
                </a:solidFill>
              </a:defRPr>
            </a:lvl5pPr>
            <a:lvl6pPr lvl="5" algn="l">
              <a:lnSpc>
                <a:spcPct val="100000"/>
              </a:lnSpc>
              <a:spcBef>
                <a:spcPts val="0"/>
              </a:spcBef>
              <a:spcAft>
                <a:spcPts val="0"/>
              </a:spcAft>
              <a:buSzPts val="4800"/>
              <a:buNone/>
              <a:defRPr>
                <a:solidFill>
                  <a:srgbClr val="FFFFFF"/>
                </a:solidFill>
              </a:defRPr>
            </a:lvl6pPr>
            <a:lvl7pPr lvl="6" algn="l">
              <a:lnSpc>
                <a:spcPct val="100000"/>
              </a:lnSpc>
              <a:spcBef>
                <a:spcPts val="0"/>
              </a:spcBef>
              <a:spcAft>
                <a:spcPts val="0"/>
              </a:spcAft>
              <a:buSzPts val="4800"/>
              <a:buNone/>
              <a:defRPr>
                <a:solidFill>
                  <a:srgbClr val="FFFFFF"/>
                </a:solidFill>
              </a:defRPr>
            </a:lvl7pPr>
            <a:lvl8pPr lvl="7" algn="l">
              <a:lnSpc>
                <a:spcPct val="100000"/>
              </a:lnSpc>
              <a:spcBef>
                <a:spcPts val="0"/>
              </a:spcBef>
              <a:spcAft>
                <a:spcPts val="0"/>
              </a:spcAft>
              <a:buSzPts val="4800"/>
              <a:buNone/>
              <a:defRPr>
                <a:solidFill>
                  <a:srgbClr val="FFFFFF"/>
                </a:solidFill>
              </a:defRPr>
            </a:lvl8pPr>
            <a:lvl9pPr lvl="8" algn="l">
              <a:lnSpc>
                <a:spcPct val="100000"/>
              </a:lnSpc>
              <a:spcBef>
                <a:spcPts val="0"/>
              </a:spcBef>
              <a:spcAft>
                <a:spcPts val="0"/>
              </a:spcAft>
              <a:buSzPts val="4800"/>
              <a:buNone/>
              <a:defRPr>
                <a:solidFill>
                  <a:srgbClr val="FFFFFF"/>
                </a:solidFill>
              </a:defRPr>
            </a:lvl9pPr>
          </a:lstStyle>
          <a:p/>
        </p:txBody>
      </p:sp>
      <p:sp>
        <p:nvSpPr>
          <p:cNvPr id="1000" name="Google Shape;1000;g314db108713_0_1058"/>
          <p:cNvSpPr txBox="1"/>
          <p:nvPr>
            <p:ph idx="1" type="subTitle"/>
          </p:nvPr>
        </p:nvSpPr>
        <p:spPr>
          <a:xfrm>
            <a:off x="1005482" y="6744872"/>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9pPr>
          </a:lstStyle>
          <a:p/>
        </p:txBody>
      </p:sp>
      <p:pic>
        <p:nvPicPr>
          <p:cNvPr id="1001" name="Google Shape;1001;g314db108713_0_1058"/>
          <p:cNvPicPr preferRelativeResize="0"/>
          <p:nvPr/>
        </p:nvPicPr>
        <p:blipFill rotWithShape="1">
          <a:blip r:embed="rId4">
            <a:alphaModFix/>
          </a:blip>
          <a:srcRect b="0" l="0" r="0" t="0"/>
          <a:stretch/>
        </p:blipFill>
        <p:spPr>
          <a:xfrm>
            <a:off x="1216858" y="8824306"/>
            <a:ext cx="1808775" cy="406399"/>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Photo UI 4">
  <p:cSld name="TITLE_3_1_1_1_1_2">
    <p:bg>
      <p:bgPr>
        <a:blipFill>
          <a:blip r:embed="rId2">
            <a:alphaModFix/>
          </a:blip>
          <a:stretch>
            <a:fillRect/>
          </a:stretch>
        </a:blipFill>
      </p:bgPr>
    </p:bg>
    <p:spTree>
      <p:nvGrpSpPr>
        <p:cNvPr id="1002" name="Shape 1002"/>
        <p:cNvGrpSpPr/>
        <p:nvPr/>
      </p:nvGrpSpPr>
      <p:grpSpPr>
        <a:xfrm>
          <a:off x="0" y="0"/>
          <a:ext cx="0" cy="0"/>
          <a:chOff x="0" y="0"/>
          <a:chExt cx="0" cy="0"/>
        </a:xfrm>
      </p:grpSpPr>
      <p:sp>
        <p:nvSpPr>
          <p:cNvPr id="1003" name="Google Shape;1003;g314db108713_0_1064"/>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004" name="Google Shape;1004;g314db108713_0_1064"/>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005" name="Google Shape;1005;g314db108713_0_1064"/>
          <p:cNvSpPr txBox="1"/>
          <p:nvPr>
            <p:ph type="title"/>
          </p:nvPr>
        </p:nvSpPr>
        <p:spPr>
          <a:xfrm>
            <a:off x="1005482" y="2000272"/>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rgbClr val="FFFFFF"/>
                </a:solidFill>
              </a:defRPr>
            </a:lvl2pPr>
            <a:lvl3pPr lvl="2" algn="l">
              <a:lnSpc>
                <a:spcPct val="100000"/>
              </a:lnSpc>
              <a:spcBef>
                <a:spcPts val="0"/>
              </a:spcBef>
              <a:spcAft>
                <a:spcPts val="0"/>
              </a:spcAft>
              <a:buSzPts val="4800"/>
              <a:buNone/>
              <a:defRPr>
                <a:solidFill>
                  <a:srgbClr val="FFFFFF"/>
                </a:solidFill>
              </a:defRPr>
            </a:lvl3pPr>
            <a:lvl4pPr lvl="3" algn="l">
              <a:lnSpc>
                <a:spcPct val="100000"/>
              </a:lnSpc>
              <a:spcBef>
                <a:spcPts val="0"/>
              </a:spcBef>
              <a:spcAft>
                <a:spcPts val="0"/>
              </a:spcAft>
              <a:buSzPts val="4800"/>
              <a:buNone/>
              <a:defRPr>
                <a:solidFill>
                  <a:srgbClr val="FFFFFF"/>
                </a:solidFill>
              </a:defRPr>
            </a:lvl4pPr>
            <a:lvl5pPr lvl="4" algn="l">
              <a:lnSpc>
                <a:spcPct val="100000"/>
              </a:lnSpc>
              <a:spcBef>
                <a:spcPts val="0"/>
              </a:spcBef>
              <a:spcAft>
                <a:spcPts val="0"/>
              </a:spcAft>
              <a:buSzPts val="4800"/>
              <a:buNone/>
              <a:defRPr>
                <a:solidFill>
                  <a:srgbClr val="FFFFFF"/>
                </a:solidFill>
              </a:defRPr>
            </a:lvl5pPr>
            <a:lvl6pPr lvl="5" algn="l">
              <a:lnSpc>
                <a:spcPct val="100000"/>
              </a:lnSpc>
              <a:spcBef>
                <a:spcPts val="0"/>
              </a:spcBef>
              <a:spcAft>
                <a:spcPts val="0"/>
              </a:spcAft>
              <a:buSzPts val="4800"/>
              <a:buNone/>
              <a:defRPr>
                <a:solidFill>
                  <a:srgbClr val="FFFFFF"/>
                </a:solidFill>
              </a:defRPr>
            </a:lvl6pPr>
            <a:lvl7pPr lvl="6" algn="l">
              <a:lnSpc>
                <a:spcPct val="100000"/>
              </a:lnSpc>
              <a:spcBef>
                <a:spcPts val="0"/>
              </a:spcBef>
              <a:spcAft>
                <a:spcPts val="0"/>
              </a:spcAft>
              <a:buSzPts val="4800"/>
              <a:buNone/>
              <a:defRPr>
                <a:solidFill>
                  <a:srgbClr val="FFFFFF"/>
                </a:solidFill>
              </a:defRPr>
            </a:lvl7pPr>
            <a:lvl8pPr lvl="7" algn="l">
              <a:lnSpc>
                <a:spcPct val="100000"/>
              </a:lnSpc>
              <a:spcBef>
                <a:spcPts val="0"/>
              </a:spcBef>
              <a:spcAft>
                <a:spcPts val="0"/>
              </a:spcAft>
              <a:buSzPts val="4800"/>
              <a:buNone/>
              <a:defRPr>
                <a:solidFill>
                  <a:srgbClr val="FFFFFF"/>
                </a:solidFill>
              </a:defRPr>
            </a:lvl8pPr>
            <a:lvl9pPr lvl="8" algn="l">
              <a:lnSpc>
                <a:spcPct val="100000"/>
              </a:lnSpc>
              <a:spcBef>
                <a:spcPts val="0"/>
              </a:spcBef>
              <a:spcAft>
                <a:spcPts val="0"/>
              </a:spcAft>
              <a:buSzPts val="4800"/>
              <a:buNone/>
              <a:defRPr>
                <a:solidFill>
                  <a:srgbClr val="FFFFFF"/>
                </a:solidFill>
              </a:defRPr>
            </a:lvl9pPr>
          </a:lstStyle>
          <a:p/>
        </p:txBody>
      </p:sp>
      <p:sp>
        <p:nvSpPr>
          <p:cNvPr id="1006" name="Google Shape;1006;g314db108713_0_1064"/>
          <p:cNvSpPr txBox="1"/>
          <p:nvPr>
            <p:ph idx="1" type="subTitle"/>
          </p:nvPr>
        </p:nvSpPr>
        <p:spPr>
          <a:xfrm>
            <a:off x="1005482" y="6744872"/>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9pPr>
          </a:lstStyle>
          <a:p/>
        </p:txBody>
      </p:sp>
      <p:pic>
        <p:nvPicPr>
          <p:cNvPr id="1007" name="Google Shape;1007;g314db108713_0_1064"/>
          <p:cNvPicPr preferRelativeResize="0"/>
          <p:nvPr/>
        </p:nvPicPr>
        <p:blipFill rotWithShape="1">
          <a:blip r:embed="rId4">
            <a:alphaModFix/>
          </a:blip>
          <a:srcRect b="0" l="0" r="0" t="0"/>
          <a:stretch/>
        </p:blipFill>
        <p:spPr>
          <a:xfrm>
            <a:off x="1216858" y="8824306"/>
            <a:ext cx="1808775" cy="406399"/>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Photo">
  <p:cSld name="TITLE_4_1_1_1">
    <p:bg>
      <p:bgPr>
        <a:blipFill>
          <a:blip r:embed="rId2">
            <a:alphaModFix/>
          </a:blip>
          <a:stretch>
            <a:fillRect/>
          </a:stretch>
        </a:blipFill>
      </p:bgPr>
    </p:bg>
    <p:spTree>
      <p:nvGrpSpPr>
        <p:cNvPr id="1008" name="Shape 1008"/>
        <p:cNvGrpSpPr/>
        <p:nvPr/>
      </p:nvGrpSpPr>
      <p:grpSpPr>
        <a:xfrm>
          <a:off x="0" y="0"/>
          <a:ext cx="0" cy="0"/>
          <a:chOff x="0" y="0"/>
          <a:chExt cx="0" cy="0"/>
        </a:xfrm>
      </p:grpSpPr>
      <p:pic>
        <p:nvPicPr>
          <p:cNvPr id="1009" name="Google Shape;1009;g314db108713_0_1070"/>
          <p:cNvPicPr preferRelativeResize="0"/>
          <p:nvPr/>
        </p:nvPicPr>
        <p:blipFill rotWithShape="1">
          <a:blip r:embed="rId3">
            <a:alphaModFix/>
          </a:blip>
          <a:srcRect b="0" l="0" r="0" t="0"/>
          <a:stretch/>
        </p:blipFill>
        <p:spPr>
          <a:xfrm>
            <a:off x="10383526" y="8860906"/>
            <a:ext cx="1808775" cy="406399"/>
          </a:xfrm>
          <a:prstGeom prst="rect">
            <a:avLst/>
          </a:prstGeom>
          <a:noFill/>
          <a:ln>
            <a:noFill/>
          </a:ln>
        </p:spPr>
      </p:pic>
      <p:sp>
        <p:nvSpPr>
          <p:cNvPr id="1010" name="Google Shape;1010;g314db108713_0_1070"/>
          <p:cNvSpPr txBox="1"/>
          <p:nvPr>
            <p:ph type="title"/>
          </p:nvPr>
        </p:nvSpPr>
        <p:spPr>
          <a:xfrm>
            <a:off x="10172150" y="2036872"/>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chemeClr val="lt1"/>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chemeClr val="lt1"/>
                </a:solidFill>
              </a:defRPr>
            </a:lvl2pPr>
            <a:lvl3pPr lvl="2" algn="l">
              <a:lnSpc>
                <a:spcPct val="100000"/>
              </a:lnSpc>
              <a:spcBef>
                <a:spcPts val="0"/>
              </a:spcBef>
              <a:spcAft>
                <a:spcPts val="0"/>
              </a:spcAft>
              <a:buSzPts val="4800"/>
              <a:buNone/>
              <a:defRPr>
                <a:solidFill>
                  <a:schemeClr val="lt1"/>
                </a:solidFill>
              </a:defRPr>
            </a:lvl3pPr>
            <a:lvl4pPr lvl="3" algn="l">
              <a:lnSpc>
                <a:spcPct val="100000"/>
              </a:lnSpc>
              <a:spcBef>
                <a:spcPts val="0"/>
              </a:spcBef>
              <a:spcAft>
                <a:spcPts val="0"/>
              </a:spcAft>
              <a:buSzPts val="4800"/>
              <a:buNone/>
              <a:defRPr>
                <a:solidFill>
                  <a:schemeClr val="lt1"/>
                </a:solidFill>
              </a:defRPr>
            </a:lvl4pPr>
            <a:lvl5pPr lvl="4" algn="l">
              <a:lnSpc>
                <a:spcPct val="100000"/>
              </a:lnSpc>
              <a:spcBef>
                <a:spcPts val="0"/>
              </a:spcBef>
              <a:spcAft>
                <a:spcPts val="0"/>
              </a:spcAft>
              <a:buSzPts val="4800"/>
              <a:buNone/>
              <a:defRPr>
                <a:solidFill>
                  <a:schemeClr val="lt1"/>
                </a:solidFill>
              </a:defRPr>
            </a:lvl5pPr>
            <a:lvl6pPr lvl="5" algn="l">
              <a:lnSpc>
                <a:spcPct val="100000"/>
              </a:lnSpc>
              <a:spcBef>
                <a:spcPts val="0"/>
              </a:spcBef>
              <a:spcAft>
                <a:spcPts val="0"/>
              </a:spcAft>
              <a:buSzPts val="4800"/>
              <a:buNone/>
              <a:defRPr>
                <a:solidFill>
                  <a:schemeClr val="lt1"/>
                </a:solidFill>
              </a:defRPr>
            </a:lvl6pPr>
            <a:lvl7pPr lvl="6" algn="l">
              <a:lnSpc>
                <a:spcPct val="100000"/>
              </a:lnSpc>
              <a:spcBef>
                <a:spcPts val="0"/>
              </a:spcBef>
              <a:spcAft>
                <a:spcPts val="0"/>
              </a:spcAft>
              <a:buSzPts val="4800"/>
              <a:buNone/>
              <a:defRPr>
                <a:solidFill>
                  <a:schemeClr val="lt1"/>
                </a:solidFill>
              </a:defRPr>
            </a:lvl7pPr>
            <a:lvl8pPr lvl="7" algn="l">
              <a:lnSpc>
                <a:spcPct val="100000"/>
              </a:lnSpc>
              <a:spcBef>
                <a:spcPts val="0"/>
              </a:spcBef>
              <a:spcAft>
                <a:spcPts val="0"/>
              </a:spcAft>
              <a:buSzPts val="4800"/>
              <a:buNone/>
              <a:defRPr>
                <a:solidFill>
                  <a:schemeClr val="lt1"/>
                </a:solidFill>
              </a:defRPr>
            </a:lvl8pPr>
            <a:lvl9pPr lvl="8" algn="l">
              <a:lnSpc>
                <a:spcPct val="100000"/>
              </a:lnSpc>
              <a:spcBef>
                <a:spcPts val="0"/>
              </a:spcBef>
              <a:spcAft>
                <a:spcPts val="0"/>
              </a:spcAft>
              <a:buSzPts val="4800"/>
              <a:buNone/>
              <a:defRPr>
                <a:solidFill>
                  <a:schemeClr val="lt1"/>
                </a:solidFill>
              </a:defRPr>
            </a:lvl9pPr>
          </a:lstStyle>
          <a:p/>
        </p:txBody>
      </p:sp>
      <p:sp>
        <p:nvSpPr>
          <p:cNvPr id="1011" name="Google Shape;1011;g314db108713_0_1070"/>
          <p:cNvSpPr txBox="1"/>
          <p:nvPr>
            <p:ph idx="1" type="subTitle"/>
          </p:nvPr>
        </p:nvSpPr>
        <p:spPr>
          <a:xfrm>
            <a:off x="10172150" y="6781472"/>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chemeClr val="lt1"/>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6408">
          <p15:clr>
            <a:srgbClr val="FA7B17"/>
          </p15:clr>
        </p15:guide>
      </p15:sldGuideLst>
    </p:ext>
  </p:extLst>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Photo 2">
  <p:cSld name="TITLE_4_1_1_1_1">
    <p:bg>
      <p:bgPr>
        <a:blipFill>
          <a:blip r:embed="rId2">
            <a:alphaModFix/>
          </a:blip>
          <a:stretch>
            <a:fillRect/>
          </a:stretch>
        </a:blipFill>
      </p:bgPr>
    </p:bg>
    <p:spTree>
      <p:nvGrpSpPr>
        <p:cNvPr id="1012" name="Shape 1012"/>
        <p:cNvGrpSpPr/>
        <p:nvPr/>
      </p:nvGrpSpPr>
      <p:grpSpPr>
        <a:xfrm>
          <a:off x="0" y="0"/>
          <a:ext cx="0" cy="0"/>
          <a:chOff x="0" y="0"/>
          <a:chExt cx="0" cy="0"/>
        </a:xfrm>
      </p:grpSpPr>
      <p:pic>
        <p:nvPicPr>
          <p:cNvPr id="1013" name="Google Shape;1013;g314db108713_0_1074"/>
          <p:cNvPicPr preferRelativeResize="0"/>
          <p:nvPr/>
        </p:nvPicPr>
        <p:blipFill rotWithShape="1">
          <a:blip r:embed="rId3">
            <a:alphaModFix/>
          </a:blip>
          <a:srcRect b="0" l="0" r="0" t="0"/>
          <a:stretch/>
        </p:blipFill>
        <p:spPr>
          <a:xfrm>
            <a:off x="10383526" y="8860906"/>
            <a:ext cx="1808775" cy="406399"/>
          </a:xfrm>
          <a:prstGeom prst="rect">
            <a:avLst/>
          </a:prstGeom>
          <a:noFill/>
          <a:ln>
            <a:noFill/>
          </a:ln>
        </p:spPr>
      </p:pic>
      <p:sp>
        <p:nvSpPr>
          <p:cNvPr id="1014" name="Google Shape;1014;g314db108713_0_1074"/>
          <p:cNvSpPr txBox="1"/>
          <p:nvPr>
            <p:ph type="title"/>
          </p:nvPr>
        </p:nvSpPr>
        <p:spPr>
          <a:xfrm>
            <a:off x="10172150" y="2036872"/>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chemeClr val="lt1"/>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chemeClr val="lt1"/>
                </a:solidFill>
              </a:defRPr>
            </a:lvl2pPr>
            <a:lvl3pPr lvl="2" algn="l">
              <a:lnSpc>
                <a:spcPct val="100000"/>
              </a:lnSpc>
              <a:spcBef>
                <a:spcPts val="0"/>
              </a:spcBef>
              <a:spcAft>
                <a:spcPts val="0"/>
              </a:spcAft>
              <a:buSzPts val="4800"/>
              <a:buNone/>
              <a:defRPr>
                <a:solidFill>
                  <a:schemeClr val="lt1"/>
                </a:solidFill>
              </a:defRPr>
            </a:lvl3pPr>
            <a:lvl4pPr lvl="3" algn="l">
              <a:lnSpc>
                <a:spcPct val="100000"/>
              </a:lnSpc>
              <a:spcBef>
                <a:spcPts val="0"/>
              </a:spcBef>
              <a:spcAft>
                <a:spcPts val="0"/>
              </a:spcAft>
              <a:buSzPts val="4800"/>
              <a:buNone/>
              <a:defRPr>
                <a:solidFill>
                  <a:schemeClr val="lt1"/>
                </a:solidFill>
              </a:defRPr>
            </a:lvl4pPr>
            <a:lvl5pPr lvl="4" algn="l">
              <a:lnSpc>
                <a:spcPct val="100000"/>
              </a:lnSpc>
              <a:spcBef>
                <a:spcPts val="0"/>
              </a:spcBef>
              <a:spcAft>
                <a:spcPts val="0"/>
              </a:spcAft>
              <a:buSzPts val="4800"/>
              <a:buNone/>
              <a:defRPr>
                <a:solidFill>
                  <a:schemeClr val="lt1"/>
                </a:solidFill>
              </a:defRPr>
            </a:lvl5pPr>
            <a:lvl6pPr lvl="5" algn="l">
              <a:lnSpc>
                <a:spcPct val="100000"/>
              </a:lnSpc>
              <a:spcBef>
                <a:spcPts val="0"/>
              </a:spcBef>
              <a:spcAft>
                <a:spcPts val="0"/>
              </a:spcAft>
              <a:buSzPts val="4800"/>
              <a:buNone/>
              <a:defRPr>
                <a:solidFill>
                  <a:schemeClr val="lt1"/>
                </a:solidFill>
              </a:defRPr>
            </a:lvl6pPr>
            <a:lvl7pPr lvl="6" algn="l">
              <a:lnSpc>
                <a:spcPct val="100000"/>
              </a:lnSpc>
              <a:spcBef>
                <a:spcPts val="0"/>
              </a:spcBef>
              <a:spcAft>
                <a:spcPts val="0"/>
              </a:spcAft>
              <a:buSzPts val="4800"/>
              <a:buNone/>
              <a:defRPr>
                <a:solidFill>
                  <a:schemeClr val="lt1"/>
                </a:solidFill>
              </a:defRPr>
            </a:lvl7pPr>
            <a:lvl8pPr lvl="7" algn="l">
              <a:lnSpc>
                <a:spcPct val="100000"/>
              </a:lnSpc>
              <a:spcBef>
                <a:spcPts val="0"/>
              </a:spcBef>
              <a:spcAft>
                <a:spcPts val="0"/>
              </a:spcAft>
              <a:buSzPts val="4800"/>
              <a:buNone/>
              <a:defRPr>
                <a:solidFill>
                  <a:schemeClr val="lt1"/>
                </a:solidFill>
              </a:defRPr>
            </a:lvl8pPr>
            <a:lvl9pPr lvl="8" algn="l">
              <a:lnSpc>
                <a:spcPct val="100000"/>
              </a:lnSpc>
              <a:spcBef>
                <a:spcPts val="0"/>
              </a:spcBef>
              <a:spcAft>
                <a:spcPts val="0"/>
              </a:spcAft>
              <a:buSzPts val="4800"/>
              <a:buNone/>
              <a:defRPr>
                <a:solidFill>
                  <a:schemeClr val="lt1"/>
                </a:solidFill>
              </a:defRPr>
            </a:lvl9pPr>
          </a:lstStyle>
          <a:p/>
        </p:txBody>
      </p:sp>
      <p:sp>
        <p:nvSpPr>
          <p:cNvPr id="1015" name="Google Shape;1015;g314db108713_0_1074"/>
          <p:cNvSpPr txBox="1"/>
          <p:nvPr>
            <p:ph idx="1" type="subTitle"/>
          </p:nvPr>
        </p:nvSpPr>
        <p:spPr>
          <a:xfrm>
            <a:off x="10172150" y="6781472"/>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chemeClr val="lt1"/>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6408">
          <p15:clr>
            <a:srgbClr val="FA7B17"/>
          </p15:clr>
        </p15:guide>
      </p15:sldGuideLst>
    </p:ext>
  </p:extLst>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Fingerprint">
  <p:cSld name="TITLE_1_1_3_1_2_1_1_1_1_1">
    <p:bg>
      <p:bgPr>
        <a:blipFill>
          <a:blip r:embed="rId2">
            <a:alphaModFix/>
          </a:blip>
          <a:stretch>
            <a:fillRect/>
          </a:stretch>
        </a:blipFill>
      </p:bgPr>
    </p:bg>
    <p:spTree>
      <p:nvGrpSpPr>
        <p:cNvPr id="1016" name="Shape 1016"/>
        <p:cNvGrpSpPr/>
        <p:nvPr/>
      </p:nvGrpSpPr>
      <p:grpSpPr>
        <a:xfrm>
          <a:off x="0" y="0"/>
          <a:ext cx="0" cy="0"/>
          <a:chOff x="0" y="0"/>
          <a:chExt cx="0" cy="0"/>
        </a:xfrm>
      </p:grpSpPr>
      <p:pic>
        <p:nvPicPr>
          <p:cNvPr id="1017" name="Google Shape;1017;g314db108713_0_1078"/>
          <p:cNvPicPr preferRelativeResize="0"/>
          <p:nvPr/>
        </p:nvPicPr>
        <p:blipFill rotWithShape="1">
          <a:blip r:embed="rId3">
            <a:alphaModFix/>
          </a:blip>
          <a:srcRect b="0" l="0" r="0" t="0"/>
          <a:stretch/>
        </p:blipFill>
        <p:spPr>
          <a:xfrm>
            <a:off x="1066850" y="7731212"/>
            <a:ext cx="1808775" cy="406399"/>
          </a:xfrm>
          <a:prstGeom prst="rect">
            <a:avLst/>
          </a:prstGeom>
          <a:noFill/>
          <a:ln>
            <a:noFill/>
          </a:ln>
        </p:spPr>
      </p:pic>
      <p:sp>
        <p:nvSpPr>
          <p:cNvPr id="1018" name="Google Shape;1018;g314db108713_0_1078"/>
          <p:cNvSpPr txBox="1"/>
          <p:nvPr>
            <p:ph type="title"/>
          </p:nvPr>
        </p:nvSpPr>
        <p:spPr>
          <a:xfrm>
            <a:off x="914404" y="2054420"/>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Fingerprint + Customer">
  <p:cSld name="TITLE_1_1_3_4_1_1">
    <p:bg>
      <p:bgPr>
        <a:blipFill>
          <a:blip r:embed="rId2">
            <a:alphaModFix/>
          </a:blip>
          <a:stretch>
            <a:fillRect/>
          </a:stretch>
        </a:blipFill>
      </p:bgPr>
    </p:bg>
    <p:spTree>
      <p:nvGrpSpPr>
        <p:cNvPr id="1019" name="Shape 1019"/>
        <p:cNvGrpSpPr/>
        <p:nvPr/>
      </p:nvGrpSpPr>
      <p:grpSpPr>
        <a:xfrm>
          <a:off x="0" y="0"/>
          <a:ext cx="0" cy="0"/>
          <a:chOff x="0" y="0"/>
          <a:chExt cx="0" cy="0"/>
        </a:xfrm>
      </p:grpSpPr>
      <p:sp>
        <p:nvSpPr>
          <p:cNvPr id="1020" name="Google Shape;1020;g314db108713_0_1081"/>
          <p:cNvSpPr txBox="1"/>
          <p:nvPr>
            <p:ph type="title"/>
          </p:nvPr>
        </p:nvSpPr>
        <p:spPr>
          <a:xfrm>
            <a:off x="914404" y="2054420"/>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
        <p:nvSpPr>
          <p:cNvPr id="1021" name="Google Shape;1021;g314db108713_0_1081"/>
          <p:cNvSpPr txBox="1"/>
          <p:nvPr/>
        </p:nvSpPr>
        <p:spPr>
          <a:xfrm>
            <a:off x="2940338" y="7440310"/>
            <a:ext cx="787800" cy="744000"/>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lt1"/>
                </a:solidFill>
                <a:latin typeface="Nunito Sans Light"/>
                <a:ea typeface="Nunito Sans Light"/>
                <a:cs typeface="Nunito Sans Light"/>
                <a:sym typeface="Nunito Sans Light"/>
              </a:rPr>
              <a:t>+</a:t>
            </a:r>
            <a:endParaRPr b="0" i="0" sz="3000" u="none" cap="none" strike="noStrike">
              <a:solidFill>
                <a:schemeClr val="lt1"/>
              </a:solidFill>
              <a:latin typeface="Nunito Sans Light"/>
              <a:ea typeface="Nunito Sans Light"/>
              <a:cs typeface="Nunito Sans Light"/>
              <a:sym typeface="Nunito Sans Light"/>
            </a:endParaRPr>
          </a:p>
        </p:txBody>
      </p:sp>
      <p:pic>
        <p:nvPicPr>
          <p:cNvPr id="1022" name="Google Shape;1022;g314db108713_0_1081"/>
          <p:cNvPicPr preferRelativeResize="0"/>
          <p:nvPr/>
        </p:nvPicPr>
        <p:blipFill rotWithShape="1">
          <a:blip r:embed="rId3">
            <a:alphaModFix/>
          </a:blip>
          <a:srcRect b="0" l="0" r="0" t="0"/>
          <a:stretch/>
        </p:blipFill>
        <p:spPr>
          <a:xfrm>
            <a:off x="1066850" y="7731212"/>
            <a:ext cx="1808775" cy="406399"/>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Evergreen 1">
  <p:cSld name="TITLE_1_1_3_5_1_1">
    <p:bg>
      <p:bgPr>
        <a:blipFill>
          <a:blip r:embed="rId2">
            <a:alphaModFix/>
          </a:blip>
          <a:stretch>
            <a:fillRect/>
          </a:stretch>
        </a:blipFill>
      </p:bgPr>
    </p:bg>
    <p:spTree>
      <p:nvGrpSpPr>
        <p:cNvPr id="1023" name="Shape 1023"/>
        <p:cNvGrpSpPr/>
        <p:nvPr/>
      </p:nvGrpSpPr>
      <p:grpSpPr>
        <a:xfrm>
          <a:off x="0" y="0"/>
          <a:ext cx="0" cy="0"/>
          <a:chOff x="0" y="0"/>
          <a:chExt cx="0" cy="0"/>
        </a:xfrm>
      </p:grpSpPr>
      <p:sp>
        <p:nvSpPr>
          <p:cNvPr id="1024" name="Google Shape;1024;g314db108713_0_108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025" name="Google Shape;1025;g314db108713_0_108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026" name="Google Shape;1026;g314db108713_0_1085"/>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027" name="Google Shape;1027;g314db108713_0_1085"/>
          <p:cNvSpPr txBox="1"/>
          <p:nvPr>
            <p:ph type="title"/>
          </p:nvPr>
        </p:nvSpPr>
        <p:spPr>
          <a:xfrm>
            <a:off x="908884" y="2049328"/>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Evergreen 2">
  <p:cSld name="TITLE_1_1_3_1_4_1_1">
    <p:bg>
      <p:bgPr>
        <a:blipFill>
          <a:blip r:embed="rId2">
            <a:alphaModFix/>
          </a:blip>
          <a:stretch>
            <a:fillRect/>
          </a:stretch>
        </a:blipFill>
      </p:bgPr>
    </p:bg>
    <p:spTree>
      <p:nvGrpSpPr>
        <p:cNvPr id="1028" name="Shape 1028"/>
        <p:cNvGrpSpPr/>
        <p:nvPr/>
      </p:nvGrpSpPr>
      <p:grpSpPr>
        <a:xfrm>
          <a:off x="0" y="0"/>
          <a:ext cx="0" cy="0"/>
          <a:chOff x="0" y="0"/>
          <a:chExt cx="0" cy="0"/>
        </a:xfrm>
      </p:grpSpPr>
      <p:sp>
        <p:nvSpPr>
          <p:cNvPr id="1029" name="Google Shape;1029;g314db108713_0_1090"/>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030" name="Google Shape;1030;g314db108713_0_1090"/>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031" name="Google Shape;1031;g314db108713_0_1090"/>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032" name="Google Shape;1032;g314db108713_0_1090"/>
          <p:cNvSpPr txBox="1"/>
          <p:nvPr>
            <p:ph type="title"/>
          </p:nvPr>
        </p:nvSpPr>
        <p:spPr>
          <a:xfrm>
            <a:off x="908884" y="2049328"/>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Evergreen 3">
  <p:cSld name="TITLE_1_1_3_1_1_3_1_1">
    <p:bg>
      <p:bgPr>
        <a:blipFill>
          <a:blip r:embed="rId2">
            <a:alphaModFix/>
          </a:blip>
          <a:stretch>
            <a:fillRect/>
          </a:stretch>
        </a:blipFill>
      </p:bgPr>
    </p:bg>
    <p:spTree>
      <p:nvGrpSpPr>
        <p:cNvPr id="1033" name="Shape 1033"/>
        <p:cNvGrpSpPr/>
        <p:nvPr/>
      </p:nvGrpSpPr>
      <p:grpSpPr>
        <a:xfrm>
          <a:off x="0" y="0"/>
          <a:ext cx="0" cy="0"/>
          <a:chOff x="0" y="0"/>
          <a:chExt cx="0" cy="0"/>
        </a:xfrm>
      </p:grpSpPr>
      <p:sp>
        <p:nvSpPr>
          <p:cNvPr id="1034" name="Google Shape;1034;g314db108713_0_109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035" name="Google Shape;1035;g314db108713_0_109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036" name="Google Shape;1036;g314db108713_0_1095"/>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037" name="Google Shape;1037;g314db108713_0_1095"/>
          <p:cNvSpPr txBox="1"/>
          <p:nvPr>
            <p:ph type="title"/>
          </p:nvPr>
        </p:nvSpPr>
        <p:spPr>
          <a:xfrm>
            <a:off x="908884" y="2049328"/>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Green 1">
  <p:cSld name="TITLE_1_1_3_2_1_1">
    <p:bg>
      <p:bgPr>
        <a:blipFill>
          <a:blip r:embed="rId2">
            <a:alphaModFix/>
          </a:blip>
          <a:stretch>
            <a:fillRect/>
          </a:stretch>
        </a:blipFill>
      </p:bgPr>
    </p:bg>
    <p:spTree>
      <p:nvGrpSpPr>
        <p:cNvPr id="1038" name="Shape 1038"/>
        <p:cNvGrpSpPr/>
        <p:nvPr/>
      </p:nvGrpSpPr>
      <p:grpSpPr>
        <a:xfrm>
          <a:off x="0" y="0"/>
          <a:ext cx="0" cy="0"/>
          <a:chOff x="0" y="0"/>
          <a:chExt cx="0" cy="0"/>
        </a:xfrm>
      </p:grpSpPr>
      <p:sp>
        <p:nvSpPr>
          <p:cNvPr id="1039" name="Google Shape;1039;g314db108713_0_1100"/>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040" name="Google Shape;1040;g314db108713_0_1100"/>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041" name="Google Shape;1041;g314db108713_0_1100"/>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042" name="Google Shape;1042;g314db108713_0_1100"/>
          <p:cNvSpPr txBox="1"/>
          <p:nvPr>
            <p:ph type="title"/>
          </p:nvPr>
        </p:nvSpPr>
        <p:spPr>
          <a:xfrm>
            <a:off x="927254" y="2054772"/>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Leaf 3">
  <p:cSld name="TITLE_3_1_1_1_1_1_1_1_1_2">
    <p:bg>
      <p:bgPr>
        <a:blipFill>
          <a:blip r:embed="rId2">
            <a:alphaModFix/>
          </a:blip>
          <a:stretch>
            <a:fillRect/>
          </a:stretch>
        </a:blipFill>
      </p:bgPr>
    </p:bg>
    <p:spTree>
      <p:nvGrpSpPr>
        <p:cNvPr id="107" name="Shape 107"/>
        <p:cNvGrpSpPr/>
        <p:nvPr/>
      </p:nvGrpSpPr>
      <p:grpSpPr>
        <a:xfrm>
          <a:off x="0" y="0"/>
          <a:ext cx="0" cy="0"/>
          <a:chOff x="0" y="0"/>
          <a:chExt cx="0" cy="0"/>
        </a:xfrm>
      </p:grpSpPr>
      <p:sp>
        <p:nvSpPr>
          <p:cNvPr id="108" name="Google Shape;108;p70"/>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09" name="Google Shape;109;p70"/>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pic>
        <p:nvPicPr>
          <p:cNvPr id="110" name="Google Shape;110;p70"/>
          <p:cNvPicPr preferRelativeResize="0"/>
          <p:nvPr/>
        </p:nvPicPr>
        <p:blipFill rotWithShape="1">
          <a:blip r:embed="rId4">
            <a:alphaModFix/>
          </a:blip>
          <a:srcRect b="0" l="0" r="0" t="0"/>
          <a:stretch/>
        </p:blipFill>
        <p:spPr>
          <a:xfrm>
            <a:off x="1125776" y="8859239"/>
            <a:ext cx="1808775" cy="406399"/>
          </a:xfrm>
          <a:prstGeom prst="rect">
            <a:avLst/>
          </a:prstGeom>
          <a:noFill/>
          <a:ln>
            <a:noFill/>
          </a:ln>
        </p:spPr>
      </p:pic>
      <p:sp>
        <p:nvSpPr>
          <p:cNvPr id="111" name="Google Shape;111;p70"/>
          <p:cNvSpPr txBox="1"/>
          <p:nvPr>
            <p:ph type="title"/>
          </p:nvPr>
        </p:nvSpPr>
        <p:spPr>
          <a:xfrm>
            <a:off x="914400" y="2048529"/>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112" name="Google Shape;112;p70"/>
          <p:cNvSpPr txBox="1"/>
          <p:nvPr>
            <p:ph idx="1" type="subTitle"/>
          </p:nvPr>
        </p:nvSpPr>
        <p:spPr>
          <a:xfrm>
            <a:off x="914400" y="6776029"/>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Green 2">
  <p:cSld name="TITLE_1_1_3_1_2_1_1">
    <p:bg>
      <p:bgPr>
        <a:blipFill>
          <a:blip r:embed="rId2">
            <a:alphaModFix/>
          </a:blip>
          <a:stretch>
            <a:fillRect/>
          </a:stretch>
        </a:blipFill>
      </p:bgPr>
    </p:bg>
    <p:spTree>
      <p:nvGrpSpPr>
        <p:cNvPr id="1043" name="Shape 1043"/>
        <p:cNvGrpSpPr/>
        <p:nvPr/>
      </p:nvGrpSpPr>
      <p:grpSpPr>
        <a:xfrm>
          <a:off x="0" y="0"/>
          <a:ext cx="0" cy="0"/>
          <a:chOff x="0" y="0"/>
          <a:chExt cx="0" cy="0"/>
        </a:xfrm>
      </p:grpSpPr>
      <p:sp>
        <p:nvSpPr>
          <p:cNvPr id="1044" name="Google Shape;1044;g314db108713_0_110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045" name="Google Shape;1045;g314db108713_0_110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046" name="Google Shape;1046;g314db108713_0_1105"/>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047" name="Google Shape;1047;g314db108713_0_1105"/>
          <p:cNvSpPr txBox="1"/>
          <p:nvPr>
            <p:ph type="title"/>
          </p:nvPr>
        </p:nvSpPr>
        <p:spPr>
          <a:xfrm>
            <a:off x="927254" y="2054772"/>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Green 4">
  <p:cSld name="TITLE_1_1_3_1_1_1_1_1_1">
    <p:bg>
      <p:bgPr>
        <a:blipFill>
          <a:blip r:embed="rId2">
            <a:alphaModFix/>
          </a:blip>
          <a:stretch>
            <a:fillRect/>
          </a:stretch>
        </a:blipFill>
      </p:bgPr>
    </p:bg>
    <p:spTree>
      <p:nvGrpSpPr>
        <p:cNvPr id="1048" name="Shape 1048"/>
        <p:cNvGrpSpPr/>
        <p:nvPr/>
      </p:nvGrpSpPr>
      <p:grpSpPr>
        <a:xfrm>
          <a:off x="0" y="0"/>
          <a:ext cx="0" cy="0"/>
          <a:chOff x="0" y="0"/>
          <a:chExt cx="0" cy="0"/>
        </a:xfrm>
      </p:grpSpPr>
      <p:sp>
        <p:nvSpPr>
          <p:cNvPr id="1049" name="Google Shape;1049;g314db108713_0_1110"/>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050" name="Google Shape;1050;g314db108713_0_1110"/>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051" name="Google Shape;1051;g314db108713_0_1110"/>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052" name="Google Shape;1052;g314db108713_0_1110"/>
          <p:cNvSpPr txBox="1"/>
          <p:nvPr>
            <p:ph type="title"/>
          </p:nvPr>
        </p:nvSpPr>
        <p:spPr>
          <a:xfrm>
            <a:off x="927254" y="2054772"/>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1">
  <p:cSld name="TITLE_8">
    <p:spTree>
      <p:nvGrpSpPr>
        <p:cNvPr id="1053" name="Shape 1053"/>
        <p:cNvGrpSpPr/>
        <p:nvPr/>
      </p:nvGrpSpPr>
      <p:grpSpPr>
        <a:xfrm>
          <a:off x="0" y="0"/>
          <a:ext cx="0" cy="0"/>
          <a:chOff x="0" y="0"/>
          <a:chExt cx="0" cy="0"/>
        </a:xfrm>
      </p:grpSpPr>
      <p:sp>
        <p:nvSpPr>
          <p:cNvPr id="1054" name="Google Shape;1054;g314db108713_0_111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055" name="Google Shape;1055;g314db108713_0_111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056" name="Google Shape;1056;g314db108713_0_1115"/>
          <p:cNvSpPr txBox="1"/>
          <p:nvPr>
            <p:ph idx="2" type="body"/>
          </p:nvPr>
        </p:nvSpPr>
        <p:spPr>
          <a:xfrm>
            <a:off x="923654" y="3198600"/>
            <a:ext cx="118650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057" name="Google Shape;1057;g314db108713_0_1115"/>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
        <p:nvSpPr>
          <p:cNvPr id="1058" name="Google Shape;1058;g314db108713_0_1115"/>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larger font">
  <p:cSld name="TITLE_8_1">
    <p:spTree>
      <p:nvGrpSpPr>
        <p:cNvPr id="1059" name="Shape 1059"/>
        <p:cNvGrpSpPr/>
        <p:nvPr/>
      </p:nvGrpSpPr>
      <p:grpSpPr>
        <a:xfrm>
          <a:off x="0" y="0"/>
          <a:ext cx="0" cy="0"/>
          <a:chOff x="0" y="0"/>
          <a:chExt cx="0" cy="0"/>
        </a:xfrm>
      </p:grpSpPr>
      <p:sp>
        <p:nvSpPr>
          <p:cNvPr id="1060" name="Google Shape;1060;g314db108713_0_112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061" name="Google Shape;1061;g314db108713_0_1121"/>
          <p:cNvSpPr txBox="1"/>
          <p:nvPr>
            <p:ph type="title"/>
          </p:nvPr>
        </p:nvSpPr>
        <p:spPr>
          <a:xfrm>
            <a:off x="916880" y="2063670"/>
            <a:ext cx="15542400" cy="1260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4800">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062" name="Google Shape;1062;g314db108713_0_112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063" name="Google Shape;1063;g314db108713_0_1121"/>
          <p:cNvSpPr txBox="1"/>
          <p:nvPr>
            <p:ph idx="2" type="body"/>
          </p:nvPr>
        </p:nvSpPr>
        <p:spPr>
          <a:xfrm>
            <a:off x="923654" y="3503400"/>
            <a:ext cx="11865000" cy="5917200"/>
          </a:xfrm>
          <a:prstGeom prst="rect">
            <a:avLst/>
          </a:prstGeom>
          <a:noFill/>
          <a:ln>
            <a:noFill/>
          </a:ln>
        </p:spPr>
        <p:txBody>
          <a:bodyPr anchorCtr="0" anchor="t" bIns="182850" lIns="182850" spcFirstLastPara="1" rIns="182850" wrap="square" tIns="182850">
            <a:noAutofit/>
          </a:bodyPr>
          <a:lstStyle>
            <a:lvl1pPr indent="-419100" lvl="0" marL="457200" algn="l">
              <a:lnSpc>
                <a:spcPct val="125000"/>
              </a:lnSpc>
              <a:spcBef>
                <a:spcPts val="0"/>
              </a:spcBef>
              <a:spcAft>
                <a:spcPts val="0"/>
              </a:spcAft>
              <a:buSzPts val="3000"/>
              <a:buChar char="●"/>
              <a:defRPr sz="3000"/>
            </a:lvl1pPr>
            <a:lvl2pPr indent="-419100" lvl="1" marL="914400" algn="l">
              <a:lnSpc>
                <a:spcPct val="125000"/>
              </a:lnSpc>
              <a:spcBef>
                <a:spcPts val="0"/>
              </a:spcBef>
              <a:spcAft>
                <a:spcPts val="0"/>
              </a:spcAft>
              <a:buSzPts val="3000"/>
              <a:buChar char="○"/>
              <a:defRPr sz="3000"/>
            </a:lvl2pPr>
            <a:lvl3pPr indent="-419100" lvl="2" marL="1371600" algn="l">
              <a:lnSpc>
                <a:spcPct val="125000"/>
              </a:lnSpc>
              <a:spcBef>
                <a:spcPts val="0"/>
              </a:spcBef>
              <a:spcAft>
                <a:spcPts val="0"/>
              </a:spcAft>
              <a:buSzPts val="3000"/>
              <a:buChar char="■"/>
              <a:defRPr sz="3000"/>
            </a:lvl3pPr>
            <a:lvl4pPr indent="-419100" lvl="3" marL="1828800" algn="l">
              <a:lnSpc>
                <a:spcPct val="125000"/>
              </a:lnSpc>
              <a:spcBef>
                <a:spcPts val="0"/>
              </a:spcBef>
              <a:spcAft>
                <a:spcPts val="0"/>
              </a:spcAft>
              <a:buSzPts val="3000"/>
              <a:buChar char="●"/>
              <a:defRPr sz="3000"/>
            </a:lvl4pPr>
            <a:lvl5pPr indent="-419100" lvl="4" marL="2286000" algn="l">
              <a:lnSpc>
                <a:spcPct val="125000"/>
              </a:lnSpc>
              <a:spcBef>
                <a:spcPts val="0"/>
              </a:spcBef>
              <a:spcAft>
                <a:spcPts val="0"/>
              </a:spcAft>
              <a:buSzPts val="3000"/>
              <a:buChar char="○"/>
              <a:defRPr sz="3000"/>
            </a:lvl5pPr>
            <a:lvl6pPr indent="-419100" lvl="5" marL="2743200" algn="l">
              <a:lnSpc>
                <a:spcPct val="125000"/>
              </a:lnSpc>
              <a:spcBef>
                <a:spcPts val="0"/>
              </a:spcBef>
              <a:spcAft>
                <a:spcPts val="0"/>
              </a:spcAft>
              <a:buSzPts val="3000"/>
              <a:buChar char="■"/>
              <a:defRPr sz="3000"/>
            </a:lvl6pPr>
            <a:lvl7pPr indent="-419100" lvl="6" marL="3200400" algn="l">
              <a:lnSpc>
                <a:spcPct val="125000"/>
              </a:lnSpc>
              <a:spcBef>
                <a:spcPts val="0"/>
              </a:spcBef>
              <a:spcAft>
                <a:spcPts val="0"/>
              </a:spcAft>
              <a:buSzPts val="3000"/>
              <a:buChar char="●"/>
              <a:defRPr sz="3000"/>
            </a:lvl7pPr>
            <a:lvl8pPr indent="-419100" lvl="7" marL="3657600" algn="l">
              <a:lnSpc>
                <a:spcPct val="125000"/>
              </a:lnSpc>
              <a:spcBef>
                <a:spcPts val="0"/>
              </a:spcBef>
              <a:spcAft>
                <a:spcPts val="0"/>
              </a:spcAft>
              <a:buSzPts val="3000"/>
              <a:buChar char="○"/>
              <a:defRPr sz="3000"/>
            </a:lvl8pPr>
            <a:lvl9pPr indent="-419100" lvl="8" marL="4114800" algn="l">
              <a:lnSpc>
                <a:spcPct val="125000"/>
              </a:lnSpc>
              <a:spcBef>
                <a:spcPts val="0"/>
              </a:spcBef>
              <a:spcAft>
                <a:spcPts val="0"/>
              </a:spcAft>
              <a:buSzPts val="3000"/>
              <a:buChar char="■"/>
              <a:defRPr sz="3000"/>
            </a:lvl9pPr>
          </a:lstStyle>
          <a:p/>
        </p:txBody>
      </p:sp>
      <p:pic>
        <p:nvPicPr>
          <p:cNvPr id="1064" name="Google Shape;1064;g314db108713_0_1121"/>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with columns">
  <p:cSld name="TITLE_1_1_5_1_1_1">
    <p:spTree>
      <p:nvGrpSpPr>
        <p:cNvPr id="1065" name="Shape 1065"/>
        <p:cNvGrpSpPr/>
        <p:nvPr/>
      </p:nvGrpSpPr>
      <p:grpSpPr>
        <a:xfrm>
          <a:off x="0" y="0"/>
          <a:ext cx="0" cy="0"/>
          <a:chOff x="0" y="0"/>
          <a:chExt cx="0" cy="0"/>
        </a:xfrm>
      </p:grpSpPr>
      <p:sp>
        <p:nvSpPr>
          <p:cNvPr id="1066" name="Google Shape;1066;g314db108713_0_112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067" name="Google Shape;1067;g314db108713_0_1127"/>
          <p:cNvSpPr txBox="1"/>
          <p:nvPr>
            <p:ph idx="2" type="body"/>
          </p:nvPr>
        </p:nvSpPr>
        <p:spPr>
          <a:xfrm>
            <a:off x="940750" y="3198600"/>
            <a:ext cx="14620800" cy="2659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068" name="Google Shape;1068;g314db108713_0_1127"/>
          <p:cNvSpPr txBox="1"/>
          <p:nvPr>
            <p:ph idx="3" type="body"/>
          </p:nvPr>
        </p:nvSpPr>
        <p:spPr>
          <a:xfrm>
            <a:off x="924300" y="6479350"/>
            <a:ext cx="4434000" cy="2659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069" name="Google Shape;1069;g314db108713_0_1127"/>
          <p:cNvSpPr txBox="1"/>
          <p:nvPr>
            <p:ph idx="4" type="body"/>
          </p:nvPr>
        </p:nvSpPr>
        <p:spPr>
          <a:xfrm>
            <a:off x="6856150" y="6494000"/>
            <a:ext cx="4434000" cy="2659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070" name="Google Shape;1070;g314db108713_0_1127"/>
          <p:cNvSpPr txBox="1"/>
          <p:nvPr>
            <p:ph idx="5" type="body"/>
          </p:nvPr>
        </p:nvSpPr>
        <p:spPr>
          <a:xfrm>
            <a:off x="12788000" y="6494000"/>
            <a:ext cx="4434000" cy="2659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071" name="Google Shape;1071;g314db108713_0_112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072" name="Google Shape;1072;g314db108713_0_1127"/>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
        <p:nvSpPr>
          <p:cNvPr id="1073" name="Google Shape;1073;g314db108713_0_1127"/>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with leaf 1">
  <p:cSld name="TITLE_1_1_2_2_2">
    <p:bg>
      <p:bgPr>
        <a:blipFill>
          <a:blip r:embed="rId2">
            <a:alphaModFix/>
          </a:blip>
          <a:stretch>
            <a:fillRect/>
          </a:stretch>
        </a:blipFill>
      </p:bgPr>
    </p:bg>
    <p:spTree>
      <p:nvGrpSpPr>
        <p:cNvPr id="1074" name="Shape 1074"/>
        <p:cNvGrpSpPr/>
        <p:nvPr/>
      </p:nvGrpSpPr>
      <p:grpSpPr>
        <a:xfrm>
          <a:off x="0" y="0"/>
          <a:ext cx="0" cy="0"/>
          <a:chOff x="0" y="0"/>
          <a:chExt cx="0" cy="0"/>
        </a:xfrm>
      </p:grpSpPr>
      <p:sp>
        <p:nvSpPr>
          <p:cNvPr id="1075" name="Google Shape;1075;g314db108713_0_113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076" name="Google Shape;1076;g314db108713_0_1136"/>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077" name="Google Shape;1077;g314db108713_0_1136"/>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078" name="Google Shape;1078;g314db108713_0_1136"/>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1079" name="Google Shape;1079;g314db108713_0_1136"/>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with leaf 2">
  <p:cSld name="TITLE_1_1_2_2_1_2">
    <p:bg>
      <p:bgPr>
        <a:blipFill>
          <a:blip r:embed="rId2">
            <a:alphaModFix/>
          </a:blip>
          <a:stretch>
            <a:fillRect/>
          </a:stretch>
        </a:blipFill>
      </p:bgPr>
    </p:bg>
    <p:spTree>
      <p:nvGrpSpPr>
        <p:cNvPr id="1080" name="Shape 1080"/>
        <p:cNvGrpSpPr/>
        <p:nvPr/>
      </p:nvGrpSpPr>
      <p:grpSpPr>
        <a:xfrm>
          <a:off x="0" y="0"/>
          <a:ext cx="0" cy="0"/>
          <a:chOff x="0" y="0"/>
          <a:chExt cx="0" cy="0"/>
        </a:xfrm>
      </p:grpSpPr>
      <p:sp>
        <p:nvSpPr>
          <p:cNvPr id="1081" name="Google Shape;1081;g314db108713_0_1142"/>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082" name="Google Shape;1082;g314db108713_0_1142"/>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083" name="Google Shape;1083;g314db108713_0_1142"/>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084" name="Google Shape;1084;g314db108713_0_1142"/>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1085" name="Google Shape;1085;g314db108713_0_1142"/>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with leaf 3">
  <p:cSld name="TITLE_1_1_2_2_1_1_3">
    <p:bg>
      <p:bgPr>
        <a:blipFill>
          <a:blip r:embed="rId2">
            <a:alphaModFix/>
          </a:blip>
          <a:stretch>
            <a:fillRect/>
          </a:stretch>
        </a:blipFill>
      </p:bgPr>
    </p:bg>
    <p:spTree>
      <p:nvGrpSpPr>
        <p:cNvPr id="1086" name="Shape 1086"/>
        <p:cNvGrpSpPr/>
        <p:nvPr/>
      </p:nvGrpSpPr>
      <p:grpSpPr>
        <a:xfrm>
          <a:off x="0" y="0"/>
          <a:ext cx="0" cy="0"/>
          <a:chOff x="0" y="0"/>
          <a:chExt cx="0" cy="0"/>
        </a:xfrm>
      </p:grpSpPr>
      <p:sp>
        <p:nvSpPr>
          <p:cNvPr id="1087" name="Google Shape;1087;g314db108713_0_1148"/>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088" name="Google Shape;1088;g314db108713_0_1148"/>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089" name="Google Shape;1089;g314db108713_0_1148"/>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090" name="Google Shape;1090;g314db108713_0_1148"/>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1091" name="Google Shape;1091;g314db108713_0_1148"/>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with leaf 4">
  <p:cSld name="TITLE_1_1_2_2_1_1_2_2">
    <p:bg>
      <p:bgPr>
        <a:blipFill>
          <a:blip r:embed="rId2">
            <a:alphaModFix/>
          </a:blip>
          <a:stretch>
            <a:fillRect/>
          </a:stretch>
        </a:blipFill>
      </p:bgPr>
    </p:bg>
    <p:spTree>
      <p:nvGrpSpPr>
        <p:cNvPr id="1092" name="Shape 1092"/>
        <p:cNvGrpSpPr/>
        <p:nvPr/>
      </p:nvGrpSpPr>
      <p:grpSpPr>
        <a:xfrm>
          <a:off x="0" y="0"/>
          <a:ext cx="0" cy="0"/>
          <a:chOff x="0" y="0"/>
          <a:chExt cx="0" cy="0"/>
        </a:xfrm>
      </p:grpSpPr>
      <p:sp>
        <p:nvSpPr>
          <p:cNvPr id="1093" name="Google Shape;1093;g314db108713_0_1154"/>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094" name="Google Shape;1094;g314db108713_0_1154"/>
          <p:cNvSpPr txBox="1"/>
          <p:nvPr>
            <p:ph idx="2" type="body"/>
          </p:nvPr>
        </p:nvSpPr>
        <p:spPr>
          <a:xfrm>
            <a:off x="940750" y="3198600"/>
            <a:ext cx="11847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095" name="Google Shape;1095;g314db108713_0_1154"/>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096" name="Google Shape;1096;g314db108713_0_1154"/>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1097" name="Google Shape;1097;g314db108713_0_1154"/>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with leaf 5">
  <p:cSld name="TITLE_1_1_2_2_1_1_2_1_1">
    <p:bg>
      <p:bgPr>
        <a:blipFill>
          <a:blip r:embed="rId2">
            <a:alphaModFix/>
          </a:blip>
          <a:stretch>
            <a:fillRect/>
          </a:stretch>
        </a:blipFill>
      </p:bgPr>
    </p:bg>
    <p:spTree>
      <p:nvGrpSpPr>
        <p:cNvPr id="1098" name="Shape 1098"/>
        <p:cNvGrpSpPr/>
        <p:nvPr/>
      </p:nvGrpSpPr>
      <p:grpSpPr>
        <a:xfrm>
          <a:off x="0" y="0"/>
          <a:ext cx="0" cy="0"/>
          <a:chOff x="0" y="0"/>
          <a:chExt cx="0" cy="0"/>
        </a:xfrm>
      </p:grpSpPr>
      <p:sp>
        <p:nvSpPr>
          <p:cNvPr id="1099" name="Google Shape;1099;g314db108713_0_1160"/>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100" name="Google Shape;1100;g314db108713_0_1160"/>
          <p:cNvSpPr txBox="1"/>
          <p:nvPr>
            <p:ph idx="2" type="body"/>
          </p:nvPr>
        </p:nvSpPr>
        <p:spPr>
          <a:xfrm>
            <a:off x="940750" y="3198600"/>
            <a:ext cx="11866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101" name="Google Shape;1101;g314db108713_0_1160"/>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102" name="Google Shape;1102;g314db108713_0_1160"/>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1103" name="Google Shape;1103;g314db108713_0_1160"/>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Leaf 4">
  <p:cSld name="TITLE_3_1_1_1_1_1_1_1_1_1_1_1_2">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71"/>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15" name="Google Shape;115;p7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pic>
        <p:nvPicPr>
          <p:cNvPr id="116" name="Google Shape;116;p71"/>
          <p:cNvPicPr preferRelativeResize="0"/>
          <p:nvPr/>
        </p:nvPicPr>
        <p:blipFill rotWithShape="1">
          <a:blip r:embed="rId4">
            <a:alphaModFix/>
          </a:blip>
          <a:srcRect b="0" l="0" r="0" t="0"/>
          <a:stretch/>
        </p:blipFill>
        <p:spPr>
          <a:xfrm>
            <a:off x="1125776" y="8859239"/>
            <a:ext cx="1808775" cy="406399"/>
          </a:xfrm>
          <a:prstGeom prst="rect">
            <a:avLst/>
          </a:prstGeom>
          <a:noFill/>
          <a:ln>
            <a:noFill/>
          </a:ln>
        </p:spPr>
      </p:pic>
      <p:sp>
        <p:nvSpPr>
          <p:cNvPr id="117" name="Google Shape;117;p71"/>
          <p:cNvSpPr txBox="1"/>
          <p:nvPr>
            <p:ph type="title"/>
          </p:nvPr>
        </p:nvSpPr>
        <p:spPr>
          <a:xfrm>
            <a:off x="914400" y="2048529"/>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118" name="Google Shape;118;p71"/>
          <p:cNvSpPr txBox="1"/>
          <p:nvPr>
            <p:ph idx="1" type="subTitle"/>
          </p:nvPr>
        </p:nvSpPr>
        <p:spPr>
          <a:xfrm>
            <a:off x="914400" y="6776029"/>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evergreen with columns">
  <p:cSld name="TITLE_1_1_5_2_1">
    <p:bg>
      <p:bgPr>
        <a:blipFill>
          <a:blip r:embed="rId2">
            <a:alphaModFix/>
          </a:blip>
          <a:stretch>
            <a:fillRect/>
          </a:stretch>
        </a:blipFill>
      </p:bgPr>
    </p:bg>
    <p:spTree>
      <p:nvGrpSpPr>
        <p:cNvPr id="1104" name="Shape 1104"/>
        <p:cNvGrpSpPr/>
        <p:nvPr/>
      </p:nvGrpSpPr>
      <p:grpSpPr>
        <a:xfrm>
          <a:off x="0" y="0"/>
          <a:ext cx="0" cy="0"/>
          <a:chOff x="0" y="0"/>
          <a:chExt cx="0" cy="0"/>
        </a:xfrm>
      </p:grpSpPr>
      <p:sp>
        <p:nvSpPr>
          <p:cNvPr id="1105" name="Google Shape;1105;g314db108713_0_1166"/>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106" name="Google Shape;1106;g314db108713_0_116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sp>
        <p:nvSpPr>
          <p:cNvPr id="1107" name="Google Shape;1107;g314db108713_0_1166"/>
          <p:cNvSpPr txBox="1"/>
          <p:nvPr>
            <p:ph idx="2" type="body"/>
          </p:nvPr>
        </p:nvSpPr>
        <p:spPr>
          <a:xfrm>
            <a:off x="940750" y="3198600"/>
            <a:ext cx="14620800" cy="2659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pic>
        <p:nvPicPr>
          <p:cNvPr id="1108" name="Google Shape;1108;g314db108713_0_1166"/>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109" name="Google Shape;1109;g314db108713_0_1166"/>
          <p:cNvSpPr txBox="1"/>
          <p:nvPr>
            <p:ph idx="3" type="body"/>
          </p:nvPr>
        </p:nvSpPr>
        <p:spPr>
          <a:xfrm>
            <a:off x="924300" y="6479350"/>
            <a:ext cx="4434000" cy="2659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1110" name="Google Shape;1110;g314db108713_0_1166"/>
          <p:cNvSpPr txBox="1"/>
          <p:nvPr>
            <p:ph idx="4" type="body"/>
          </p:nvPr>
        </p:nvSpPr>
        <p:spPr>
          <a:xfrm>
            <a:off x="6856150" y="6494000"/>
            <a:ext cx="4434000" cy="2659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1111" name="Google Shape;1111;g314db108713_0_1166"/>
          <p:cNvSpPr txBox="1"/>
          <p:nvPr>
            <p:ph idx="5" type="body"/>
          </p:nvPr>
        </p:nvSpPr>
        <p:spPr>
          <a:xfrm>
            <a:off x="12788000" y="6494000"/>
            <a:ext cx="4434000" cy="2659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1112" name="Google Shape;1112;g314db108713_0_1166"/>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evergreen larger font">
  <p:cSld name="TITLE_1_1_4_1_1">
    <p:bg>
      <p:bgPr>
        <a:blipFill>
          <a:blip r:embed="rId2">
            <a:alphaModFix/>
          </a:blip>
          <a:stretch>
            <a:fillRect/>
          </a:stretch>
        </a:blipFill>
      </p:bgPr>
    </p:bg>
    <p:spTree>
      <p:nvGrpSpPr>
        <p:cNvPr id="1113" name="Shape 1113"/>
        <p:cNvGrpSpPr/>
        <p:nvPr/>
      </p:nvGrpSpPr>
      <p:grpSpPr>
        <a:xfrm>
          <a:off x="0" y="0"/>
          <a:ext cx="0" cy="0"/>
          <a:chOff x="0" y="0"/>
          <a:chExt cx="0" cy="0"/>
        </a:xfrm>
      </p:grpSpPr>
      <p:sp>
        <p:nvSpPr>
          <p:cNvPr id="1114" name="Google Shape;1114;g314db108713_0_117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115" name="Google Shape;1115;g314db108713_0_1175"/>
          <p:cNvSpPr txBox="1"/>
          <p:nvPr>
            <p:ph type="title"/>
          </p:nvPr>
        </p:nvSpPr>
        <p:spPr>
          <a:xfrm>
            <a:off x="916880" y="2063670"/>
            <a:ext cx="1643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48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
        <p:nvSpPr>
          <p:cNvPr id="1116" name="Google Shape;1116;g314db108713_0_117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sp>
        <p:nvSpPr>
          <p:cNvPr id="1117" name="Google Shape;1117;g314db108713_0_1175"/>
          <p:cNvSpPr txBox="1"/>
          <p:nvPr>
            <p:ph idx="2" type="body"/>
          </p:nvPr>
        </p:nvSpPr>
        <p:spPr>
          <a:xfrm>
            <a:off x="940750" y="3503400"/>
            <a:ext cx="11847600" cy="5917200"/>
          </a:xfrm>
          <a:prstGeom prst="rect">
            <a:avLst/>
          </a:prstGeom>
          <a:noFill/>
          <a:ln>
            <a:noFill/>
          </a:ln>
        </p:spPr>
        <p:txBody>
          <a:bodyPr anchorCtr="0" anchor="t" bIns="182850" lIns="182850" spcFirstLastPara="1" rIns="182850" wrap="square" tIns="182850">
            <a:noAutofit/>
          </a:bodyPr>
          <a:lstStyle>
            <a:lvl1pPr indent="-419100" lvl="0" marL="457200" algn="l">
              <a:lnSpc>
                <a:spcPct val="125000"/>
              </a:lnSpc>
              <a:spcBef>
                <a:spcPts val="0"/>
              </a:spcBef>
              <a:spcAft>
                <a:spcPts val="0"/>
              </a:spcAft>
              <a:buClr>
                <a:srgbClr val="FFFFFF"/>
              </a:buClr>
              <a:buSzPts val="3000"/>
              <a:buChar char="●"/>
              <a:defRPr sz="3000">
                <a:solidFill>
                  <a:srgbClr val="FFFFFF"/>
                </a:solidFill>
              </a:defRPr>
            </a:lvl1pPr>
            <a:lvl2pPr indent="-419100" lvl="1" marL="914400" algn="l">
              <a:lnSpc>
                <a:spcPct val="125000"/>
              </a:lnSpc>
              <a:spcBef>
                <a:spcPts val="0"/>
              </a:spcBef>
              <a:spcAft>
                <a:spcPts val="0"/>
              </a:spcAft>
              <a:buClr>
                <a:srgbClr val="FFFFFF"/>
              </a:buClr>
              <a:buSzPts val="3000"/>
              <a:buChar char="○"/>
              <a:defRPr sz="3000">
                <a:solidFill>
                  <a:srgbClr val="FFFFFF"/>
                </a:solidFill>
              </a:defRPr>
            </a:lvl2pPr>
            <a:lvl3pPr indent="-419100" lvl="2" marL="1371600" algn="l">
              <a:lnSpc>
                <a:spcPct val="125000"/>
              </a:lnSpc>
              <a:spcBef>
                <a:spcPts val="0"/>
              </a:spcBef>
              <a:spcAft>
                <a:spcPts val="0"/>
              </a:spcAft>
              <a:buClr>
                <a:srgbClr val="FFFFFF"/>
              </a:buClr>
              <a:buSzPts val="3000"/>
              <a:buChar char="■"/>
              <a:defRPr sz="3000">
                <a:solidFill>
                  <a:srgbClr val="FFFFFF"/>
                </a:solidFill>
              </a:defRPr>
            </a:lvl3pPr>
            <a:lvl4pPr indent="-419100" lvl="3" marL="1828800" algn="l">
              <a:lnSpc>
                <a:spcPct val="125000"/>
              </a:lnSpc>
              <a:spcBef>
                <a:spcPts val="0"/>
              </a:spcBef>
              <a:spcAft>
                <a:spcPts val="0"/>
              </a:spcAft>
              <a:buClr>
                <a:srgbClr val="FFFFFF"/>
              </a:buClr>
              <a:buSzPts val="3000"/>
              <a:buChar char="●"/>
              <a:defRPr sz="3000">
                <a:solidFill>
                  <a:srgbClr val="FFFFFF"/>
                </a:solidFill>
              </a:defRPr>
            </a:lvl4pPr>
            <a:lvl5pPr indent="-419100" lvl="4" marL="2286000" algn="l">
              <a:lnSpc>
                <a:spcPct val="125000"/>
              </a:lnSpc>
              <a:spcBef>
                <a:spcPts val="0"/>
              </a:spcBef>
              <a:spcAft>
                <a:spcPts val="0"/>
              </a:spcAft>
              <a:buClr>
                <a:srgbClr val="FFFFFF"/>
              </a:buClr>
              <a:buSzPts val="3000"/>
              <a:buChar char="○"/>
              <a:defRPr sz="3000">
                <a:solidFill>
                  <a:srgbClr val="FFFFFF"/>
                </a:solidFill>
              </a:defRPr>
            </a:lvl5pPr>
            <a:lvl6pPr indent="-419100" lvl="5" marL="2743200" algn="l">
              <a:lnSpc>
                <a:spcPct val="125000"/>
              </a:lnSpc>
              <a:spcBef>
                <a:spcPts val="0"/>
              </a:spcBef>
              <a:spcAft>
                <a:spcPts val="0"/>
              </a:spcAft>
              <a:buClr>
                <a:srgbClr val="FFFFFF"/>
              </a:buClr>
              <a:buSzPts val="3000"/>
              <a:buChar char="■"/>
              <a:defRPr sz="3000">
                <a:solidFill>
                  <a:srgbClr val="FFFFFF"/>
                </a:solidFill>
              </a:defRPr>
            </a:lvl6pPr>
            <a:lvl7pPr indent="-419100" lvl="6" marL="3200400" algn="l">
              <a:lnSpc>
                <a:spcPct val="125000"/>
              </a:lnSpc>
              <a:spcBef>
                <a:spcPts val="0"/>
              </a:spcBef>
              <a:spcAft>
                <a:spcPts val="0"/>
              </a:spcAft>
              <a:buClr>
                <a:srgbClr val="FFFFFF"/>
              </a:buClr>
              <a:buSzPts val="3000"/>
              <a:buChar char="●"/>
              <a:defRPr sz="3000">
                <a:solidFill>
                  <a:srgbClr val="FFFFFF"/>
                </a:solidFill>
              </a:defRPr>
            </a:lvl7pPr>
            <a:lvl8pPr indent="-419100" lvl="7" marL="3657600" algn="l">
              <a:lnSpc>
                <a:spcPct val="125000"/>
              </a:lnSpc>
              <a:spcBef>
                <a:spcPts val="0"/>
              </a:spcBef>
              <a:spcAft>
                <a:spcPts val="0"/>
              </a:spcAft>
              <a:buClr>
                <a:srgbClr val="FFFFFF"/>
              </a:buClr>
              <a:buSzPts val="3000"/>
              <a:buChar char="○"/>
              <a:defRPr sz="3000">
                <a:solidFill>
                  <a:srgbClr val="FFFFFF"/>
                </a:solidFill>
              </a:defRPr>
            </a:lvl8pPr>
            <a:lvl9pPr indent="-419100" lvl="8" marL="4114800" algn="l">
              <a:lnSpc>
                <a:spcPct val="125000"/>
              </a:lnSpc>
              <a:spcBef>
                <a:spcPts val="0"/>
              </a:spcBef>
              <a:spcAft>
                <a:spcPts val="0"/>
              </a:spcAft>
              <a:buClr>
                <a:srgbClr val="FFFFFF"/>
              </a:buClr>
              <a:buSzPts val="3000"/>
              <a:buChar char="■"/>
              <a:defRPr sz="3000">
                <a:solidFill>
                  <a:srgbClr val="FFFFFF"/>
                </a:solidFill>
              </a:defRPr>
            </a:lvl9pPr>
          </a:lstStyle>
          <a:p/>
        </p:txBody>
      </p:sp>
      <p:pic>
        <p:nvPicPr>
          <p:cNvPr id="1118" name="Google Shape;1118;g314db108713_0_1175"/>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evergreen with leaf 2">
  <p:cSld name="TITLE_1_1_3_1_3_1">
    <p:bg>
      <p:bgPr>
        <a:blipFill>
          <a:blip r:embed="rId2">
            <a:alphaModFix/>
          </a:blip>
          <a:stretch>
            <a:fillRect/>
          </a:stretch>
        </a:blipFill>
      </p:bgPr>
    </p:bg>
    <p:spTree>
      <p:nvGrpSpPr>
        <p:cNvPr id="1119" name="Shape 1119"/>
        <p:cNvGrpSpPr/>
        <p:nvPr/>
      </p:nvGrpSpPr>
      <p:grpSpPr>
        <a:xfrm>
          <a:off x="0" y="0"/>
          <a:ext cx="0" cy="0"/>
          <a:chOff x="0" y="0"/>
          <a:chExt cx="0" cy="0"/>
        </a:xfrm>
      </p:grpSpPr>
      <p:sp>
        <p:nvSpPr>
          <p:cNvPr id="1120" name="Google Shape;1120;g314db108713_0_118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121" name="Google Shape;1121;g314db108713_0_1181"/>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122" name="Google Shape;1122;g314db108713_0_118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sp>
        <p:nvSpPr>
          <p:cNvPr id="1123" name="Google Shape;1123;g314db108713_0_1181"/>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1124" name="Google Shape;1124;g314db108713_0_1181"/>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evergreen with leaf 3">
  <p:cSld name="TITLE_1_1_3_1_1_2_1">
    <p:bg>
      <p:bgPr>
        <a:blipFill>
          <a:blip r:embed="rId2">
            <a:alphaModFix/>
          </a:blip>
          <a:stretch>
            <a:fillRect/>
          </a:stretch>
        </a:blipFill>
      </p:bgPr>
    </p:bg>
    <p:spTree>
      <p:nvGrpSpPr>
        <p:cNvPr id="1125" name="Shape 1125"/>
        <p:cNvGrpSpPr/>
        <p:nvPr/>
      </p:nvGrpSpPr>
      <p:grpSpPr>
        <a:xfrm>
          <a:off x="0" y="0"/>
          <a:ext cx="0" cy="0"/>
          <a:chOff x="0" y="0"/>
          <a:chExt cx="0" cy="0"/>
        </a:xfrm>
      </p:grpSpPr>
      <p:sp>
        <p:nvSpPr>
          <p:cNvPr id="1126" name="Google Shape;1126;g314db108713_0_118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127" name="Google Shape;1127;g314db108713_0_1187"/>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128" name="Google Shape;1128;g314db108713_0_1187"/>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
        <p:nvSpPr>
          <p:cNvPr id="1129" name="Google Shape;1129;g314db108713_0_118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sp>
        <p:nvSpPr>
          <p:cNvPr id="1130" name="Google Shape;1130;g314db108713_0_1187"/>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hite">
  <p:cSld name="TITLE_7_3">
    <p:spTree>
      <p:nvGrpSpPr>
        <p:cNvPr id="1131" name="Shape 1131"/>
        <p:cNvGrpSpPr/>
        <p:nvPr/>
      </p:nvGrpSpPr>
      <p:grpSpPr>
        <a:xfrm>
          <a:off x="0" y="0"/>
          <a:ext cx="0" cy="0"/>
          <a:chOff x="0" y="0"/>
          <a:chExt cx="0" cy="0"/>
        </a:xfrm>
      </p:grpSpPr>
      <p:sp>
        <p:nvSpPr>
          <p:cNvPr id="1132" name="Google Shape;1132;g314db108713_0_119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133" name="Google Shape;1133;g314db108713_0_1193"/>
          <p:cNvSpPr txBox="1"/>
          <p:nvPr>
            <p:ph type="title"/>
          </p:nvPr>
        </p:nvSpPr>
        <p:spPr>
          <a:xfrm>
            <a:off x="916900" y="2673250"/>
            <a:ext cx="7323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134" name="Google Shape;1134;g314db108713_0_119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135" name="Google Shape;1135;g314db108713_0_1193"/>
          <p:cNvSpPr txBox="1"/>
          <p:nvPr>
            <p:ph idx="2" type="body"/>
          </p:nvPr>
        </p:nvSpPr>
        <p:spPr>
          <a:xfrm>
            <a:off x="10047500" y="2667000"/>
            <a:ext cx="72810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136" name="Google Shape;1136;g314db108713_0_1193"/>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cxnSp>
        <p:nvCxnSpPr>
          <p:cNvPr id="1137" name="Google Shape;1137;g314db108713_0_1193"/>
          <p:cNvCxnSpPr/>
          <p:nvPr/>
        </p:nvCxnSpPr>
        <p:spPr>
          <a:xfrm>
            <a:off x="9144000" y="2460494"/>
            <a:ext cx="0" cy="5819400"/>
          </a:xfrm>
          <a:prstGeom prst="straightConnector1">
            <a:avLst/>
          </a:prstGeom>
          <a:noFill/>
          <a:ln cap="flat" cmpd="sng" w="9525">
            <a:solidFill>
              <a:srgbClr val="D9D9D9"/>
            </a:solidFill>
            <a:prstDash val="solid"/>
            <a:round/>
            <a:headEnd len="sm" w="sm" type="none"/>
            <a:tailEnd len="sm" w="sm" type="none"/>
          </a:ln>
        </p:spPr>
      </p:cxn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evergreen">
  <p:cSld name="TITLE_7_3_1">
    <p:bg>
      <p:bgPr>
        <a:solidFill>
          <a:schemeClr val="dk1"/>
        </a:solidFill>
      </p:bgPr>
    </p:bg>
    <p:spTree>
      <p:nvGrpSpPr>
        <p:cNvPr id="1138" name="Shape 1138"/>
        <p:cNvGrpSpPr/>
        <p:nvPr/>
      </p:nvGrpSpPr>
      <p:grpSpPr>
        <a:xfrm>
          <a:off x="0" y="0"/>
          <a:ext cx="0" cy="0"/>
          <a:chOff x="0" y="0"/>
          <a:chExt cx="0" cy="0"/>
        </a:xfrm>
      </p:grpSpPr>
      <p:sp>
        <p:nvSpPr>
          <p:cNvPr id="1139" name="Google Shape;1139;g314db108713_0_1200"/>
          <p:cNvSpPr txBox="1"/>
          <p:nvPr>
            <p:ph type="title"/>
          </p:nvPr>
        </p:nvSpPr>
        <p:spPr>
          <a:xfrm>
            <a:off x="916900" y="2673250"/>
            <a:ext cx="7323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1140" name="Google Shape;1140;g314db108713_0_1200"/>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1141" name="Google Shape;1141;g314db108713_0_1200"/>
          <p:cNvSpPr txBox="1"/>
          <p:nvPr>
            <p:ph idx="2" type="body"/>
          </p:nvPr>
        </p:nvSpPr>
        <p:spPr>
          <a:xfrm>
            <a:off x="10047500" y="2667000"/>
            <a:ext cx="72810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cxnSp>
        <p:nvCxnSpPr>
          <p:cNvPr id="1142" name="Google Shape;1142;g314db108713_0_1200"/>
          <p:cNvCxnSpPr/>
          <p:nvPr/>
        </p:nvCxnSpPr>
        <p:spPr>
          <a:xfrm>
            <a:off x="9144000" y="2460494"/>
            <a:ext cx="0" cy="5819400"/>
          </a:xfrm>
          <a:prstGeom prst="straightConnector1">
            <a:avLst/>
          </a:prstGeom>
          <a:noFill/>
          <a:ln cap="flat" cmpd="sng" w="9525">
            <a:solidFill>
              <a:schemeClr val="lt2"/>
            </a:solidFill>
            <a:prstDash val="solid"/>
            <a:round/>
            <a:headEnd len="sm" w="sm" type="none"/>
            <a:tailEnd len="sm" w="sm" type="none"/>
          </a:ln>
        </p:spPr>
      </p:cxnSp>
      <p:sp>
        <p:nvSpPr>
          <p:cNvPr id="1143" name="Google Shape;1143;g314db108713_0_1200"/>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144" name="Google Shape;1144;g314db108713_0_1200"/>
          <p:cNvPicPr preferRelativeResize="0"/>
          <p:nvPr/>
        </p:nvPicPr>
        <p:blipFill rotWithShape="1">
          <a:blip r:embed="rId2">
            <a:alphaModFix/>
          </a:blip>
          <a:srcRect b="0" l="0" r="0" t="0"/>
          <a:stretch/>
        </p:blipFill>
        <p:spPr>
          <a:xfrm>
            <a:off x="16328506" y="9624756"/>
            <a:ext cx="847417" cy="190401"/>
          </a:xfrm>
          <a:prstGeom prst="rect">
            <a:avLst/>
          </a:prstGeom>
          <a:noFill/>
          <a:ln>
            <a:noFill/>
          </a:ln>
        </p:spPr>
      </p:pic>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2">
  <p:cSld name="TITLE_1_8">
    <p:bg>
      <p:bgPr>
        <a:blipFill>
          <a:blip r:embed="rId2">
            <a:alphaModFix/>
          </a:blip>
          <a:stretch>
            <a:fillRect/>
          </a:stretch>
        </a:blipFill>
      </p:bgPr>
    </p:bg>
    <p:spTree>
      <p:nvGrpSpPr>
        <p:cNvPr id="1145" name="Shape 1145"/>
        <p:cNvGrpSpPr/>
        <p:nvPr/>
      </p:nvGrpSpPr>
      <p:grpSpPr>
        <a:xfrm>
          <a:off x="0" y="0"/>
          <a:ext cx="0" cy="0"/>
          <a:chOff x="0" y="0"/>
          <a:chExt cx="0" cy="0"/>
        </a:xfrm>
      </p:grpSpPr>
      <p:sp>
        <p:nvSpPr>
          <p:cNvPr id="1146" name="Google Shape;1146;g314db108713_0_120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147" name="Google Shape;1147;g314db108713_0_120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148" name="Google Shape;1148;g314db108713_0_1207"/>
          <p:cNvSpPr txBox="1"/>
          <p:nvPr>
            <p:ph idx="2" type="body"/>
          </p:nvPr>
        </p:nvSpPr>
        <p:spPr>
          <a:xfrm>
            <a:off x="92238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149" name="Google Shape;1149;g314db108713_0_1207"/>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
        <p:nvSpPr>
          <p:cNvPr id="1150" name="Google Shape;1150;g314db108713_0_1207"/>
          <p:cNvSpPr txBox="1"/>
          <p:nvPr>
            <p:ph idx="3"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pic>
        <p:nvPicPr>
          <p:cNvPr id="1151" name="Google Shape;1151;g314db108713_0_1207"/>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152" name="Google Shape;1152;g314db108713_0_1207"/>
          <p:cNvSpPr txBox="1"/>
          <p:nvPr>
            <p:ph idx="4"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1 larger font">
  <p:cSld name="TITLE_1_7_1">
    <p:bg>
      <p:bgPr>
        <a:blipFill>
          <a:blip r:embed="rId2">
            <a:alphaModFix/>
          </a:blip>
          <a:stretch>
            <a:fillRect/>
          </a:stretch>
        </a:blipFill>
      </p:bgPr>
    </p:bg>
    <p:spTree>
      <p:nvGrpSpPr>
        <p:cNvPr id="1153" name="Shape 1153"/>
        <p:cNvGrpSpPr/>
        <p:nvPr/>
      </p:nvGrpSpPr>
      <p:grpSpPr>
        <a:xfrm>
          <a:off x="0" y="0"/>
          <a:ext cx="0" cy="0"/>
          <a:chOff x="0" y="0"/>
          <a:chExt cx="0" cy="0"/>
        </a:xfrm>
      </p:grpSpPr>
      <p:sp>
        <p:nvSpPr>
          <p:cNvPr id="1154" name="Google Shape;1154;g314db108713_0_121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155" name="Google Shape;1155;g314db108713_0_121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156" name="Google Shape;1156;g314db108713_0_1215"/>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419100" lvl="0" marL="457200" algn="l">
              <a:lnSpc>
                <a:spcPct val="125000"/>
              </a:lnSpc>
              <a:spcBef>
                <a:spcPts val="0"/>
              </a:spcBef>
              <a:spcAft>
                <a:spcPts val="0"/>
              </a:spcAft>
              <a:buSzPts val="3000"/>
              <a:buChar char="●"/>
              <a:defRPr sz="3000"/>
            </a:lvl1pPr>
            <a:lvl2pPr indent="-419100" lvl="1" marL="914400" algn="l">
              <a:lnSpc>
                <a:spcPct val="125000"/>
              </a:lnSpc>
              <a:spcBef>
                <a:spcPts val="0"/>
              </a:spcBef>
              <a:spcAft>
                <a:spcPts val="0"/>
              </a:spcAft>
              <a:buSzPts val="3000"/>
              <a:buChar char="○"/>
              <a:defRPr sz="3000"/>
            </a:lvl2pPr>
            <a:lvl3pPr indent="-419100" lvl="2" marL="1371600" algn="l">
              <a:lnSpc>
                <a:spcPct val="125000"/>
              </a:lnSpc>
              <a:spcBef>
                <a:spcPts val="0"/>
              </a:spcBef>
              <a:spcAft>
                <a:spcPts val="0"/>
              </a:spcAft>
              <a:buSzPts val="3000"/>
              <a:buChar char="■"/>
              <a:defRPr sz="3000"/>
            </a:lvl3pPr>
            <a:lvl4pPr indent="-419100" lvl="3" marL="1828800" algn="l">
              <a:lnSpc>
                <a:spcPct val="125000"/>
              </a:lnSpc>
              <a:spcBef>
                <a:spcPts val="0"/>
              </a:spcBef>
              <a:spcAft>
                <a:spcPts val="0"/>
              </a:spcAft>
              <a:buSzPts val="3000"/>
              <a:buChar char="●"/>
              <a:defRPr sz="3000"/>
            </a:lvl4pPr>
            <a:lvl5pPr indent="-419100" lvl="4" marL="2286000" algn="l">
              <a:lnSpc>
                <a:spcPct val="125000"/>
              </a:lnSpc>
              <a:spcBef>
                <a:spcPts val="0"/>
              </a:spcBef>
              <a:spcAft>
                <a:spcPts val="0"/>
              </a:spcAft>
              <a:buSzPts val="3000"/>
              <a:buChar char="○"/>
              <a:defRPr sz="3000"/>
            </a:lvl5pPr>
            <a:lvl6pPr indent="-419100" lvl="5" marL="2743200" algn="l">
              <a:lnSpc>
                <a:spcPct val="125000"/>
              </a:lnSpc>
              <a:spcBef>
                <a:spcPts val="0"/>
              </a:spcBef>
              <a:spcAft>
                <a:spcPts val="0"/>
              </a:spcAft>
              <a:buSzPts val="3000"/>
              <a:buChar char="■"/>
              <a:defRPr sz="3000"/>
            </a:lvl6pPr>
            <a:lvl7pPr indent="-419100" lvl="6" marL="3200400" algn="l">
              <a:lnSpc>
                <a:spcPct val="125000"/>
              </a:lnSpc>
              <a:spcBef>
                <a:spcPts val="0"/>
              </a:spcBef>
              <a:spcAft>
                <a:spcPts val="0"/>
              </a:spcAft>
              <a:buSzPts val="3000"/>
              <a:buChar char="●"/>
              <a:defRPr sz="3000"/>
            </a:lvl7pPr>
            <a:lvl8pPr indent="-419100" lvl="7" marL="3657600" algn="l">
              <a:lnSpc>
                <a:spcPct val="125000"/>
              </a:lnSpc>
              <a:spcBef>
                <a:spcPts val="0"/>
              </a:spcBef>
              <a:spcAft>
                <a:spcPts val="0"/>
              </a:spcAft>
              <a:buSzPts val="3000"/>
              <a:buChar char="○"/>
              <a:defRPr sz="3000"/>
            </a:lvl8pPr>
            <a:lvl9pPr indent="-419100" lvl="8" marL="4114800" algn="l">
              <a:lnSpc>
                <a:spcPct val="125000"/>
              </a:lnSpc>
              <a:spcBef>
                <a:spcPts val="0"/>
              </a:spcBef>
              <a:spcAft>
                <a:spcPts val="0"/>
              </a:spcAft>
              <a:buSzPts val="3000"/>
              <a:buChar char="■"/>
              <a:defRPr sz="3000"/>
            </a:lvl9pPr>
          </a:lstStyle>
          <a:p/>
        </p:txBody>
      </p:sp>
      <p:sp>
        <p:nvSpPr>
          <p:cNvPr id="1157" name="Google Shape;1157;g314db108713_0_1215"/>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
        <p:nvSpPr>
          <p:cNvPr id="1158" name="Google Shape;1158;g314db108713_0_1215"/>
          <p:cNvSpPr txBox="1"/>
          <p:nvPr>
            <p:ph idx="3"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419100" lvl="0" marL="457200" algn="l">
              <a:lnSpc>
                <a:spcPct val="125000"/>
              </a:lnSpc>
              <a:spcBef>
                <a:spcPts val="0"/>
              </a:spcBef>
              <a:spcAft>
                <a:spcPts val="0"/>
              </a:spcAft>
              <a:buClr>
                <a:srgbClr val="FFFFFF"/>
              </a:buClr>
              <a:buSzPts val="3000"/>
              <a:buChar char="●"/>
              <a:defRPr sz="3000">
                <a:solidFill>
                  <a:srgbClr val="FFFFFF"/>
                </a:solidFill>
              </a:defRPr>
            </a:lvl1pPr>
            <a:lvl2pPr indent="-419100" lvl="1" marL="914400" algn="l">
              <a:lnSpc>
                <a:spcPct val="125000"/>
              </a:lnSpc>
              <a:spcBef>
                <a:spcPts val="0"/>
              </a:spcBef>
              <a:spcAft>
                <a:spcPts val="0"/>
              </a:spcAft>
              <a:buClr>
                <a:srgbClr val="FFFFFF"/>
              </a:buClr>
              <a:buSzPts val="3000"/>
              <a:buChar char="○"/>
              <a:defRPr sz="3000">
                <a:solidFill>
                  <a:srgbClr val="FFFFFF"/>
                </a:solidFill>
              </a:defRPr>
            </a:lvl2pPr>
            <a:lvl3pPr indent="-419100" lvl="2" marL="1371600" algn="l">
              <a:lnSpc>
                <a:spcPct val="125000"/>
              </a:lnSpc>
              <a:spcBef>
                <a:spcPts val="0"/>
              </a:spcBef>
              <a:spcAft>
                <a:spcPts val="0"/>
              </a:spcAft>
              <a:buClr>
                <a:srgbClr val="FFFFFF"/>
              </a:buClr>
              <a:buSzPts val="3000"/>
              <a:buChar char="■"/>
              <a:defRPr sz="3000">
                <a:solidFill>
                  <a:srgbClr val="FFFFFF"/>
                </a:solidFill>
              </a:defRPr>
            </a:lvl3pPr>
            <a:lvl4pPr indent="-419100" lvl="3" marL="1828800" algn="l">
              <a:lnSpc>
                <a:spcPct val="125000"/>
              </a:lnSpc>
              <a:spcBef>
                <a:spcPts val="0"/>
              </a:spcBef>
              <a:spcAft>
                <a:spcPts val="0"/>
              </a:spcAft>
              <a:buClr>
                <a:srgbClr val="FFFFFF"/>
              </a:buClr>
              <a:buSzPts val="3000"/>
              <a:buChar char="●"/>
              <a:defRPr sz="3000">
                <a:solidFill>
                  <a:srgbClr val="FFFFFF"/>
                </a:solidFill>
              </a:defRPr>
            </a:lvl4pPr>
            <a:lvl5pPr indent="-419100" lvl="4" marL="2286000" algn="l">
              <a:lnSpc>
                <a:spcPct val="125000"/>
              </a:lnSpc>
              <a:spcBef>
                <a:spcPts val="0"/>
              </a:spcBef>
              <a:spcAft>
                <a:spcPts val="0"/>
              </a:spcAft>
              <a:buClr>
                <a:srgbClr val="FFFFFF"/>
              </a:buClr>
              <a:buSzPts val="3000"/>
              <a:buChar char="○"/>
              <a:defRPr sz="3000">
                <a:solidFill>
                  <a:srgbClr val="FFFFFF"/>
                </a:solidFill>
              </a:defRPr>
            </a:lvl5pPr>
            <a:lvl6pPr indent="-419100" lvl="5" marL="2743200" algn="l">
              <a:lnSpc>
                <a:spcPct val="125000"/>
              </a:lnSpc>
              <a:spcBef>
                <a:spcPts val="0"/>
              </a:spcBef>
              <a:spcAft>
                <a:spcPts val="0"/>
              </a:spcAft>
              <a:buClr>
                <a:srgbClr val="FFFFFF"/>
              </a:buClr>
              <a:buSzPts val="3000"/>
              <a:buChar char="■"/>
              <a:defRPr sz="3000">
                <a:solidFill>
                  <a:srgbClr val="FFFFFF"/>
                </a:solidFill>
              </a:defRPr>
            </a:lvl6pPr>
            <a:lvl7pPr indent="-419100" lvl="6" marL="3200400" algn="l">
              <a:lnSpc>
                <a:spcPct val="125000"/>
              </a:lnSpc>
              <a:spcBef>
                <a:spcPts val="0"/>
              </a:spcBef>
              <a:spcAft>
                <a:spcPts val="0"/>
              </a:spcAft>
              <a:buClr>
                <a:srgbClr val="FFFFFF"/>
              </a:buClr>
              <a:buSzPts val="3000"/>
              <a:buChar char="●"/>
              <a:defRPr sz="3000">
                <a:solidFill>
                  <a:srgbClr val="FFFFFF"/>
                </a:solidFill>
              </a:defRPr>
            </a:lvl7pPr>
            <a:lvl8pPr indent="-419100" lvl="7" marL="3657600" algn="l">
              <a:lnSpc>
                <a:spcPct val="125000"/>
              </a:lnSpc>
              <a:spcBef>
                <a:spcPts val="0"/>
              </a:spcBef>
              <a:spcAft>
                <a:spcPts val="0"/>
              </a:spcAft>
              <a:buClr>
                <a:srgbClr val="FFFFFF"/>
              </a:buClr>
              <a:buSzPts val="3000"/>
              <a:buChar char="○"/>
              <a:defRPr sz="3000">
                <a:solidFill>
                  <a:srgbClr val="FFFFFF"/>
                </a:solidFill>
              </a:defRPr>
            </a:lvl8pPr>
            <a:lvl9pPr indent="-419100" lvl="8" marL="4114800" algn="l">
              <a:lnSpc>
                <a:spcPct val="125000"/>
              </a:lnSpc>
              <a:spcBef>
                <a:spcPts val="0"/>
              </a:spcBef>
              <a:spcAft>
                <a:spcPts val="0"/>
              </a:spcAft>
              <a:buClr>
                <a:srgbClr val="FFFFFF"/>
              </a:buClr>
              <a:buSzPts val="3000"/>
              <a:buChar char="■"/>
              <a:defRPr sz="3000">
                <a:solidFill>
                  <a:srgbClr val="FFFFFF"/>
                </a:solidFill>
              </a:defRPr>
            </a:lvl9pPr>
          </a:lstStyle>
          <a:p/>
        </p:txBody>
      </p:sp>
      <p:pic>
        <p:nvPicPr>
          <p:cNvPr id="1159" name="Google Shape;1159;g314db108713_0_1215"/>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160" name="Google Shape;1160;g314db108713_0_1215"/>
          <p:cNvSpPr txBox="1"/>
          <p:nvPr>
            <p:ph idx="4"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big headline">
  <p:cSld name="TITLE_7_1">
    <p:bg>
      <p:bgPr>
        <a:blipFill>
          <a:blip r:embed="rId2">
            <a:alphaModFix/>
          </a:blip>
          <a:stretch>
            <a:fillRect/>
          </a:stretch>
        </a:blipFill>
      </p:bgPr>
    </p:bg>
    <p:spTree>
      <p:nvGrpSpPr>
        <p:cNvPr id="1161" name="Shape 1161"/>
        <p:cNvGrpSpPr/>
        <p:nvPr/>
      </p:nvGrpSpPr>
      <p:grpSpPr>
        <a:xfrm>
          <a:off x="0" y="0"/>
          <a:ext cx="0" cy="0"/>
          <a:chOff x="0" y="0"/>
          <a:chExt cx="0" cy="0"/>
        </a:xfrm>
      </p:grpSpPr>
      <p:sp>
        <p:nvSpPr>
          <p:cNvPr id="1162" name="Google Shape;1162;g314db108713_0_122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163" name="Google Shape;1163;g314db108713_0_1223"/>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164" name="Google Shape;1164;g314db108713_0_122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165" name="Google Shape;1165;g314db108713_0_1223"/>
          <p:cNvSpPr txBox="1"/>
          <p:nvPr>
            <p:ph idx="2" type="body"/>
          </p:nvPr>
        </p:nvSpPr>
        <p:spPr>
          <a:xfrm>
            <a:off x="10029800" y="20433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166" name="Google Shape;1166;g314db108713_0_1223"/>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18">
          <p15:clr>
            <a:srgbClr val="FA7B17"/>
          </p15:clr>
        </p15:guide>
      </p15:sldGuideLst>
    </p:ext>
  </p:extLst>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big headline 2">
  <p:cSld name="TITLE_1_6_1">
    <p:bg>
      <p:bgPr>
        <a:blipFill>
          <a:blip r:embed="rId2">
            <a:alphaModFix/>
          </a:blip>
          <a:stretch>
            <a:fillRect/>
          </a:stretch>
        </a:blipFill>
      </p:bgPr>
    </p:bg>
    <p:spTree>
      <p:nvGrpSpPr>
        <p:cNvPr id="1167" name="Shape 1167"/>
        <p:cNvGrpSpPr/>
        <p:nvPr/>
      </p:nvGrpSpPr>
      <p:grpSpPr>
        <a:xfrm>
          <a:off x="0" y="0"/>
          <a:ext cx="0" cy="0"/>
          <a:chOff x="0" y="0"/>
          <a:chExt cx="0" cy="0"/>
        </a:xfrm>
      </p:grpSpPr>
      <p:sp>
        <p:nvSpPr>
          <p:cNvPr id="1168" name="Google Shape;1168;g314db108713_0_122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169" name="Google Shape;1169;g314db108713_0_122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170" name="Google Shape;1170;g314db108713_0_1229"/>
          <p:cNvSpPr txBox="1"/>
          <p:nvPr>
            <p:ph idx="2" type="body"/>
          </p:nvPr>
        </p:nvSpPr>
        <p:spPr>
          <a:xfrm>
            <a:off x="939000" y="20433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171" name="Google Shape;1171;g314db108713_0_1229"/>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pic>
        <p:nvPicPr>
          <p:cNvPr id="1172" name="Google Shape;1172;g314db108713_0_1229"/>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Photo UI 2">
  <p:cSld name="TITLE_4_1_2_1">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54"/>
          <p:cNvSpPr/>
          <p:nvPr/>
        </p:nvSpPr>
        <p:spPr>
          <a:xfrm>
            <a:off x="-18569" y="-110100"/>
            <a:ext cx="9295200" cy="10507200"/>
          </a:xfrm>
          <a:prstGeom prst="rect">
            <a:avLst/>
          </a:prstGeom>
          <a:solidFill>
            <a:srgbClr val="15372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54"/>
          <p:cNvSpPr txBox="1"/>
          <p:nvPr>
            <p:ph type="title"/>
          </p:nvPr>
        </p:nvSpPr>
        <p:spPr>
          <a:xfrm>
            <a:off x="1005481" y="2000271"/>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rgbClr val="FFFFFF"/>
                </a:solidFill>
              </a:defRPr>
            </a:lvl2pPr>
            <a:lvl3pPr lvl="2" algn="l">
              <a:lnSpc>
                <a:spcPct val="100000"/>
              </a:lnSpc>
              <a:spcBef>
                <a:spcPts val="0"/>
              </a:spcBef>
              <a:spcAft>
                <a:spcPts val="0"/>
              </a:spcAft>
              <a:buSzPts val="4800"/>
              <a:buNone/>
              <a:defRPr>
                <a:solidFill>
                  <a:srgbClr val="FFFFFF"/>
                </a:solidFill>
              </a:defRPr>
            </a:lvl3pPr>
            <a:lvl4pPr lvl="3" algn="l">
              <a:lnSpc>
                <a:spcPct val="100000"/>
              </a:lnSpc>
              <a:spcBef>
                <a:spcPts val="0"/>
              </a:spcBef>
              <a:spcAft>
                <a:spcPts val="0"/>
              </a:spcAft>
              <a:buSzPts val="4800"/>
              <a:buNone/>
              <a:defRPr>
                <a:solidFill>
                  <a:srgbClr val="FFFFFF"/>
                </a:solidFill>
              </a:defRPr>
            </a:lvl4pPr>
            <a:lvl5pPr lvl="4" algn="l">
              <a:lnSpc>
                <a:spcPct val="100000"/>
              </a:lnSpc>
              <a:spcBef>
                <a:spcPts val="0"/>
              </a:spcBef>
              <a:spcAft>
                <a:spcPts val="0"/>
              </a:spcAft>
              <a:buSzPts val="4800"/>
              <a:buNone/>
              <a:defRPr>
                <a:solidFill>
                  <a:srgbClr val="FFFFFF"/>
                </a:solidFill>
              </a:defRPr>
            </a:lvl5pPr>
            <a:lvl6pPr lvl="5" algn="l">
              <a:lnSpc>
                <a:spcPct val="100000"/>
              </a:lnSpc>
              <a:spcBef>
                <a:spcPts val="0"/>
              </a:spcBef>
              <a:spcAft>
                <a:spcPts val="0"/>
              </a:spcAft>
              <a:buSzPts val="4800"/>
              <a:buNone/>
              <a:defRPr>
                <a:solidFill>
                  <a:srgbClr val="FFFFFF"/>
                </a:solidFill>
              </a:defRPr>
            </a:lvl6pPr>
            <a:lvl7pPr lvl="6" algn="l">
              <a:lnSpc>
                <a:spcPct val="100000"/>
              </a:lnSpc>
              <a:spcBef>
                <a:spcPts val="0"/>
              </a:spcBef>
              <a:spcAft>
                <a:spcPts val="0"/>
              </a:spcAft>
              <a:buSzPts val="4800"/>
              <a:buNone/>
              <a:defRPr>
                <a:solidFill>
                  <a:srgbClr val="FFFFFF"/>
                </a:solidFill>
              </a:defRPr>
            </a:lvl7pPr>
            <a:lvl8pPr lvl="7" algn="l">
              <a:lnSpc>
                <a:spcPct val="100000"/>
              </a:lnSpc>
              <a:spcBef>
                <a:spcPts val="0"/>
              </a:spcBef>
              <a:spcAft>
                <a:spcPts val="0"/>
              </a:spcAft>
              <a:buSzPts val="4800"/>
              <a:buNone/>
              <a:defRPr>
                <a:solidFill>
                  <a:srgbClr val="FFFFFF"/>
                </a:solidFill>
              </a:defRPr>
            </a:lvl8pPr>
            <a:lvl9pPr lvl="8" algn="l">
              <a:lnSpc>
                <a:spcPct val="100000"/>
              </a:lnSpc>
              <a:spcBef>
                <a:spcPts val="0"/>
              </a:spcBef>
              <a:spcAft>
                <a:spcPts val="0"/>
              </a:spcAft>
              <a:buSzPts val="4800"/>
              <a:buNone/>
              <a:defRPr>
                <a:solidFill>
                  <a:srgbClr val="FFFFFF"/>
                </a:solidFill>
              </a:defRPr>
            </a:lvl9pPr>
          </a:lstStyle>
          <a:p/>
        </p:txBody>
      </p:sp>
      <p:sp>
        <p:nvSpPr>
          <p:cNvPr id="18" name="Google Shape;18;p54"/>
          <p:cNvSpPr txBox="1"/>
          <p:nvPr>
            <p:ph idx="1" type="subTitle"/>
          </p:nvPr>
        </p:nvSpPr>
        <p:spPr>
          <a:xfrm>
            <a:off x="1005481" y="6744871"/>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9pPr>
          </a:lstStyle>
          <a:p/>
        </p:txBody>
      </p:sp>
      <p:pic>
        <p:nvPicPr>
          <p:cNvPr id="19" name="Google Shape;19;p54"/>
          <p:cNvPicPr preferRelativeResize="0"/>
          <p:nvPr/>
        </p:nvPicPr>
        <p:blipFill rotWithShape="1">
          <a:blip r:embed="rId3">
            <a:alphaModFix/>
          </a:blip>
          <a:srcRect b="0" l="0" r="0" t="0"/>
          <a:stretch/>
        </p:blipFill>
        <p:spPr>
          <a:xfrm>
            <a:off x="1216857" y="8824305"/>
            <a:ext cx="1808775" cy="406399"/>
          </a:xfrm>
          <a:prstGeom prst="rect">
            <a:avLst/>
          </a:prstGeom>
          <a:noFill/>
          <a:ln>
            <a:noFill/>
          </a:ln>
        </p:spPr>
      </p:pic>
    </p:spTree>
  </p:cSld>
  <p:clrMapOvr>
    <a:masterClrMapping/>
  </p:clrMapOvr>
  <p:extLst>
    <p:ext uri="{DCECCB84-F9BA-43D5-87BE-67443E8EF086}">
      <p15:sldGuideLst>
        <p15:guide id="1" pos="6408">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Photo UI">
  <p:cSld name="TITLE_4_1_2">
    <p:bg>
      <p:bgPr>
        <a:blipFill>
          <a:blip r:embed="rId2">
            <a:alphaModFix/>
          </a:blip>
          <a:stretch>
            <a:fillRect/>
          </a:stretch>
        </a:blipFill>
      </p:bgPr>
    </p:bg>
    <p:spTree>
      <p:nvGrpSpPr>
        <p:cNvPr id="119" name="Shape 119"/>
        <p:cNvGrpSpPr/>
        <p:nvPr/>
      </p:nvGrpSpPr>
      <p:grpSpPr>
        <a:xfrm>
          <a:off x="0" y="0"/>
          <a:ext cx="0" cy="0"/>
          <a:chOff x="0" y="0"/>
          <a:chExt cx="0" cy="0"/>
        </a:xfrm>
      </p:grpSpPr>
      <p:sp>
        <p:nvSpPr>
          <p:cNvPr id="120" name="Google Shape;120;p72"/>
          <p:cNvSpPr/>
          <p:nvPr/>
        </p:nvSpPr>
        <p:spPr>
          <a:xfrm>
            <a:off x="-18569" y="-110100"/>
            <a:ext cx="9295200" cy="10507200"/>
          </a:xfrm>
          <a:prstGeom prst="rect">
            <a:avLst/>
          </a:prstGeom>
          <a:solidFill>
            <a:srgbClr val="15372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72"/>
          <p:cNvSpPr txBox="1"/>
          <p:nvPr>
            <p:ph type="title"/>
          </p:nvPr>
        </p:nvSpPr>
        <p:spPr>
          <a:xfrm>
            <a:off x="1005481" y="2000271"/>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rgbClr val="FFFFFF"/>
                </a:solidFill>
              </a:defRPr>
            </a:lvl2pPr>
            <a:lvl3pPr lvl="2" algn="l">
              <a:lnSpc>
                <a:spcPct val="100000"/>
              </a:lnSpc>
              <a:spcBef>
                <a:spcPts val="0"/>
              </a:spcBef>
              <a:spcAft>
                <a:spcPts val="0"/>
              </a:spcAft>
              <a:buSzPts val="4800"/>
              <a:buNone/>
              <a:defRPr>
                <a:solidFill>
                  <a:srgbClr val="FFFFFF"/>
                </a:solidFill>
              </a:defRPr>
            </a:lvl3pPr>
            <a:lvl4pPr lvl="3" algn="l">
              <a:lnSpc>
                <a:spcPct val="100000"/>
              </a:lnSpc>
              <a:spcBef>
                <a:spcPts val="0"/>
              </a:spcBef>
              <a:spcAft>
                <a:spcPts val="0"/>
              </a:spcAft>
              <a:buSzPts val="4800"/>
              <a:buNone/>
              <a:defRPr>
                <a:solidFill>
                  <a:srgbClr val="FFFFFF"/>
                </a:solidFill>
              </a:defRPr>
            </a:lvl4pPr>
            <a:lvl5pPr lvl="4" algn="l">
              <a:lnSpc>
                <a:spcPct val="100000"/>
              </a:lnSpc>
              <a:spcBef>
                <a:spcPts val="0"/>
              </a:spcBef>
              <a:spcAft>
                <a:spcPts val="0"/>
              </a:spcAft>
              <a:buSzPts val="4800"/>
              <a:buNone/>
              <a:defRPr>
                <a:solidFill>
                  <a:srgbClr val="FFFFFF"/>
                </a:solidFill>
              </a:defRPr>
            </a:lvl5pPr>
            <a:lvl6pPr lvl="5" algn="l">
              <a:lnSpc>
                <a:spcPct val="100000"/>
              </a:lnSpc>
              <a:spcBef>
                <a:spcPts val="0"/>
              </a:spcBef>
              <a:spcAft>
                <a:spcPts val="0"/>
              </a:spcAft>
              <a:buSzPts val="4800"/>
              <a:buNone/>
              <a:defRPr>
                <a:solidFill>
                  <a:srgbClr val="FFFFFF"/>
                </a:solidFill>
              </a:defRPr>
            </a:lvl6pPr>
            <a:lvl7pPr lvl="6" algn="l">
              <a:lnSpc>
                <a:spcPct val="100000"/>
              </a:lnSpc>
              <a:spcBef>
                <a:spcPts val="0"/>
              </a:spcBef>
              <a:spcAft>
                <a:spcPts val="0"/>
              </a:spcAft>
              <a:buSzPts val="4800"/>
              <a:buNone/>
              <a:defRPr>
                <a:solidFill>
                  <a:srgbClr val="FFFFFF"/>
                </a:solidFill>
              </a:defRPr>
            </a:lvl7pPr>
            <a:lvl8pPr lvl="7" algn="l">
              <a:lnSpc>
                <a:spcPct val="100000"/>
              </a:lnSpc>
              <a:spcBef>
                <a:spcPts val="0"/>
              </a:spcBef>
              <a:spcAft>
                <a:spcPts val="0"/>
              </a:spcAft>
              <a:buSzPts val="4800"/>
              <a:buNone/>
              <a:defRPr>
                <a:solidFill>
                  <a:srgbClr val="FFFFFF"/>
                </a:solidFill>
              </a:defRPr>
            </a:lvl8pPr>
            <a:lvl9pPr lvl="8" algn="l">
              <a:lnSpc>
                <a:spcPct val="100000"/>
              </a:lnSpc>
              <a:spcBef>
                <a:spcPts val="0"/>
              </a:spcBef>
              <a:spcAft>
                <a:spcPts val="0"/>
              </a:spcAft>
              <a:buSzPts val="4800"/>
              <a:buNone/>
              <a:defRPr>
                <a:solidFill>
                  <a:srgbClr val="FFFFFF"/>
                </a:solidFill>
              </a:defRPr>
            </a:lvl9pPr>
          </a:lstStyle>
          <a:p/>
        </p:txBody>
      </p:sp>
      <p:sp>
        <p:nvSpPr>
          <p:cNvPr id="122" name="Google Shape;122;p72"/>
          <p:cNvSpPr txBox="1"/>
          <p:nvPr>
            <p:ph idx="1" type="subTitle"/>
          </p:nvPr>
        </p:nvSpPr>
        <p:spPr>
          <a:xfrm>
            <a:off x="1005481" y="6744871"/>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9pPr>
          </a:lstStyle>
          <a:p/>
        </p:txBody>
      </p:sp>
      <p:pic>
        <p:nvPicPr>
          <p:cNvPr id="123" name="Google Shape;123;p72"/>
          <p:cNvPicPr preferRelativeResize="0"/>
          <p:nvPr/>
        </p:nvPicPr>
        <p:blipFill rotWithShape="1">
          <a:blip r:embed="rId3">
            <a:alphaModFix/>
          </a:blip>
          <a:srcRect b="0" l="0" r="0" t="0"/>
          <a:stretch/>
        </p:blipFill>
        <p:spPr>
          <a:xfrm>
            <a:off x="1216857" y="8824305"/>
            <a:ext cx="1808775" cy="406399"/>
          </a:xfrm>
          <a:prstGeom prst="rect">
            <a:avLst/>
          </a:prstGeom>
          <a:noFill/>
          <a:ln>
            <a:noFill/>
          </a:ln>
        </p:spPr>
      </p:pic>
    </p:spTree>
  </p:cSld>
  <p:clrMapOvr>
    <a:masterClrMapping/>
  </p:clrMapOvr>
  <p:extLst>
    <p:ext uri="{DCECCB84-F9BA-43D5-87BE-67443E8EF086}">
      <p15:sldGuideLst>
        <p15:guide id="1" pos="6408">
          <p15:clr>
            <a:srgbClr val="FA7B17"/>
          </p15:clr>
        </p15:guide>
      </p15:sldGuideLst>
    </p:ext>
  </p:extLst>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1">
  <p:cSld name="TITLE_2_1_1_2_1">
    <p:bg>
      <p:bgPr>
        <a:blipFill>
          <a:blip r:embed="rId2">
            <a:alphaModFix/>
          </a:blip>
          <a:stretch>
            <a:fillRect/>
          </a:stretch>
        </a:blipFill>
      </p:bgPr>
    </p:bg>
    <p:spTree>
      <p:nvGrpSpPr>
        <p:cNvPr id="1173" name="Shape 1173"/>
        <p:cNvGrpSpPr/>
        <p:nvPr/>
      </p:nvGrpSpPr>
      <p:grpSpPr>
        <a:xfrm>
          <a:off x="0" y="0"/>
          <a:ext cx="0" cy="0"/>
          <a:chOff x="0" y="0"/>
          <a:chExt cx="0" cy="0"/>
        </a:xfrm>
      </p:grpSpPr>
      <p:sp>
        <p:nvSpPr>
          <p:cNvPr id="1174" name="Google Shape;1174;g314db108713_0_123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175" name="Google Shape;1175;g314db108713_0_1235"/>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176" name="Google Shape;1176;g314db108713_0_1235"/>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1177" name="Google Shape;1177;g314db108713_0_1235"/>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2">
  <p:cSld name="TITLE_2_1_1_3_2">
    <p:bg>
      <p:bgPr>
        <a:blipFill>
          <a:blip r:embed="rId2">
            <a:alphaModFix/>
          </a:blip>
          <a:stretch>
            <a:fillRect/>
          </a:stretch>
        </a:blipFill>
      </p:bgPr>
    </p:bg>
    <p:spTree>
      <p:nvGrpSpPr>
        <p:cNvPr id="1178" name="Shape 1178"/>
        <p:cNvGrpSpPr/>
        <p:nvPr/>
      </p:nvGrpSpPr>
      <p:grpSpPr>
        <a:xfrm>
          <a:off x="0" y="0"/>
          <a:ext cx="0" cy="0"/>
          <a:chOff x="0" y="0"/>
          <a:chExt cx="0" cy="0"/>
        </a:xfrm>
      </p:grpSpPr>
      <p:sp>
        <p:nvSpPr>
          <p:cNvPr id="1179" name="Google Shape;1179;g314db108713_0_1240"/>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180" name="Google Shape;1180;g314db108713_0_1240"/>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181" name="Google Shape;1181;g314db108713_0_1240"/>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1182" name="Google Shape;1182;g314db108713_0_1240"/>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3">
  <p:cSld name="TITLE_2_1_1_3_1_2">
    <p:bg>
      <p:bgPr>
        <a:blipFill>
          <a:blip r:embed="rId2">
            <a:alphaModFix/>
          </a:blip>
          <a:stretch>
            <a:fillRect/>
          </a:stretch>
        </a:blipFill>
      </p:bgPr>
    </p:bg>
    <p:spTree>
      <p:nvGrpSpPr>
        <p:cNvPr id="1183" name="Shape 1183"/>
        <p:cNvGrpSpPr/>
        <p:nvPr/>
      </p:nvGrpSpPr>
      <p:grpSpPr>
        <a:xfrm>
          <a:off x="0" y="0"/>
          <a:ext cx="0" cy="0"/>
          <a:chOff x="0" y="0"/>
          <a:chExt cx="0" cy="0"/>
        </a:xfrm>
      </p:grpSpPr>
      <p:sp>
        <p:nvSpPr>
          <p:cNvPr id="1184" name="Google Shape;1184;g314db108713_0_124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185" name="Google Shape;1185;g314db108713_0_1245"/>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186" name="Google Shape;1186;g314db108713_0_1245"/>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1187" name="Google Shape;1187;g314db108713_0_1245"/>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4">
  <p:cSld name="TITLE_2_1_1_3_1_1_2">
    <p:bg>
      <p:bgPr>
        <a:blipFill>
          <a:blip r:embed="rId2">
            <a:alphaModFix/>
          </a:blip>
          <a:stretch>
            <a:fillRect/>
          </a:stretch>
        </a:blipFill>
      </p:bgPr>
    </p:bg>
    <p:spTree>
      <p:nvGrpSpPr>
        <p:cNvPr id="1188" name="Shape 1188"/>
        <p:cNvGrpSpPr/>
        <p:nvPr/>
      </p:nvGrpSpPr>
      <p:grpSpPr>
        <a:xfrm>
          <a:off x="0" y="0"/>
          <a:ext cx="0" cy="0"/>
          <a:chOff x="0" y="0"/>
          <a:chExt cx="0" cy="0"/>
        </a:xfrm>
      </p:grpSpPr>
      <p:sp>
        <p:nvSpPr>
          <p:cNvPr id="1189" name="Google Shape;1189;g314db108713_0_1250"/>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190" name="Google Shape;1190;g314db108713_0_1250"/>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191" name="Google Shape;1191;g314db108713_0_1250"/>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1192" name="Google Shape;1192;g314db108713_0_1250"/>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5">
  <p:cSld name="TITLE_2_1_1_3_1_1_1_2">
    <p:bg>
      <p:bgPr>
        <a:blipFill>
          <a:blip r:embed="rId2">
            <a:alphaModFix/>
          </a:blip>
          <a:stretch>
            <a:fillRect/>
          </a:stretch>
        </a:blipFill>
      </p:bgPr>
    </p:bg>
    <p:spTree>
      <p:nvGrpSpPr>
        <p:cNvPr id="1193" name="Shape 1193"/>
        <p:cNvGrpSpPr/>
        <p:nvPr/>
      </p:nvGrpSpPr>
      <p:grpSpPr>
        <a:xfrm>
          <a:off x="0" y="0"/>
          <a:ext cx="0" cy="0"/>
          <a:chOff x="0" y="0"/>
          <a:chExt cx="0" cy="0"/>
        </a:xfrm>
      </p:grpSpPr>
      <p:sp>
        <p:nvSpPr>
          <p:cNvPr id="1194" name="Google Shape;1194;g314db108713_0_125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195" name="Google Shape;1195;g314db108713_0_1255"/>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196" name="Google Shape;1196;g314db108713_0_1255"/>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1197" name="Google Shape;1197;g314db108713_0_1255"/>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6">
  <p:cSld name="TITLE_2_1_1_3_1_1_1_1_2">
    <p:bg>
      <p:bgPr>
        <a:blipFill>
          <a:blip r:embed="rId2">
            <a:alphaModFix/>
          </a:blip>
          <a:stretch>
            <a:fillRect/>
          </a:stretch>
        </a:blipFill>
      </p:bgPr>
    </p:bg>
    <p:spTree>
      <p:nvGrpSpPr>
        <p:cNvPr id="1198" name="Shape 1198"/>
        <p:cNvGrpSpPr/>
        <p:nvPr/>
      </p:nvGrpSpPr>
      <p:grpSpPr>
        <a:xfrm>
          <a:off x="0" y="0"/>
          <a:ext cx="0" cy="0"/>
          <a:chOff x="0" y="0"/>
          <a:chExt cx="0" cy="0"/>
        </a:xfrm>
      </p:grpSpPr>
      <p:sp>
        <p:nvSpPr>
          <p:cNvPr id="1199" name="Google Shape;1199;g314db108713_0_1260"/>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200" name="Google Shape;1200;g314db108713_0_1260"/>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201" name="Google Shape;1201;g314db108713_0_1260"/>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1202" name="Google Shape;1202;g314db108713_0_1260"/>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7">
  <p:cSld name="TITLE_2_1_1_3_1_1_1_1_1_2">
    <p:bg>
      <p:bgPr>
        <a:blipFill>
          <a:blip r:embed="rId2">
            <a:alphaModFix/>
          </a:blip>
          <a:stretch>
            <a:fillRect/>
          </a:stretch>
        </a:blipFill>
      </p:bgPr>
    </p:bg>
    <p:spTree>
      <p:nvGrpSpPr>
        <p:cNvPr id="1203" name="Shape 1203"/>
        <p:cNvGrpSpPr/>
        <p:nvPr/>
      </p:nvGrpSpPr>
      <p:grpSpPr>
        <a:xfrm>
          <a:off x="0" y="0"/>
          <a:ext cx="0" cy="0"/>
          <a:chOff x="0" y="0"/>
          <a:chExt cx="0" cy="0"/>
        </a:xfrm>
      </p:grpSpPr>
      <p:sp>
        <p:nvSpPr>
          <p:cNvPr id="1204" name="Google Shape;1204;g314db108713_0_126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205" name="Google Shape;1205;g314db108713_0_1265"/>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206" name="Google Shape;1206;g314db108713_0_1265"/>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1207" name="Google Shape;1207;g314db108713_0_1265"/>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8">
  <p:cSld name="TITLE_2_1_1_3_1_1_1_1_1_1_2">
    <p:bg>
      <p:bgPr>
        <a:blipFill>
          <a:blip r:embed="rId2">
            <a:alphaModFix/>
          </a:blip>
          <a:stretch>
            <a:fillRect/>
          </a:stretch>
        </a:blipFill>
      </p:bgPr>
    </p:bg>
    <p:spTree>
      <p:nvGrpSpPr>
        <p:cNvPr id="1208" name="Shape 1208"/>
        <p:cNvGrpSpPr/>
        <p:nvPr/>
      </p:nvGrpSpPr>
      <p:grpSpPr>
        <a:xfrm>
          <a:off x="0" y="0"/>
          <a:ext cx="0" cy="0"/>
          <a:chOff x="0" y="0"/>
          <a:chExt cx="0" cy="0"/>
        </a:xfrm>
      </p:grpSpPr>
      <p:sp>
        <p:nvSpPr>
          <p:cNvPr id="1209" name="Google Shape;1209;g314db108713_0_1270"/>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210" name="Google Shape;1210;g314db108713_0_1270"/>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211" name="Google Shape;1211;g314db108713_0_1270"/>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1212" name="Google Shape;1212;g314db108713_0_1270"/>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9">
  <p:cSld name="TITLE_2_1_1_3_1_1_1_1_1_1_1_1">
    <p:bg>
      <p:bgPr>
        <a:blipFill>
          <a:blip r:embed="rId2">
            <a:alphaModFix/>
          </a:blip>
          <a:stretch>
            <a:fillRect/>
          </a:stretch>
        </a:blipFill>
      </p:bgPr>
    </p:bg>
    <p:spTree>
      <p:nvGrpSpPr>
        <p:cNvPr id="1213" name="Shape 1213"/>
        <p:cNvGrpSpPr/>
        <p:nvPr/>
      </p:nvGrpSpPr>
      <p:grpSpPr>
        <a:xfrm>
          <a:off x="0" y="0"/>
          <a:ext cx="0" cy="0"/>
          <a:chOff x="0" y="0"/>
          <a:chExt cx="0" cy="0"/>
        </a:xfrm>
      </p:grpSpPr>
      <p:sp>
        <p:nvSpPr>
          <p:cNvPr id="1214" name="Google Shape;1214;g314db108713_0_127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215" name="Google Shape;1215;g314db108713_0_1275"/>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216" name="Google Shape;1216;g314db108713_0_1275"/>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1217" name="Google Shape;1217;g314db108713_0_1275"/>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3">
  <p:cSld name="TITLE_2">
    <p:bg>
      <p:bgPr>
        <a:blipFill>
          <a:blip r:embed="rId2">
            <a:alphaModFix/>
          </a:blip>
          <a:stretch>
            <a:fillRect/>
          </a:stretch>
        </a:blipFill>
      </p:bgPr>
    </p:bg>
    <p:spTree>
      <p:nvGrpSpPr>
        <p:cNvPr id="1218" name="Shape 1218"/>
        <p:cNvGrpSpPr/>
        <p:nvPr/>
      </p:nvGrpSpPr>
      <p:grpSpPr>
        <a:xfrm>
          <a:off x="0" y="0"/>
          <a:ext cx="0" cy="0"/>
          <a:chOff x="0" y="0"/>
          <a:chExt cx="0" cy="0"/>
        </a:xfrm>
      </p:grpSpPr>
      <p:sp>
        <p:nvSpPr>
          <p:cNvPr id="1219" name="Google Shape;1219;g314db108713_0_1280"/>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220" name="Google Shape;1220;g314db108713_0_1280"/>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221" name="Google Shape;1221;g314db108713_0_1280"/>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222" name="Google Shape;1222;g314db108713_0_1280"/>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223" name="Google Shape;1223;g314db108713_0_1280"/>
          <p:cNvSpPr txBox="1"/>
          <p:nvPr>
            <p:ph idx="3"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224" name="Google Shape;1224;g314db108713_0_1280"/>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1225" name="Google Shape;1225;g314db108713_0_1280"/>
          <p:cNvSpPr txBox="1"/>
          <p:nvPr>
            <p:ph idx="4"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Photo UI 3">
  <p:cSld name="TITLE_3_1_1_1_1_1_1">
    <p:bg>
      <p:bgPr>
        <a:blipFill>
          <a:blip r:embed="rId2">
            <a:alphaModFix/>
          </a:blip>
          <a:stretch>
            <a:fillRect/>
          </a:stretch>
        </a:blipFill>
      </p:bgPr>
    </p:bg>
    <p:spTree>
      <p:nvGrpSpPr>
        <p:cNvPr id="124" name="Shape 124"/>
        <p:cNvGrpSpPr/>
        <p:nvPr/>
      </p:nvGrpSpPr>
      <p:grpSpPr>
        <a:xfrm>
          <a:off x="0" y="0"/>
          <a:ext cx="0" cy="0"/>
          <a:chOff x="0" y="0"/>
          <a:chExt cx="0" cy="0"/>
        </a:xfrm>
      </p:grpSpPr>
      <p:sp>
        <p:nvSpPr>
          <p:cNvPr id="125" name="Google Shape;125;p73"/>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26" name="Google Shape;126;p73"/>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127" name="Google Shape;127;p73"/>
          <p:cNvSpPr txBox="1"/>
          <p:nvPr>
            <p:ph type="title"/>
          </p:nvPr>
        </p:nvSpPr>
        <p:spPr>
          <a:xfrm>
            <a:off x="1005481" y="2000271"/>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rgbClr val="FFFFFF"/>
                </a:solidFill>
              </a:defRPr>
            </a:lvl2pPr>
            <a:lvl3pPr lvl="2" algn="l">
              <a:lnSpc>
                <a:spcPct val="100000"/>
              </a:lnSpc>
              <a:spcBef>
                <a:spcPts val="0"/>
              </a:spcBef>
              <a:spcAft>
                <a:spcPts val="0"/>
              </a:spcAft>
              <a:buSzPts val="4800"/>
              <a:buNone/>
              <a:defRPr>
                <a:solidFill>
                  <a:srgbClr val="FFFFFF"/>
                </a:solidFill>
              </a:defRPr>
            </a:lvl3pPr>
            <a:lvl4pPr lvl="3" algn="l">
              <a:lnSpc>
                <a:spcPct val="100000"/>
              </a:lnSpc>
              <a:spcBef>
                <a:spcPts val="0"/>
              </a:spcBef>
              <a:spcAft>
                <a:spcPts val="0"/>
              </a:spcAft>
              <a:buSzPts val="4800"/>
              <a:buNone/>
              <a:defRPr>
                <a:solidFill>
                  <a:srgbClr val="FFFFFF"/>
                </a:solidFill>
              </a:defRPr>
            </a:lvl4pPr>
            <a:lvl5pPr lvl="4" algn="l">
              <a:lnSpc>
                <a:spcPct val="100000"/>
              </a:lnSpc>
              <a:spcBef>
                <a:spcPts val="0"/>
              </a:spcBef>
              <a:spcAft>
                <a:spcPts val="0"/>
              </a:spcAft>
              <a:buSzPts val="4800"/>
              <a:buNone/>
              <a:defRPr>
                <a:solidFill>
                  <a:srgbClr val="FFFFFF"/>
                </a:solidFill>
              </a:defRPr>
            </a:lvl5pPr>
            <a:lvl6pPr lvl="5" algn="l">
              <a:lnSpc>
                <a:spcPct val="100000"/>
              </a:lnSpc>
              <a:spcBef>
                <a:spcPts val="0"/>
              </a:spcBef>
              <a:spcAft>
                <a:spcPts val="0"/>
              </a:spcAft>
              <a:buSzPts val="4800"/>
              <a:buNone/>
              <a:defRPr>
                <a:solidFill>
                  <a:srgbClr val="FFFFFF"/>
                </a:solidFill>
              </a:defRPr>
            </a:lvl6pPr>
            <a:lvl7pPr lvl="6" algn="l">
              <a:lnSpc>
                <a:spcPct val="100000"/>
              </a:lnSpc>
              <a:spcBef>
                <a:spcPts val="0"/>
              </a:spcBef>
              <a:spcAft>
                <a:spcPts val="0"/>
              </a:spcAft>
              <a:buSzPts val="4800"/>
              <a:buNone/>
              <a:defRPr>
                <a:solidFill>
                  <a:srgbClr val="FFFFFF"/>
                </a:solidFill>
              </a:defRPr>
            </a:lvl7pPr>
            <a:lvl8pPr lvl="7" algn="l">
              <a:lnSpc>
                <a:spcPct val="100000"/>
              </a:lnSpc>
              <a:spcBef>
                <a:spcPts val="0"/>
              </a:spcBef>
              <a:spcAft>
                <a:spcPts val="0"/>
              </a:spcAft>
              <a:buSzPts val="4800"/>
              <a:buNone/>
              <a:defRPr>
                <a:solidFill>
                  <a:srgbClr val="FFFFFF"/>
                </a:solidFill>
              </a:defRPr>
            </a:lvl8pPr>
            <a:lvl9pPr lvl="8" algn="l">
              <a:lnSpc>
                <a:spcPct val="100000"/>
              </a:lnSpc>
              <a:spcBef>
                <a:spcPts val="0"/>
              </a:spcBef>
              <a:spcAft>
                <a:spcPts val="0"/>
              </a:spcAft>
              <a:buSzPts val="4800"/>
              <a:buNone/>
              <a:defRPr>
                <a:solidFill>
                  <a:srgbClr val="FFFFFF"/>
                </a:solidFill>
              </a:defRPr>
            </a:lvl9pPr>
          </a:lstStyle>
          <a:p/>
        </p:txBody>
      </p:sp>
      <p:sp>
        <p:nvSpPr>
          <p:cNvPr id="128" name="Google Shape;128;p73"/>
          <p:cNvSpPr txBox="1"/>
          <p:nvPr>
            <p:ph idx="1" type="subTitle"/>
          </p:nvPr>
        </p:nvSpPr>
        <p:spPr>
          <a:xfrm>
            <a:off x="1005481" y="6744871"/>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9pPr>
          </a:lstStyle>
          <a:p/>
        </p:txBody>
      </p:sp>
      <p:pic>
        <p:nvPicPr>
          <p:cNvPr id="129" name="Google Shape;129;p73"/>
          <p:cNvPicPr preferRelativeResize="0"/>
          <p:nvPr/>
        </p:nvPicPr>
        <p:blipFill rotWithShape="1">
          <a:blip r:embed="rId4">
            <a:alphaModFix/>
          </a:blip>
          <a:srcRect b="0" l="0" r="0" t="0"/>
          <a:stretch/>
        </p:blipFill>
        <p:spPr>
          <a:xfrm>
            <a:off x="1216857" y="8824305"/>
            <a:ext cx="1808775" cy="406399"/>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4">
  <p:cSld name="TITLE_2_1">
    <p:bg>
      <p:bgPr>
        <a:blipFill>
          <a:blip r:embed="rId2">
            <a:alphaModFix/>
          </a:blip>
          <a:stretch>
            <a:fillRect/>
          </a:stretch>
        </a:blipFill>
      </p:bgPr>
    </p:bg>
    <p:spTree>
      <p:nvGrpSpPr>
        <p:cNvPr id="1226" name="Shape 1226"/>
        <p:cNvGrpSpPr/>
        <p:nvPr/>
      </p:nvGrpSpPr>
      <p:grpSpPr>
        <a:xfrm>
          <a:off x="0" y="0"/>
          <a:ext cx="0" cy="0"/>
          <a:chOff x="0" y="0"/>
          <a:chExt cx="0" cy="0"/>
        </a:xfrm>
      </p:grpSpPr>
      <p:sp>
        <p:nvSpPr>
          <p:cNvPr id="1227" name="Google Shape;1227;g314db108713_0_1288"/>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228" name="Google Shape;1228;g314db108713_0_1288"/>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229" name="Google Shape;1229;g314db108713_0_1288"/>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230" name="Google Shape;1230;g314db108713_0_1288"/>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231" name="Google Shape;1231;g314db108713_0_1288"/>
          <p:cNvSpPr txBox="1"/>
          <p:nvPr>
            <p:ph idx="3"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232" name="Google Shape;1232;g314db108713_0_1288"/>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1233" name="Google Shape;1233;g314db108713_0_1288"/>
          <p:cNvSpPr txBox="1"/>
          <p:nvPr>
            <p:ph idx="4"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3 larger font">
  <p:cSld name="TITLE_2_1_3">
    <p:bg>
      <p:bgPr>
        <a:blipFill>
          <a:blip r:embed="rId2">
            <a:alphaModFix/>
          </a:blip>
          <a:stretch>
            <a:fillRect/>
          </a:stretch>
        </a:blipFill>
      </p:bgPr>
    </p:bg>
    <p:spTree>
      <p:nvGrpSpPr>
        <p:cNvPr id="1234" name="Shape 1234"/>
        <p:cNvGrpSpPr/>
        <p:nvPr/>
      </p:nvGrpSpPr>
      <p:grpSpPr>
        <a:xfrm>
          <a:off x="0" y="0"/>
          <a:ext cx="0" cy="0"/>
          <a:chOff x="0" y="0"/>
          <a:chExt cx="0" cy="0"/>
        </a:xfrm>
      </p:grpSpPr>
      <p:sp>
        <p:nvSpPr>
          <p:cNvPr id="1235" name="Google Shape;1235;g314db108713_0_1296"/>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236" name="Google Shape;1236;g314db108713_0_129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237" name="Google Shape;1237;g314db108713_0_1296"/>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419100" lvl="0" marL="457200" algn="l">
              <a:lnSpc>
                <a:spcPct val="125000"/>
              </a:lnSpc>
              <a:spcBef>
                <a:spcPts val="0"/>
              </a:spcBef>
              <a:spcAft>
                <a:spcPts val="0"/>
              </a:spcAft>
              <a:buSzPts val="3000"/>
              <a:buChar char="●"/>
              <a:defRPr sz="3000"/>
            </a:lvl1pPr>
            <a:lvl2pPr indent="-419100" lvl="1" marL="914400" algn="l">
              <a:lnSpc>
                <a:spcPct val="125000"/>
              </a:lnSpc>
              <a:spcBef>
                <a:spcPts val="0"/>
              </a:spcBef>
              <a:spcAft>
                <a:spcPts val="0"/>
              </a:spcAft>
              <a:buSzPts val="3000"/>
              <a:buChar char="○"/>
              <a:defRPr sz="3000"/>
            </a:lvl2pPr>
            <a:lvl3pPr indent="-419100" lvl="2" marL="1371600" algn="l">
              <a:lnSpc>
                <a:spcPct val="125000"/>
              </a:lnSpc>
              <a:spcBef>
                <a:spcPts val="0"/>
              </a:spcBef>
              <a:spcAft>
                <a:spcPts val="0"/>
              </a:spcAft>
              <a:buSzPts val="3000"/>
              <a:buChar char="■"/>
              <a:defRPr sz="3000"/>
            </a:lvl3pPr>
            <a:lvl4pPr indent="-419100" lvl="3" marL="1828800" algn="l">
              <a:lnSpc>
                <a:spcPct val="125000"/>
              </a:lnSpc>
              <a:spcBef>
                <a:spcPts val="0"/>
              </a:spcBef>
              <a:spcAft>
                <a:spcPts val="0"/>
              </a:spcAft>
              <a:buSzPts val="3000"/>
              <a:buChar char="●"/>
              <a:defRPr sz="3000"/>
            </a:lvl4pPr>
            <a:lvl5pPr indent="-419100" lvl="4" marL="2286000" algn="l">
              <a:lnSpc>
                <a:spcPct val="125000"/>
              </a:lnSpc>
              <a:spcBef>
                <a:spcPts val="0"/>
              </a:spcBef>
              <a:spcAft>
                <a:spcPts val="0"/>
              </a:spcAft>
              <a:buSzPts val="3000"/>
              <a:buChar char="○"/>
              <a:defRPr sz="3000"/>
            </a:lvl5pPr>
            <a:lvl6pPr indent="-419100" lvl="5" marL="2743200" algn="l">
              <a:lnSpc>
                <a:spcPct val="125000"/>
              </a:lnSpc>
              <a:spcBef>
                <a:spcPts val="0"/>
              </a:spcBef>
              <a:spcAft>
                <a:spcPts val="0"/>
              </a:spcAft>
              <a:buSzPts val="3000"/>
              <a:buChar char="■"/>
              <a:defRPr sz="3000"/>
            </a:lvl6pPr>
            <a:lvl7pPr indent="-419100" lvl="6" marL="3200400" algn="l">
              <a:lnSpc>
                <a:spcPct val="125000"/>
              </a:lnSpc>
              <a:spcBef>
                <a:spcPts val="0"/>
              </a:spcBef>
              <a:spcAft>
                <a:spcPts val="0"/>
              </a:spcAft>
              <a:buSzPts val="3000"/>
              <a:buChar char="●"/>
              <a:defRPr sz="3000"/>
            </a:lvl7pPr>
            <a:lvl8pPr indent="-419100" lvl="7" marL="3657600" algn="l">
              <a:lnSpc>
                <a:spcPct val="125000"/>
              </a:lnSpc>
              <a:spcBef>
                <a:spcPts val="0"/>
              </a:spcBef>
              <a:spcAft>
                <a:spcPts val="0"/>
              </a:spcAft>
              <a:buSzPts val="3000"/>
              <a:buChar char="○"/>
              <a:defRPr sz="3000"/>
            </a:lvl8pPr>
            <a:lvl9pPr indent="-419100" lvl="8" marL="4114800" algn="l">
              <a:lnSpc>
                <a:spcPct val="125000"/>
              </a:lnSpc>
              <a:spcBef>
                <a:spcPts val="0"/>
              </a:spcBef>
              <a:spcAft>
                <a:spcPts val="0"/>
              </a:spcAft>
              <a:buSzPts val="3000"/>
              <a:buChar char="■"/>
              <a:defRPr sz="3000"/>
            </a:lvl9pPr>
          </a:lstStyle>
          <a:p/>
        </p:txBody>
      </p:sp>
      <p:sp>
        <p:nvSpPr>
          <p:cNvPr id="1238" name="Google Shape;1238;g314db108713_0_1296"/>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239" name="Google Shape;1239;g314db108713_0_1296"/>
          <p:cNvSpPr txBox="1"/>
          <p:nvPr>
            <p:ph idx="3"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419100" lvl="0" marL="457200" algn="l">
              <a:lnSpc>
                <a:spcPct val="125000"/>
              </a:lnSpc>
              <a:spcBef>
                <a:spcPts val="0"/>
              </a:spcBef>
              <a:spcAft>
                <a:spcPts val="0"/>
              </a:spcAft>
              <a:buSzPts val="3000"/>
              <a:buChar char="●"/>
              <a:defRPr sz="3000"/>
            </a:lvl1pPr>
            <a:lvl2pPr indent="-419100" lvl="1" marL="914400" algn="l">
              <a:lnSpc>
                <a:spcPct val="125000"/>
              </a:lnSpc>
              <a:spcBef>
                <a:spcPts val="0"/>
              </a:spcBef>
              <a:spcAft>
                <a:spcPts val="0"/>
              </a:spcAft>
              <a:buSzPts val="3000"/>
              <a:buChar char="○"/>
              <a:defRPr sz="3000"/>
            </a:lvl2pPr>
            <a:lvl3pPr indent="-419100" lvl="2" marL="1371600" algn="l">
              <a:lnSpc>
                <a:spcPct val="125000"/>
              </a:lnSpc>
              <a:spcBef>
                <a:spcPts val="0"/>
              </a:spcBef>
              <a:spcAft>
                <a:spcPts val="0"/>
              </a:spcAft>
              <a:buSzPts val="3000"/>
              <a:buChar char="■"/>
              <a:defRPr sz="3000"/>
            </a:lvl3pPr>
            <a:lvl4pPr indent="-419100" lvl="3" marL="1828800" algn="l">
              <a:lnSpc>
                <a:spcPct val="125000"/>
              </a:lnSpc>
              <a:spcBef>
                <a:spcPts val="0"/>
              </a:spcBef>
              <a:spcAft>
                <a:spcPts val="0"/>
              </a:spcAft>
              <a:buSzPts val="3000"/>
              <a:buChar char="●"/>
              <a:defRPr sz="3000"/>
            </a:lvl4pPr>
            <a:lvl5pPr indent="-419100" lvl="4" marL="2286000" algn="l">
              <a:lnSpc>
                <a:spcPct val="125000"/>
              </a:lnSpc>
              <a:spcBef>
                <a:spcPts val="0"/>
              </a:spcBef>
              <a:spcAft>
                <a:spcPts val="0"/>
              </a:spcAft>
              <a:buSzPts val="3000"/>
              <a:buChar char="○"/>
              <a:defRPr sz="3000"/>
            </a:lvl5pPr>
            <a:lvl6pPr indent="-419100" lvl="5" marL="2743200" algn="l">
              <a:lnSpc>
                <a:spcPct val="125000"/>
              </a:lnSpc>
              <a:spcBef>
                <a:spcPts val="0"/>
              </a:spcBef>
              <a:spcAft>
                <a:spcPts val="0"/>
              </a:spcAft>
              <a:buSzPts val="3000"/>
              <a:buChar char="■"/>
              <a:defRPr sz="3000"/>
            </a:lvl6pPr>
            <a:lvl7pPr indent="-419100" lvl="6" marL="3200400" algn="l">
              <a:lnSpc>
                <a:spcPct val="125000"/>
              </a:lnSpc>
              <a:spcBef>
                <a:spcPts val="0"/>
              </a:spcBef>
              <a:spcAft>
                <a:spcPts val="0"/>
              </a:spcAft>
              <a:buSzPts val="3000"/>
              <a:buChar char="●"/>
              <a:defRPr sz="3000"/>
            </a:lvl7pPr>
            <a:lvl8pPr indent="-419100" lvl="7" marL="3657600" algn="l">
              <a:lnSpc>
                <a:spcPct val="125000"/>
              </a:lnSpc>
              <a:spcBef>
                <a:spcPts val="0"/>
              </a:spcBef>
              <a:spcAft>
                <a:spcPts val="0"/>
              </a:spcAft>
              <a:buSzPts val="3000"/>
              <a:buChar char="○"/>
              <a:defRPr sz="3000"/>
            </a:lvl8pPr>
            <a:lvl9pPr indent="-419100" lvl="8" marL="4114800" algn="l">
              <a:lnSpc>
                <a:spcPct val="125000"/>
              </a:lnSpc>
              <a:spcBef>
                <a:spcPts val="0"/>
              </a:spcBef>
              <a:spcAft>
                <a:spcPts val="0"/>
              </a:spcAft>
              <a:buSzPts val="3000"/>
              <a:buChar char="■"/>
              <a:defRPr sz="3000"/>
            </a:lvl9pPr>
          </a:lstStyle>
          <a:p/>
        </p:txBody>
      </p:sp>
      <p:pic>
        <p:nvPicPr>
          <p:cNvPr id="1240" name="Google Shape;1240;g314db108713_0_1296"/>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1241" name="Google Shape;1241;g314db108713_0_1296"/>
          <p:cNvSpPr txBox="1"/>
          <p:nvPr>
            <p:ph idx="4"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roduct screenshot text right">
  <p:cSld name="TITLE_2_1_1">
    <p:bg>
      <p:bgPr>
        <a:blipFill>
          <a:blip r:embed="rId2">
            <a:alphaModFix/>
          </a:blip>
          <a:stretch>
            <a:fillRect/>
          </a:stretch>
        </a:blipFill>
      </p:bgPr>
    </p:bg>
    <p:spTree>
      <p:nvGrpSpPr>
        <p:cNvPr id="1242" name="Shape 1242"/>
        <p:cNvGrpSpPr/>
        <p:nvPr/>
      </p:nvGrpSpPr>
      <p:grpSpPr>
        <a:xfrm>
          <a:off x="0" y="0"/>
          <a:ext cx="0" cy="0"/>
          <a:chOff x="0" y="0"/>
          <a:chExt cx="0" cy="0"/>
        </a:xfrm>
      </p:grpSpPr>
      <p:sp>
        <p:nvSpPr>
          <p:cNvPr id="1243" name="Google Shape;1243;g314db108713_0_1304"/>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244" name="Google Shape;1244;g314db108713_0_1304"/>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245" name="Google Shape;1245;g314db108713_0_1304"/>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246" name="Google Shape;1246;g314db108713_0_1304"/>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roduct screenshot text left">
  <p:cSld name="TITLE_1_2">
    <p:bg>
      <p:bgPr>
        <a:blipFill>
          <a:blip r:embed="rId2">
            <a:alphaModFix/>
          </a:blip>
          <a:stretch>
            <a:fillRect/>
          </a:stretch>
        </a:blipFill>
      </p:bgPr>
    </p:bg>
    <p:spTree>
      <p:nvGrpSpPr>
        <p:cNvPr id="1247" name="Shape 1247"/>
        <p:cNvGrpSpPr/>
        <p:nvPr/>
      </p:nvGrpSpPr>
      <p:grpSpPr>
        <a:xfrm>
          <a:off x="0" y="0"/>
          <a:ext cx="0" cy="0"/>
          <a:chOff x="0" y="0"/>
          <a:chExt cx="0" cy="0"/>
        </a:xfrm>
      </p:grpSpPr>
      <p:sp>
        <p:nvSpPr>
          <p:cNvPr id="1248" name="Google Shape;1248;g314db108713_0_130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249" name="Google Shape;1249;g314db108713_0_130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250" name="Google Shape;1250;g314db108713_0_1309"/>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251" name="Google Shape;1251;g314db108713_0_1309"/>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252" name="Google Shape;1252;g314db108713_0_1309"/>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Quote green">
  <p:cSld name="TITLE_1_1_1_1">
    <p:bg>
      <p:bgPr>
        <a:blipFill>
          <a:blip r:embed="rId2">
            <a:alphaModFix/>
          </a:blip>
          <a:stretch>
            <a:fillRect/>
          </a:stretch>
        </a:blipFill>
      </p:bgPr>
    </p:bg>
    <p:spTree>
      <p:nvGrpSpPr>
        <p:cNvPr id="1253" name="Shape 1253"/>
        <p:cNvGrpSpPr/>
        <p:nvPr/>
      </p:nvGrpSpPr>
      <p:grpSpPr>
        <a:xfrm>
          <a:off x="0" y="0"/>
          <a:ext cx="0" cy="0"/>
          <a:chOff x="0" y="0"/>
          <a:chExt cx="0" cy="0"/>
        </a:xfrm>
      </p:grpSpPr>
      <p:sp>
        <p:nvSpPr>
          <p:cNvPr id="1254" name="Google Shape;1254;g314db108713_0_131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255" name="Google Shape;1255;g314db108713_0_1315"/>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256" name="Google Shape;1256;g314db108713_0_1315"/>
          <p:cNvSpPr txBox="1"/>
          <p:nvPr/>
        </p:nvSpPr>
        <p:spPr>
          <a:xfrm>
            <a:off x="684500" y="3228460"/>
            <a:ext cx="987000" cy="1069200"/>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6000"/>
              <a:buFont typeface="Arial"/>
              <a:buNone/>
            </a:pPr>
            <a:r>
              <a:rPr b="0" i="0" lang="en" sz="6000" u="none" cap="none" strike="noStrike">
                <a:solidFill>
                  <a:srgbClr val="FFFFFF"/>
                </a:solidFill>
                <a:latin typeface="Merriweather"/>
                <a:ea typeface="Merriweather"/>
                <a:cs typeface="Merriweather"/>
                <a:sym typeface="Merriweather"/>
              </a:rPr>
              <a:t>“</a:t>
            </a:r>
            <a:endParaRPr b="0" i="0" sz="6000" u="none" cap="none" strike="noStrike">
              <a:solidFill>
                <a:srgbClr val="000000"/>
              </a:solidFill>
              <a:latin typeface="Merriweather"/>
              <a:ea typeface="Merriweather"/>
              <a:cs typeface="Merriweather"/>
              <a:sym typeface="Merriweather"/>
            </a:endParaRPr>
          </a:p>
        </p:txBody>
      </p:sp>
      <p:sp>
        <p:nvSpPr>
          <p:cNvPr id="1257" name="Google Shape;1257;g314db108713_0_1315"/>
          <p:cNvSpPr txBox="1"/>
          <p:nvPr>
            <p:ph type="title"/>
          </p:nvPr>
        </p:nvSpPr>
        <p:spPr>
          <a:xfrm>
            <a:off x="1289434" y="3380832"/>
            <a:ext cx="13248000" cy="4724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4800">
                <a:solidFill>
                  <a:srgbClr val="FFFFFF"/>
                </a:solidFill>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258" name="Google Shape;1258;g314db108713_0_1315"/>
          <p:cNvSpPr txBox="1"/>
          <p:nvPr>
            <p:ph idx="1" type="subTitle"/>
          </p:nvPr>
        </p:nvSpPr>
        <p:spPr>
          <a:xfrm>
            <a:off x="1300850" y="7110600"/>
            <a:ext cx="13231200" cy="12492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a:solidFill>
                  <a:srgbClr val="FFFFFF"/>
                </a:solidFill>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Quote evergreen">
  <p:cSld name="TITLE_1_1_1_1_1">
    <p:bg>
      <p:bgPr>
        <a:blipFill>
          <a:blip r:embed="rId2">
            <a:alphaModFix/>
          </a:blip>
          <a:stretch>
            <a:fillRect/>
          </a:stretch>
        </a:blipFill>
      </p:bgPr>
    </p:bg>
    <p:spTree>
      <p:nvGrpSpPr>
        <p:cNvPr id="1259" name="Shape 1259"/>
        <p:cNvGrpSpPr/>
        <p:nvPr/>
      </p:nvGrpSpPr>
      <p:grpSpPr>
        <a:xfrm>
          <a:off x="0" y="0"/>
          <a:ext cx="0" cy="0"/>
          <a:chOff x="0" y="0"/>
          <a:chExt cx="0" cy="0"/>
        </a:xfrm>
      </p:grpSpPr>
      <p:sp>
        <p:nvSpPr>
          <p:cNvPr id="1260" name="Google Shape;1260;g314db108713_0_132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261" name="Google Shape;1261;g314db108713_0_1321"/>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262" name="Google Shape;1262;g314db108713_0_1321"/>
          <p:cNvSpPr txBox="1"/>
          <p:nvPr/>
        </p:nvSpPr>
        <p:spPr>
          <a:xfrm>
            <a:off x="684500" y="3228460"/>
            <a:ext cx="987000" cy="1069200"/>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6000"/>
              <a:buFont typeface="Arial"/>
              <a:buNone/>
            </a:pPr>
            <a:r>
              <a:rPr b="0" i="0" lang="en" sz="6000" u="none" cap="none" strike="noStrike">
                <a:solidFill>
                  <a:srgbClr val="FFFFFF"/>
                </a:solidFill>
                <a:latin typeface="Merriweather"/>
                <a:ea typeface="Merriweather"/>
                <a:cs typeface="Merriweather"/>
                <a:sym typeface="Merriweather"/>
              </a:rPr>
              <a:t>“</a:t>
            </a:r>
            <a:endParaRPr b="0" i="0" sz="6000" u="none" cap="none" strike="noStrike">
              <a:solidFill>
                <a:srgbClr val="000000"/>
              </a:solidFill>
              <a:latin typeface="Merriweather"/>
              <a:ea typeface="Merriweather"/>
              <a:cs typeface="Merriweather"/>
              <a:sym typeface="Merriweather"/>
            </a:endParaRPr>
          </a:p>
        </p:txBody>
      </p:sp>
      <p:sp>
        <p:nvSpPr>
          <p:cNvPr id="1263" name="Google Shape;1263;g314db108713_0_1321"/>
          <p:cNvSpPr txBox="1"/>
          <p:nvPr>
            <p:ph type="title"/>
          </p:nvPr>
        </p:nvSpPr>
        <p:spPr>
          <a:xfrm>
            <a:off x="1289434" y="3380832"/>
            <a:ext cx="13248000" cy="4724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4800">
                <a:solidFill>
                  <a:srgbClr val="FFFFFF"/>
                </a:solidFill>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264" name="Google Shape;1264;g314db108713_0_1321"/>
          <p:cNvSpPr txBox="1"/>
          <p:nvPr>
            <p:ph idx="1" type="subTitle"/>
          </p:nvPr>
        </p:nvSpPr>
        <p:spPr>
          <a:xfrm>
            <a:off x="1300850" y="7110600"/>
            <a:ext cx="13231200" cy="12492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a:solidFill>
                  <a:srgbClr val="FFFFFF"/>
                </a:solidFill>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One column - evergreen">
  <p:cSld name="TITLE_1_1_2_1_1_1_2">
    <p:bg>
      <p:bgPr>
        <a:blipFill>
          <a:blip r:embed="rId2">
            <a:alphaModFix/>
          </a:blip>
          <a:stretch>
            <a:fillRect/>
          </a:stretch>
        </a:blipFill>
      </p:bgPr>
    </p:bg>
    <p:spTree>
      <p:nvGrpSpPr>
        <p:cNvPr id="1265" name="Shape 1265"/>
        <p:cNvGrpSpPr/>
        <p:nvPr/>
      </p:nvGrpSpPr>
      <p:grpSpPr>
        <a:xfrm>
          <a:off x="0" y="0"/>
          <a:ext cx="0" cy="0"/>
          <a:chOff x="0" y="0"/>
          <a:chExt cx="0" cy="0"/>
        </a:xfrm>
      </p:grpSpPr>
      <p:sp>
        <p:nvSpPr>
          <p:cNvPr id="1266" name="Google Shape;1266;g314db108713_0_1327"/>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1267" name="Google Shape;1267;g314db108713_0_1327"/>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1268" name="Google Shape;1268;g314db108713_0_1327"/>
          <p:cNvSpPr txBox="1"/>
          <p:nvPr>
            <p:ph idx="2" type="body"/>
          </p:nvPr>
        </p:nvSpPr>
        <p:spPr>
          <a:xfrm>
            <a:off x="906300" y="37550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1269" name="Google Shape;1269;g314db108713_0_132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270" name="Google Shape;1270;g314db108713_0_1327"/>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Three column evergreen">
  <p:cSld name="TITLE_AND_BODY_1_1_1_1_1_1_1_1_1">
    <p:bg>
      <p:bgPr>
        <a:blipFill>
          <a:blip r:embed="rId2">
            <a:alphaModFix/>
          </a:blip>
          <a:stretch>
            <a:fillRect/>
          </a:stretch>
        </a:blipFill>
      </p:bgPr>
    </p:bg>
    <p:spTree>
      <p:nvGrpSpPr>
        <p:cNvPr id="1271" name="Shape 1271"/>
        <p:cNvGrpSpPr/>
        <p:nvPr/>
      </p:nvGrpSpPr>
      <p:grpSpPr>
        <a:xfrm>
          <a:off x="0" y="0"/>
          <a:ext cx="0" cy="0"/>
          <a:chOff x="0" y="0"/>
          <a:chExt cx="0" cy="0"/>
        </a:xfrm>
      </p:grpSpPr>
      <p:sp>
        <p:nvSpPr>
          <p:cNvPr id="1272" name="Google Shape;1272;g314db108713_0_1333"/>
          <p:cNvSpPr txBox="1"/>
          <p:nvPr>
            <p:ph type="title"/>
          </p:nvPr>
        </p:nvSpPr>
        <p:spPr>
          <a:xfrm>
            <a:off x="937250" y="2043300"/>
            <a:ext cx="4884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solidFill>
                  <a:srgbClr val="FFFFFF"/>
                </a:solidFill>
              </a:defRPr>
            </a:lvl1pPr>
            <a:lvl2pPr lvl="1"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9pPr>
          </a:lstStyle>
          <a:p/>
        </p:txBody>
      </p:sp>
      <p:sp>
        <p:nvSpPr>
          <p:cNvPr id="1273" name="Google Shape;1273;g314db108713_0_133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sp>
        <p:nvSpPr>
          <p:cNvPr id="1274" name="Google Shape;1274;g314db108713_0_1333"/>
          <p:cNvSpPr txBox="1"/>
          <p:nvPr>
            <p:ph idx="2" type="body"/>
          </p:nvPr>
        </p:nvSpPr>
        <p:spPr>
          <a:xfrm>
            <a:off x="939600" y="3400702"/>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1275" name="Google Shape;1275;g314db108713_0_1333"/>
          <p:cNvSpPr txBox="1"/>
          <p:nvPr>
            <p:ph idx="3" type="title"/>
          </p:nvPr>
        </p:nvSpPr>
        <p:spPr>
          <a:xfrm>
            <a:off x="6710894" y="2043300"/>
            <a:ext cx="4884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solidFill>
                  <a:srgbClr val="FFFFFF"/>
                </a:solidFill>
              </a:defRPr>
            </a:lvl1pPr>
            <a:lvl2pPr lvl="1"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9pPr>
          </a:lstStyle>
          <a:p/>
        </p:txBody>
      </p:sp>
      <p:sp>
        <p:nvSpPr>
          <p:cNvPr id="1276" name="Google Shape;1276;g314db108713_0_1333"/>
          <p:cNvSpPr txBox="1"/>
          <p:nvPr>
            <p:ph idx="4" type="body"/>
          </p:nvPr>
        </p:nvSpPr>
        <p:spPr>
          <a:xfrm>
            <a:off x="6713254" y="3400702"/>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1277" name="Google Shape;1277;g314db108713_0_1333"/>
          <p:cNvSpPr txBox="1"/>
          <p:nvPr>
            <p:ph idx="5" type="title"/>
          </p:nvPr>
        </p:nvSpPr>
        <p:spPr>
          <a:xfrm>
            <a:off x="12486920" y="2043300"/>
            <a:ext cx="4884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solidFill>
                  <a:srgbClr val="FFFFFF"/>
                </a:solidFill>
              </a:defRPr>
            </a:lvl1pPr>
            <a:lvl2pPr lvl="1"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9pPr>
          </a:lstStyle>
          <a:p/>
        </p:txBody>
      </p:sp>
      <p:sp>
        <p:nvSpPr>
          <p:cNvPr id="1278" name="Google Shape;1278;g314db108713_0_1333"/>
          <p:cNvSpPr txBox="1"/>
          <p:nvPr>
            <p:ph idx="6" type="body"/>
          </p:nvPr>
        </p:nvSpPr>
        <p:spPr>
          <a:xfrm>
            <a:off x="12489292" y="3400702"/>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1279" name="Google Shape;1279;g314db108713_0_133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280" name="Google Shape;1280;g314db108713_0_1333"/>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Three column gray">
  <p:cSld name="TITLE_1_1_2_1_2_1">
    <p:bg>
      <p:bgPr>
        <a:blipFill>
          <a:blip r:embed="rId2">
            <a:alphaModFix/>
          </a:blip>
          <a:stretch>
            <a:fillRect/>
          </a:stretch>
        </a:blipFill>
      </p:bgPr>
    </p:bg>
    <p:spTree>
      <p:nvGrpSpPr>
        <p:cNvPr id="1281" name="Shape 1281"/>
        <p:cNvGrpSpPr/>
        <p:nvPr/>
      </p:nvGrpSpPr>
      <p:grpSpPr>
        <a:xfrm>
          <a:off x="0" y="0"/>
          <a:ext cx="0" cy="0"/>
          <a:chOff x="0" y="0"/>
          <a:chExt cx="0" cy="0"/>
        </a:xfrm>
      </p:grpSpPr>
      <p:sp>
        <p:nvSpPr>
          <p:cNvPr id="1282" name="Google Shape;1282;g314db108713_0_1343"/>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lvl1pPr>
            <a:lvl2pPr lvl="1" algn="l">
              <a:lnSpc>
                <a:spcPct val="100000"/>
              </a:lnSpc>
              <a:spcBef>
                <a:spcPts val="0"/>
              </a:spcBef>
              <a:spcAft>
                <a:spcPts val="0"/>
              </a:spcAft>
              <a:buSzPts val="4800"/>
              <a:buNone/>
              <a:defRPr sz="2800">
                <a:latin typeface="Nunito Sans"/>
                <a:ea typeface="Nunito Sans"/>
                <a:cs typeface="Nunito Sans"/>
                <a:sym typeface="Nunito Sans"/>
              </a:defRPr>
            </a:lvl2pPr>
            <a:lvl3pPr lvl="2" algn="l">
              <a:lnSpc>
                <a:spcPct val="100000"/>
              </a:lnSpc>
              <a:spcBef>
                <a:spcPts val="0"/>
              </a:spcBef>
              <a:spcAft>
                <a:spcPts val="0"/>
              </a:spcAft>
              <a:buSzPts val="4800"/>
              <a:buNone/>
              <a:defRPr sz="2800">
                <a:latin typeface="Nunito Sans"/>
                <a:ea typeface="Nunito Sans"/>
                <a:cs typeface="Nunito Sans"/>
                <a:sym typeface="Nunito Sans"/>
              </a:defRPr>
            </a:lvl3pPr>
            <a:lvl4pPr lvl="3" algn="l">
              <a:lnSpc>
                <a:spcPct val="100000"/>
              </a:lnSpc>
              <a:spcBef>
                <a:spcPts val="0"/>
              </a:spcBef>
              <a:spcAft>
                <a:spcPts val="0"/>
              </a:spcAft>
              <a:buSzPts val="4800"/>
              <a:buNone/>
              <a:defRPr sz="2800">
                <a:latin typeface="Nunito Sans"/>
                <a:ea typeface="Nunito Sans"/>
                <a:cs typeface="Nunito Sans"/>
                <a:sym typeface="Nunito Sans"/>
              </a:defRPr>
            </a:lvl4pPr>
            <a:lvl5pPr lvl="4" algn="l">
              <a:lnSpc>
                <a:spcPct val="100000"/>
              </a:lnSpc>
              <a:spcBef>
                <a:spcPts val="0"/>
              </a:spcBef>
              <a:spcAft>
                <a:spcPts val="0"/>
              </a:spcAft>
              <a:buSzPts val="4800"/>
              <a:buNone/>
              <a:defRPr sz="2800">
                <a:latin typeface="Nunito Sans"/>
                <a:ea typeface="Nunito Sans"/>
                <a:cs typeface="Nunito Sans"/>
                <a:sym typeface="Nunito Sans"/>
              </a:defRPr>
            </a:lvl5pPr>
            <a:lvl6pPr lvl="5" algn="l">
              <a:lnSpc>
                <a:spcPct val="100000"/>
              </a:lnSpc>
              <a:spcBef>
                <a:spcPts val="0"/>
              </a:spcBef>
              <a:spcAft>
                <a:spcPts val="0"/>
              </a:spcAft>
              <a:buSzPts val="4800"/>
              <a:buNone/>
              <a:defRPr sz="2800">
                <a:latin typeface="Nunito Sans"/>
                <a:ea typeface="Nunito Sans"/>
                <a:cs typeface="Nunito Sans"/>
                <a:sym typeface="Nunito Sans"/>
              </a:defRPr>
            </a:lvl6pPr>
            <a:lvl7pPr lvl="6" algn="l">
              <a:lnSpc>
                <a:spcPct val="100000"/>
              </a:lnSpc>
              <a:spcBef>
                <a:spcPts val="0"/>
              </a:spcBef>
              <a:spcAft>
                <a:spcPts val="0"/>
              </a:spcAft>
              <a:buSzPts val="4800"/>
              <a:buNone/>
              <a:defRPr sz="2800">
                <a:latin typeface="Nunito Sans"/>
                <a:ea typeface="Nunito Sans"/>
                <a:cs typeface="Nunito Sans"/>
                <a:sym typeface="Nunito Sans"/>
              </a:defRPr>
            </a:lvl7pPr>
            <a:lvl8pPr lvl="7" algn="l">
              <a:lnSpc>
                <a:spcPct val="100000"/>
              </a:lnSpc>
              <a:spcBef>
                <a:spcPts val="0"/>
              </a:spcBef>
              <a:spcAft>
                <a:spcPts val="0"/>
              </a:spcAft>
              <a:buSzPts val="4800"/>
              <a:buNone/>
              <a:defRPr sz="2800">
                <a:latin typeface="Nunito Sans"/>
                <a:ea typeface="Nunito Sans"/>
                <a:cs typeface="Nunito Sans"/>
                <a:sym typeface="Nunito Sans"/>
              </a:defRPr>
            </a:lvl8pPr>
            <a:lvl9pPr lvl="8" algn="l">
              <a:lnSpc>
                <a:spcPct val="100000"/>
              </a:lnSpc>
              <a:spcBef>
                <a:spcPts val="0"/>
              </a:spcBef>
              <a:spcAft>
                <a:spcPts val="0"/>
              </a:spcAft>
              <a:buSzPts val="4800"/>
              <a:buNone/>
              <a:defRPr sz="2800">
                <a:latin typeface="Nunito Sans"/>
                <a:ea typeface="Nunito Sans"/>
                <a:cs typeface="Nunito Sans"/>
                <a:sym typeface="Nunito Sans"/>
              </a:defRPr>
            </a:lvl9pPr>
          </a:lstStyle>
          <a:p/>
        </p:txBody>
      </p:sp>
      <p:sp>
        <p:nvSpPr>
          <p:cNvPr id="1283" name="Google Shape;1283;g314db108713_0_1343"/>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284" name="Google Shape;1284;g314db108713_0_1343"/>
          <p:cNvSpPr txBox="1"/>
          <p:nvPr>
            <p:ph idx="2" type="body"/>
          </p:nvPr>
        </p:nvSpPr>
        <p:spPr>
          <a:xfrm>
            <a:off x="906300" y="34502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285" name="Google Shape;1285;g314db108713_0_134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286" name="Google Shape;1286;g314db108713_0_1343"/>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1287" name="Google Shape;1287;g314db108713_0_1343"/>
          <p:cNvSpPr txBox="1"/>
          <p:nvPr>
            <p:ph idx="3" type="title"/>
          </p:nvPr>
        </p:nvSpPr>
        <p:spPr>
          <a:xfrm>
            <a:off x="6812600" y="20574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lvl1pPr>
            <a:lvl2pPr lvl="1" algn="l">
              <a:lnSpc>
                <a:spcPct val="100000"/>
              </a:lnSpc>
              <a:spcBef>
                <a:spcPts val="0"/>
              </a:spcBef>
              <a:spcAft>
                <a:spcPts val="0"/>
              </a:spcAft>
              <a:buSzPts val="4800"/>
              <a:buNone/>
              <a:defRPr sz="2800">
                <a:latin typeface="Nunito Sans"/>
                <a:ea typeface="Nunito Sans"/>
                <a:cs typeface="Nunito Sans"/>
                <a:sym typeface="Nunito Sans"/>
              </a:defRPr>
            </a:lvl2pPr>
            <a:lvl3pPr lvl="2" algn="l">
              <a:lnSpc>
                <a:spcPct val="100000"/>
              </a:lnSpc>
              <a:spcBef>
                <a:spcPts val="0"/>
              </a:spcBef>
              <a:spcAft>
                <a:spcPts val="0"/>
              </a:spcAft>
              <a:buSzPts val="4800"/>
              <a:buNone/>
              <a:defRPr sz="2800">
                <a:latin typeface="Nunito Sans"/>
                <a:ea typeface="Nunito Sans"/>
                <a:cs typeface="Nunito Sans"/>
                <a:sym typeface="Nunito Sans"/>
              </a:defRPr>
            </a:lvl3pPr>
            <a:lvl4pPr lvl="3" algn="l">
              <a:lnSpc>
                <a:spcPct val="100000"/>
              </a:lnSpc>
              <a:spcBef>
                <a:spcPts val="0"/>
              </a:spcBef>
              <a:spcAft>
                <a:spcPts val="0"/>
              </a:spcAft>
              <a:buSzPts val="4800"/>
              <a:buNone/>
              <a:defRPr sz="2800">
                <a:latin typeface="Nunito Sans"/>
                <a:ea typeface="Nunito Sans"/>
                <a:cs typeface="Nunito Sans"/>
                <a:sym typeface="Nunito Sans"/>
              </a:defRPr>
            </a:lvl4pPr>
            <a:lvl5pPr lvl="4" algn="l">
              <a:lnSpc>
                <a:spcPct val="100000"/>
              </a:lnSpc>
              <a:spcBef>
                <a:spcPts val="0"/>
              </a:spcBef>
              <a:spcAft>
                <a:spcPts val="0"/>
              </a:spcAft>
              <a:buSzPts val="4800"/>
              <a:buNone/>
              <a:defRPr sz="2800">
                <a:latin typeface="Nunito Sans"/>
                <a:ea typeface="Nunito Sans"/>
                <a:cs typeface="Nunito Sans"/>
                <a:sym typeface="Nunito Sans"/>
              </a:defRPr>
            </a:lvl5pPr>
            <a:lvl6pPr lvl="5" algn="l">
              <a:lnSpc>
                <a:spcPct val="100000"/>
              </a:lnSpc>
              <a:spcBef>
                <a:spcPts val="0"/>
              </a:spcBef>
              <a:spcAft>
                <a:spcPts val="0"/>
              </a:spcAft>
              <a:buSzPts val="4800"/>
              <a:buNone/>
              <a:defRPr sz="2800">
                <a:latin typeface="Nunito Sans"/>
                <a:ea typeface="Nunito Sans"/>
                <a:cs typeface="Nunito Sans"/>
                <a:sym typeface="Nunito Sans"/>
              </a:defRPr>
            </a:lvl6pPr>
            <a:lvl7pPr lvl="6" algn="l">
              <a:lnSpc>
                <a:spcPct val="100000"/>
              </a:lnSpc>
              <a:spcBef>
                <a:spcPts val="0"/>
              </a:spcBef>
              <a:spcAft>
                <a:spcPts val="0"/>
              </a:spcAft>
              <a:buSzPts val="4800"/>
              <a:buNone/>
              <a:defRPr sz="2800">
                <a:latin typeface="Nunito Sans"/>
                <a:ea typeface="Nunito Sans"/>
                <a:cs typeface="Nunito Sans"/>
                <a:sym typeface="Nunito Sans"/>
              </a:defRPr>
            </a:lvl7pPr>
            <a:lvl8pPr lvl="7" algn="l">
              <a:lnSpc>
                <a:spcPct val="100000"/>
              </a:lnSpc>
              <a:spcBef>
                <a:spcPts val="0"/>
              </a:spcBef>
              <a:spcAft>
                <a:spcPts val="0"/>
              </a:spcAft>
              <a:buSzPts val="4800"/>
              <a:buNone/>
              <a:defRPr sz="2800">
                <a:latin typeface="Nunito Sans"/>
                <a:ea typeface="Nunito Sans"/>
                <a:cs typeface="Nunito Sans"/>
                <a:sym typeface="Nunito Sans"/>
              </a:defRPr>
            </a:lvl8pPr>
            <a:lvl9pPr lvl="8" algn="l">
              <a:lnSpc>
                <a:spcPct val="100000"/>
              </a:lnSpc>
              <a:spcBef>
                <a:spcPts val="0"/>
              </a:spcBef>
              <a:spcAft>
                <a:spcPts val="0"/>
              </a:spcAft>
              <a:buSzPts val="4800"/>
              <a:buNone/>
              <a:defRPr sz="2800">
                <a:latin typeface="Nunito Sans"/>
                <a:ea typeface="Nunito Sans"/>
                <a:cs typeface="Nunito Sans"/>
                <a:sym typeface="Nunito Sans"/>
              </a:defRPr>
            </a:lvl9pPr>
          </a:lstStyle>
          <a:p/>
        </p:txBody>
      </p:sp>
      <p:sp>
        <p:nvSpPr>
          <p:cNvPr id="1288" name="Google Shape;1288;g314db108713_0_1343"/>
          <p:cNvSpPr txBox="1"/>
          <p:nvPr>
            <p:ph idx="4" type="body"/>
          </p:nvPr>
        </p:nvSpPr>
        <p:spPr>
          <a:xfrm>
            <a:off x="6781650" y="34643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289" name="Google Shape;1289;g314db108713_0_1343"/>
          <p:cNvSpPr txBox="1"/>
          <p:nvPr>
            <p:ph idx="5" type="title"/>
          </p:nvPr>
        </p:nvSpPr>
        <p:spPr>
          <a:xfrm>
            <a:off x="12921706" y="20574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lvl1pPr>
            <a:lvl2pPr lvl="1" algn="l">
              <a:lnSpc>
                <a:spcPct val="100000"/>
              </a:lnSpc>
              <a:spcBef>
                <a:spcPts val="0"/>
              </a:spcBef>
              <a:spcAft>
                <a:spcPts val="0"/>
              </a:spcAft>
              <a:buSzPts val="4800"/>
              <a:buNone/>
              <a:defRPr sz="2800">
                <a:latin typeface="Nunito Sans"/>
                <a:ea typeface="Nunito Sans"/>
                <a:cs typeface="Nunito Sans"/>
                <a:sym typeface="Nunito Sans"/>
              </a:defRPr>
            </a:lvl2pPr>
            <a:lvl3pPr lvl="2" algn="l">
              <a:lnSpc>
                <a:spcPct val="100000"/>
              </a:lnSpc>
              <a:spcBef>
                <a:spcPts val="0"/>
              </a:spcBef>
              <a:spcAft>
                <a:spcPts val="0"/>
              </a:spcAft>
              <a:buSzPts val="4800"/>
              <a:buNone/>
              <a:defRPr sz="2800">
                <a:latin typeface="Nunito Sans"/>
                <a:ea typeface="Nunito Sans"/>
                <a:cs typeface="Nunito Sans"/>
                <a:sym typeface="Nunito Sans"/>
              </a:defRPr>
            </a:lvl3pPr>
            <a:lvl4pPr lvl="3" algn="l">
              <a:lnSpc>
                <a:spcPct val="100000"/>
              </a:lnSpc>
              <a:spcBef>
                <a:spcPts val="0"/>
              </a:spcBef>
              <a:spcAft>
                <a:spcPts val="0"/>
              </a:spcAft>
              <a:buSzPts val="4800"/>
              <a:buNone/>
              <a:defRPr sz="2800">
                <a:latin typeface="Nunito Sans"/>
                <a:ea typeface="Nunito Sans"/>
                <a:cs typeface="Nunito Sans"/>
                <a:sym typeface="Nunito Sans"/>
              </a:defRPr>
            </a:lvl4pPr>
            <a:lvl5pPr lvl="4" algn="l">
              <a:lnSpc>
                <a:spcPct val="100000"/>
              </a:lnSpc>
              <a:spcBef>
                <a:spcPts val="0"/>
              </a:spcBef>
              <a:spcAft>
                <a:spcPts val="0"/>
              </a:spcAft>
              <a:buSzPts val="4800"/>
              <a:buNone/>
              <a:defRPr sz="2800">
                <a:latin typeface="Nunito Sans"/>
                <a:ea typeface="Nunito Sans"/>
                <a:cs typeface="Nunito Sans"/>
                <a:sym typeface="Nunito Sans"/>
              </a:defRPr>
            </a:lvl5pPr>
            <a:lvl6pPr lvl="5" algn="l">
              <a:lnSpc>
                <a:spcPct val="100000"/>
              </a:lnSpc>
              <a:spcBef>
                <a:spcPts val="0"/>
              </a:spcBef>
              <a:spcAft>
                <a:spcPts val="0"/>
              </a:spcAft>
              <a:buSzPts val="4800"/>
              <a:buNone/>
              <a:defRPr sz="2800">
                <a:latin typeface="Nunito Sans"/>
                <a:ea typeface="Nunito Sans"/>
                <a:cs typeface="Nunito Sans"/>
                <a:sym typeface="Nunito Sans"/>
              </a:defRPr>
            </a:lvl6pPr>
            <a:lvl7pPr lvl="6" algn="l">
              <a:lnSpc>
                <a:spcPct val="100000"/>
              </a:lnSpc>
              <a:spcBef>
                <a:spcPts val="0"/>
              </a:spcBef>
              <a:spcAft>
                <a:spcPts val="0"/>
              </a:spcAft>
              <a:buSzPts val="4800"/>
              <a:buNone/>
              <a:defRPr sz="2800">
                <a:latin typeface="Nunito Sans"/>
                <a:ea typeface="Nunito Sans"/>
                <a:cs typeface="Nunito Sans"/>
                <a:sym typeface="Nunito Sans"/>
              </a:defRPr>
            </a:lvl7pPr>
            <a:lvl8pPr lvl="7" algn="l">
              <a:lnSpc>
                <a:spcPct val="100000"/>
              </a:lnSpc>
              <a:spcBef>
                <a:spcPts val="0"/>
              </a:spcBef>
              <a:spcAft>
                <a:spcPts val="0"/>
              </a:spcAft>
              <a:buSzPts val="4800"/>
              <a:buNone/>
              <a:defRPr sz="2800">
                <a:latin typeface="Nunito Sans"/>
                <a:ea typeface="Nunito Sans"/>
                <a:cs typeface="Nunito Sans"/>
                <a:sym typeface="Nunito Sans"/>
              </a:defRPr>
            </a:lvl8pPr>
            <a:lvl9pPr lvl="8" algn="l">
              <a:lnSpc>
                <a:spcPct val="100000"/>
              </a:lnSpc>
              <a:spcBef>
                <a:spcPts val="0"/>
              </a:spcBef>
              <a:spcAft>
                <a:spcPts val="0"/>
              </a:spcAft>
              <a:buSzPts val="4800"/>
              <a:buNone/>
              <a:defRPr sz="2800">
                <a:latin typeface="Nunito Sans"/>
                <a:ea typeface="Nunito Sans"/>
                <a:cs typeface="Nunito Sans"/>
                <a:sym typeface="Nunito Sans"/>
              </a:defRPr>
            </a:lvl9pPr>
          </a:lstStyle>
          <a:p/>
        </p:txBody>
      </p:sp>
      <p:sp>
        <p:nvSpPr>
          <p:cNvPr id="1290" name="Google Shape;1290;g314db108713_0_1343"/>
          <p:cNvSpPr txBox="1"/>
          <p:nvPr>
            <p:ph idx="6" type="body"/>
          </p:nvPr>
        </p:nvSpPr>
        <p:spPr>
          <a:xfrm>
            <a:off x="12890756" y="34643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Three column white">
  <p:cSld name="TITLE_1_1_2_3_2_1">
    <p:spTree>
      <p:nvGrpSpPr>
        <p:cNvPr id="1291" name="Shape 1291"/>
        <p:cNvGrpSpPr/>
        <p:nvPr/>
      </p:nvGrpSpPr>
      <p:grpSpPr>
        <a:xfrm>
          <a:off x="0" y="0"/>
          <a:ext cx="0" cy="0"/>
          <a:chOff x="0" y="0"/>
          <a:chExt cx="0" cy="0"/>
        </a:xfrm>
      </p:grpSpPr>
      <p:sp>
        <p:nvSpPr>
          <p:cNvPr id="1292" name="Google Shape;1292;g314db108713_0_1353"/>
          <p:cNvSpPr txBox="1"/>
          <p:nvPr>
            <p:ph type="title"/>
          </p:nvPr>
        </p:nvSpPr>
        <p:spPr>
          <a:xfrm>
            <a:off x="918880" y="2043300"/>
            <a:ext cx="4884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lvl1pPr>
            <a:lvl2pPr lvl="1" algn="l">
              <a:lnSpc>
                <a:spcPct val="100000"/>
              </a:lnSpc>
              <a:spcBef>
                <a:spcPts val="0"/>
              </a:spcBef>
              <a:spcAft>
                <a:spcPts val="0"/>
              </a:spcAft>
              <a:buSzPts val="4800"/>
              <a:buNone/>
              <a:defRPr sz="2800">
                <a:latin typeface="Nunito Sans"/>
                <a:ea typeface="Nunito Sans"/>
                <a:cs typeface="Nunito Sans"/>
                <a:sym typeface="Nunito Sans"/>
              </a:defRPr>
            </a:lvl2pPr>
            <a:lvl3pPr lvl="2" algn="l">
              <a:lnSpc>
                <a:spcPct val="100000"/>
              </a:lnSpc>
              <a:spcBef>
                <a:spcPts val="0"/>
              </a:spcBef>
              <a:spcAft>
                <a:spcPts val="0"/>
              </a:spcAft>
              <a:buSzPts val="4800"/>
              <a:buNone/>
              <a:defRPr sz="2800">
                <a:latin typeface="Nunito Sans"/>
                <a:ea typeface="Nunito Sans"/>
                <a:cs typeface="Nunito Sans"/>
                <a:sym typeface="Nunito Sans"/>
              </a:defRPr>
            </a:lvl3pPr>
            <a:lvl4pPr lvl="3" algn="l">
              <a:lnSpc>
                <a:spcPct val="100000"/>
              </a:lnSpc>
              <a:spcBef>
                <a:spcPts val="0"/>
              </a:spcBef>
              <a:spcAft>
                <a:spcPts val="0"/>
              </a:spcAft>
              <a:buSzPts val="4800"/>
              <a:buNone/>
              <a:defRPr sz="2800">
                <a:latin typeface="Nunito Sans"/>
                <a:ea typeface="Nunito Sans"/>
                <a:cs typeface="Nunito Sans"/>
                <a:sym typeface="Nunito Sans"/>
              </a:defRPr>
            </a:lvl4pPr>
            <a:lvl5pPr lvl="4" algn="l">
              <a:lnSpc>
                <a:spcPct val="100000"/>
              </a:lnSpc>
              <a:spcBef>
                <a:spcPts val="0"/>
              </a:spcBef>
              <a:spcAft>
                <a:spcPts val="0"/>
              </a:spcAft>
              <a:buSzPts val="4800"/>
              <a:buNone/>
              <a:defRPr sz="2800">
                <a:latin typeface="Nunito Sans"/>
                <a:ea typeface="Nunito Sans"/>
                <a:cs typeface="Nunito Sans"/>
                <a:sym typeface="Nunito Sans"/>
              </a:defRPr>
            </a:lvl5pPr>
            <a:lvl6pPr lvl="5" algn="l">
              <a:lnSpc>
                <a:spcPct val="100000"/>
              </a:lnSpc>
              <a:spcBef>
                <a:spcPts val="0"/>
              </a:spcBef>
              <a:spcAft>
                <a:spcPts val="0"/>
              </a:spcAft>
              <a:buSzPts val="4800"/>
              <a:buNone/>
              <a:defRPr sz="2800">
                <a:latin typeface="Nunito Sans"/>
                <a:ea typeface="Nunito Sans"/>
                <a:cs typeface="Nunito Sans"/>
                <a:sym typeface="Nunito Sans"/>
              </a:defRPr>
            </a:lvl6pPr>
            <a:lvl7pPr lvl="6" algn="l">
              <a:lnSpc>
                <a:spcPct val="100000"/>
              </a:lnSpc>
              <a:spcBef>
                <a:spcPts val="0"/>
              </a:spcBef>
              <a:spcAft>
                <a:spcPts val="0"/>
              </a:spcAft>
              <a:buSzPts val="4800"/>
              <a:buNone/>
              <a:defRPr sz="2800">
                <a:latin typeface="Nunito Sans"/>
                <a:ea typeface="Nunito Sans"/>
                <a:cs typeface="Nunito Sans"/>
                <a:sym typeface="Nunito Sans"/>
              </a:defRPr>
            </a:lvl7pPr>
            <a:lvl8pPr lvl="7" algn="l">
              <a:lnSpc>
                <a:spcPct val="100000"/>
              </a:lnSpc>
              <a:spcBef>
                <a:spcPts val="0"/>
              </a:spcBef>
              <a:spcAft>
                <a:spcPts val="0"/>
              </a:spcAft>
              <a:buSzPts val="4800"/>
              <a:buNone/>
              <a:defRPr sz="2800">
                <a:latin typeface="Nunito Sans"/>
                <a:ea typeface="Nunito Sans"/>
                <a:cs typeface="Nunito Sans"/>
                <a:sym typeface="Nunito Sans"/>
              </a:defRPr>
            </a:lvl8pPr>
            <a:lvl9pPr lvl="8" algn="l">
              <a:lnSpc>
                <a:spcPct val="100000"/>
              </a:lnSpc>
              <a:spcBef>
                <a:spcPts val="0"/>
              </a:spcBef>
              <a:spcAft>
                <a:spcPts val="0"/>
              </a:spcAft>
              <a:buSzPts val="4800"/>
              <a:buNone/>
              <a:defRPr sz="2800">
                <a:latin typeface="Nunito Sans"/>
                <a:ea typeface="Nunito Sans"/>
                <a:cs typeface="Nunito Sans"/>
                <a:sym typeface="Nunito Sans"/>
              </a:defRPr>
            </a:lvl9pPr>
          </a:lstStyle>
          <a:p/>
        </p:txBody>
      </p:sp>
      <p:sp>
        <p:nvSpPr>
          <p:cNvPr id="1293" name="Google Shape;1293;g314db108713_0_135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294" name="Google Shape;1294;g314db108713_0_1353"/>
          <p:cNvSpPr txBox="1"/>
          <p:nvPr>
            <p:ph idx="2" type="body"/>
          </p:nvPr>
        </p:nvSpPr>
        <p:spPr>
          <a:xfrm>
            <a:off x="921230" y="3400702"/>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295" name="Google Shape;1295;g314db108713_0_135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296" name="Google Shape;1296;g314db108713_0_1353"/>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
        <p:nvSpPr>
          <p:cNvPr id="1297" name="Google Shape;1297;g314db108713_0_1353"/>
          <p:cNvSpPr txBox="1"/>
          <p:nvPr>
            <p:ph idx="3" type="title"/>
          </p:nvPr>
        </p:nvSpPr>
        <p:spPr>
          <a:xfrm>
            <a:off x="6710894" y="2043300"/>
            <a:ext cx="4884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lvl1pPr>
            <a:lvl2pPr lvl="1" algn="l">
              <a:lnSpc>
                <a:spcPct val="100000"/>
              </a:lnSpc>
              <a:spcBef>
                <a:spcPts val="0"/>
              </a:spcBef>
              <a:spcAft>
                <a:spcPts val="0"/>
              </a:spcAft>
              <a:buSzPts val="4800"/>
              <a:buNone/>
              <a:defRPr sz="2800">
                <a:latin typeface="Nunito Sans"/>
                <a:ea typeface="Nunito Sans"/>
                <a:cs typeface="Nunito Sans"/>
                <a:sym typeface="Nunito Sans"/>
              </a:defRPr>
            </a:lvl2pPr>
            <a:lvl3pPr lvl="2" algn="l">
              <a:lnSpc>
                <a:spcPct val="100000"/>
              </a:lnSpc>
              <a:spcBef>
                <a:spcPts val="0"/>
              </a:spcBef>
              <a:spcAft>
                <a:spcPts val="0"/>
              </a:spcAft>
              <a:buSzPts val="4800"/>
              <a:buNone/>
              <a:defRPr sz="2800">
                <a:latin typeface="Nunito Sans"/>
                <a:ea typeface="Nunito Sans"/>
                <a:cs typeface="Nunito Sans"/>
                <a:sym typeface="Nunito Sans"/>
              </a:defRPr>
            </a:lvl3pPr>
            <a:lvl4pPr lvl="3" algn="l">
              <a:lnSpc>
                <a:spcPct val="100000"/>
              </a:lnSpc>
              <a:spcBef>
                <a:spcPts val="0"/>
              </a:spcBef>
              <a:spcAft>
                <a:spcPts val="0"/>
              </a:spcAft>
              <a:buSzPts val="4800"/>
              <a:buNone/>
              <a:defRPr sz="2800">
                <a:latin typeface="Nunito Sans"/>
                <a:ea typeface="Nunito Sans"/>
                <a:cs typeface="Nunito Sans"/>
                <a:sym typeface="Nunito Sans"/>
              </a:defRPr>
            </a:lvl4pPr>
            <a:lvl5pPr lvl="4" algn="l">
              <a:lnSpc>
                <a:spcPct val="100000"/>
              </a:lnSpc>
              <a:spcBef>
                <a:spcPts val="0"/>
              </a:spcBef>
              <a:spcAft>
                <a:spcPts val="0"/>
              </a:spcAft>
              <a:buSzPts val="4800"/>
              <a:buNone/>
              <a:defRPr sz="2800">
                <a:latin typeface="Nunito Sans"/>
                <a:ea typeface="Nunito Sans"/>
                <a:cs typeface="Nunito Sans"/>
                <a:sym typeface="Nunito Sans"/>
              </a:defRPr>
            </a:lvl5pPr>
            <a:lvl6pPr lvl="5" algn="l">
              <a:lnSpc>
                <a:spcPct val="100000"/>
              </a:lnSpc>
              <a:spcBef>
                <a:spcPts val="0"/>
              </a:spcBef>
              <a:spcAft>
                <a:spcPts val="0"/>
              </a:spcAft>
              <a:buSzPts val="4800"/>
              <a:buNone/>
              <a:defRPr sz="2800">
                <a:latin typeface="Nunito Sans"/>
                <a:ea typeface="Nunito Sans"/>
                <a:cs typeface="Nunito Sans"/>
                <a:sym typeface="Nunito Sans"/>
              </a:defRPr>
            </a:lvl6pPr>
            <a:lvl7pPr lvl="6" algn="l">
              <a:lnSpc>
                <a:spcPct val="100000"/>
              </a:lnSpc>
              <a:spcBef>
                <a:spcPts val="0"/>
              </a:spcBef>
              <a:spcAft>
                <a:spcPts val="0"/>
              </a:spcAft>
              <a:buSzPts val="4800"/>
              <a:buNone/>
              <a:defRPr sz="2800">
                <a:latin typeface="Nunito Sans"/>
                <a:ea typeface="Nunito Sans"/>
                <a:cs typeface="Nunito Sans"/>
                <a:sym typeface="Nunito Sans"/>
              </a:defRPr>
            </a:lvl7pPr>
            <a:lvl8pPr lvl="7" algn="l">
              <a:lnSpc>
                <a:spcPct val="100000"/>
              </a:lnSpc>
              <a:spcBef>
                <a:spcPts val="0"/>
              </a:spcBef>
              <a:spcAft>
                <a:spcPts val="0"/>
              </a:spcAft>
              <a:buSzPts val="4800"/>
              <a:buNone/>
              <a:defRPr sz="2800">
                <a:latin typeface="Nunito Sans"/>
                <a:ea typeface="Nunito Sans"/>
                <a:cs typeface="Nunito Sans"/>
                <a:sym typeface="Nunito Sans"/>
              </a:defRPr>
            </a:lvl8pPr>
            <a:lvl9pPr lvl="8" algn="l">
              <a:lnSpc>
                <a:spcPct val="100000"/>
              </a:lnSpc>
              <a:spcBef>
                <a:spcPts val="0"/>
              </a:spcBef>
              <a:spcAft>
                <a:spcPts val="0"/>
              </a:spcAft>
              <a:buSzPts val="4800"/>
              <a:buNone/>
              <a:defRPr sz="2800">
                <a:latin typeface="Nunito Sans"/>
                <a:ea typeface="Nunito Sans"/>
                <a:cs typeface="Nunito Sans"/>
                <a:sym typeface="Nunito Sans"/>
              </a:defRPr>
            </a:lvl9pPr>
          </a:lstStyle>
          <a:p/>
        </p:txBody>
      </p:sp>
      <p:sp>
        <p:nvSpPr>
          <p:cNvPr id="1298" name="Google Shape;1298;g314db108713_0_1353"/>
          <p:cNvSpPr txBox="1"/>
          <p:nvPr>
            <p:ph idx="4" type="body"/>
          </p:nvPr>
        </p:nvSpPr>
        <p:spPr>
          <a:xfrm>
            <a:off x="6713254" y="3400702"/>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299" name="Google Shape;1299;g314db108713_0_1353"/>
          <p:cNvSpPr txBox="1"/>
          <p:nvPr>
            <p:ph idx="5" type="title"/>
          </p:nvPr>
        </p:nvSpPr>
        <p:spPr>
          <a:xfrm>
            <a:off x="12486920" y="2043300"/>
            <a:ext cx="4884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lvl1pPr>
            <a:lvl2pPr lvl="1" algn="l">
              <a:lnSpc>
                <a:spcPct val="100000"/>
              </a:lnSpc>
              <a:spcBef>
                <a:spcPts val="0"/>
              </a:spcBef>
              <a:spcAft>
                <a:spcPts val="0"/>
              </a:spcAft>
              <a:buSzPts val="4800"/>
              <a:buNone/>
              <a:defRPr sz="2800">
                <a:latin typeface="Nunito Sans"/>
                <a:ea typeface="Nunito Sans"/>
                <a:cs typeface="Nunito Sans"/>
                <a:sym typeface="Nunito Sans"/>
              </a:defRPr>
            </a:lvl2pPr>
            <a:lvl3pPr lvl="2" algn="l">
              <a:lnSpc>
                <a:spcPct val="100000"/>
              </a:lnSpc>
              <a:spcBef>
                <a:spcPts val="0"/>
              </a:spcBef>
              <a:spcAft>
                <a:spcPts val="0"/>
              </a:spcAft>
              <a:buSzPts val="4800"/>
              <a:buNone/>
              <a:defRPr sz="2800">
                <a:latin typeface="Nunito Sans"/>
                <a:ea typeface="Nunito Sans"/>
                <a:cs typeface="Nunito Sans"/>
                <a:sym typeface="Nunito Sans"/>
              </a:defRPr>
            </a:lvl3pPr>
            <a:lvl4pPr lvl="3" algn="l">
              <a:lnSpc>
                <a:spcPct val="100000"/>
              </a:lnSpc>
              <a:spcBef>
                <a:spcPts val="0"/>
              </a:spcBef>
              <a:spcAft>
                <a:spcPts val="0"/>
              </a:spcAft>
              <a:buSzPts val="4800"/>
              <a:buNone/>
              <a:defRPr sz="2800">
                <a:latin typeface="Nunito Sans"/>
                <a:ea typeface="Nunito Sans"/>
                <a:cs typeface="Nunito Sans"/>
                <a:sym typeface="Nunito Sans"/>
              </a:defRPr>
            </a:lvl4pPr>
            <a:lvl5pPr lvl="4" algn="l">
              <a:lnSpc>
                <a:spcPct val="100000"/>
              </a:lnSpc>
              <a:spcBef>
                <a:spcPts val="0"/>
              </a:spcBef>
              <a:spcAft>
                <a:spcPts val="0"/>
              </a:spcAft>
              <a:buSzPts val="4800"/>
              <a:buNone/>
              <a:defRPr sz="2800">
                <a:latin typeface="Nunito Sans"/>
                <a:ea typeface="Nunito Sans"/>
                <a:cs typeface="Nunito Sans"/>
                <a:sym typeface="Nunito Sans"/>
              </a:defRPr>
            </a:lvl5pPr>
            <a:lvl6pPr lvl="5" algn="l">
              <a:lnSpc>
                <a:spcPct val="100000"/>
              </a:lnSpc>
              <a:spcBef>
                <a:spcPts val="0"/>
              </a:spcBef>
              <a:spcAft>
                <a:spcPts val="0"/>
              </a:spcAft>
              <a:buSzPts val="4800"/>
              <a:buNone/>
              <a:defRPr sz="2800">
                <a:latin typeface="Nunito Sans"/>
                <a:ea typeface="Nunito Sans"/>
                <a:cs typeface="Nunito Sans"/>
                <a:sym typeface="Nunito Sans"/>
              </a:defRPr>
            </a:lvl6pPr>
            <a:lvl7pPr lvl="6" algn="l">
              <a:lnSpc>
                <a:spcPct val="100000"/>
              </a:lnSpc>
              <a:spcBef>
                <a:spcPts val="0"/>
              </a:spcBef>
              <a:spcAft>
                <a:spcPts val="0"/>
              </a:spcAft>
              <a:buSzPts val="4800"/>
              <a:buNone/>
              <a:defRPr sz="2800">
                <a:latin typeface="Nunito Sans"/>
                <a:ea typeface="Nunito Sans"/>
                <a:cs typeface="Nunito Sans"/>
                <a:sym typeface="Nunito Sans"/>
              </a:defRPr>
            </a:lvl7pPr>
            <a:lvl8pPr lvl="7" algn="l">
              <a:lnSpc>
                <a:spcPct val="100000"/>
              </a:lnSpc>
              <a:spcBef>
                <a:spcPts val="0"/>
              </a:spcBef>
              <a:spcAft>
                <a:spcPts val="0"/>
              </a:spcAft>
              <a:buSzPts val="4800"/>
              <a:buNone/>
              <a:defRPr sz="2800">
                <a:latin typeface="Nunito Sans"/>
                <a:ea typeface="Nunito Sans"/>
                <a:cs typeface="Nunito Sans"/>
                <a:sym typeface="Nunito Sans"/>
              </a:defRPr>
            </a:lvl8pPr>
            <a:lvl9pPr lvl="8" algn="l">
              <a:lnSpc>
                <a:spcPct val="100000"/>
              </a:lnSpc>
              <a:spcBef>
                <a:spcPts val="0"/>
              </a:spcBef>
              <a:spcAft>
                <a:spcPts val="0"/>
              </a:spcAft>
              <a:buSzPts val="4800"/>
              <a:buNone/>
              <a:defRPr sz="2800">
                <a:latin typeface="Nunito Sans"/>
                <a:ea typeface="Nunito Sans"/>
                <a:cs typeface="Nunito Sans"/>
                <a:sym typeface="Nunito Sans"/>
              </a:defRPr>
            </a:lvl9pPr>
          </a:lstStyle>
          <a:p/>
        </p:txBody>
      </p:sp>
      <p:sp>
        <p:nvSpPr>
          <p:cNvPr id="1300" name="Google Shape;1300;g314db108713_0_1353"/>
          <p:cNvSpPr txBox="1"/>
          <p:nvPr>
            <p:ph idx="6" type="body"/>
          </p:nvPr>
        </p:nvSpPr>
        <p:spPr>
          <a:xfrm>
            <a:off x="12489292" y="3400702"/>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Photo UI 4">
  <p:cSld name="TITLE_3_1_1_1_1_2">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p74"/>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32" name="Google Shape;132;p74"/>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133" name="Google Shape;133;p74"/>
          <p:cNvSpPr txBox="1"/>
          <p:nvPr>
            <p:ph type="title"/>
          </p:nvPr>
        </p:nvSpPr>
        <p:spPr>
          <a:xfrm>
            <a:off x="1005481" y="2000271"/>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rgbClr val="FFFFFF"/>
                </a:solidFill>
              </a:defRPr>
            </a:lvl2pPr>
            <a:lvl3pPr lvl="2" algn="l">
              <a:lnSpc>
                <a:spcPct val="100000"/>
              </a:lnSpc>
              <a:spcBef>
                <a:spcPts val="0"/>
              </a:spcBef>
              <a:spcAft>
                <a:spcPts val="0"/>
              </a:spcAft>
              <a:buSzPts val="4800"/>
              <a:buNone/>
              <a:defRPr>
                <a:solidFill>
                  <a:srgbClr val="FFFFFF"/>
                </a:solidFill>
              </a:defRPr>
            </a:lvl3pPr>
            <a:lvl4pPr lvl="3" algn="l">
              <a:lnSpc>
                <a:spcPct val="100000"/>
              </a:lnSpc>
              <a:spcBef>
                <a:spcPts val="0"/>
              </a:spcBef>
              <a:spcAft>
                <a:spcPts val="0"/>
              </a:spcAft>
              <a:buSzPts val="4800"/>
              <a:buNone/>
              <a:defRPr>
                <a:solidFill>
                  <a:srgbClr val="FFFFFF"/>
                </a:solidFill>
              </a:defRPr>
            </a:lvl4pPr>
            <a:lvl5pPr lvl="4" algn="l">
              <a:lnSpc>
                <a:spcPct val="100000"/>
              </a:lnSpc>
              <a:spcBef>
                <a:spcPts val="0"/>
              </a:spcBef>
              <a:spcAft>
                <a:spcPts val="0"/>
              </a:spcAft>
              <a:buSzPts val="4800"/>
              <a:buNone/>
              <a:defRPr>
                <a:solidFill>
                  <a:srgbClr val="FFFFFF"/>
                </a:solidFill>
              </a:defRPr>
            </a:lvl5pPr>
            <a:lvl6pPr lvl="5" algn="l">
              <a:lnSpc>
                <a:spcPct val="100000"/>
              </a:lnSpc>
              <a:spcBef>
                <a:spcPts val="0"/>
              </a:spcBef>
              <a:spcAft>
                <a:spcPts val="0"/>
              </a:spcAft>
              <a:buSzPts val="4800"/>
              <a:buNone/>
              <a:defRPr>
                <a:solidFill>
                  <a:srgbClr val="FFFFFF"/>
                </a:solidFill>
              </a:defRPr>
            </a:lvl6pPr>
            <a:lvl7pPr lvl="6" algn="l">
              <a:lnSpc>
                <a:spcPct val="100000"/>
              </a:lnSpc>
              <a:spcBef>
                <a:spcPts val="0"/>
              </a:spcBef>
              <a:spcAft>
                <a:spcPts val="0"/>
              </a:spcAft>
              <a:buSzPts val="4800"/>
              <a:buNone/>
              <a:defRPr>
                <a:solidFill>
                  <a:srgbClr val="FFFFFF"/>
                </a:solidFill>
              </a:defRPr>
            </a:lvl7pPr>
            <a:lvl8pPr lvl="7" algn="l">
              <a:lnSpc>
                <a:spcPct val="100000"/>
              </a:lnSpc>
              <a:spcBef>
                <a:spcPts val="0"/>
              </a:spcBef>
              <a:spcAft>
                <a:spcPts val="0"/>
              </a:spcAft>
              <a:buSzPts val="4800"/>
              <a:buNone/>
              <a:defRPr>
                <a:solidFill>
                  <a:srgbClr val="FFFFFF"/>
                </a:solidFill>
              </a:defRPr>
            </a:lvl8pPr>
            <a:lvl9pPr lvl="8" algn="l">
              <a:lnSpc>
                <a:spcPct val="100000"/>
              </a:lnSpc>
              <a:spcBef>
                <a:spcPts val="0"/>
              </a:spcBef>
              <a:spcAft>
                <a:spcPts val="0"/>
              </a:spcAft>
              <a:buSzPts val="4800"/>
              <a:buNone/>
              <a:defRPr>
                <a:solidFill>
                  <a:srgbClr val="FFFFFF"/>
                </a:solidFill>
              </a:defRPr>
            </a:lvl9pPr>
          </a:lstStyle>
          <a:p/>
        </p:txBody>
      </p:sp>
      <p:sp>
        <p:nvSpPr>
          <p:cNvPr id="134" name="Google Shape;134;p74"/>
          <p:cNvSpPr txBox="1"/>
          <p:nvPr>
            <p:ph idx="1" type="subTitle"/>
          </p:nvPr>
        </p:nvSpPr>
        <p:spPr>
          <a:xfrm>
            <a:off x="1005481" y="6744871"/>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9pPr>
          </a:lstStyle>
          <a:p/>
        </p:txBody>
      </p:sp>
      <p:pic>
        <p:nvPicPr>
          <p:cNvPr id="135" name="Google Shape;135;p74"/>
          <p:cNvPicPr preferRelativeResize="0"/>
          <p:nvPr/>
        </p:nvPicPr>
        <p:blipFill rotWithShape="1">
          <a:blip r:embed="rId4">
            <a:alphaModFix/>
          </a:blip>
          <a:srcRect b="0" l="0" r="0" t="0"/>
          <a:stretch/>
        </p:blipFill>
        <p:spPr>
          <a:xfrm>
            <a:off x="1216857" y="8824305"/>
            <a:ext cx="1808775" cy="406399"/>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Three column white 2">
  <p:cSld name="TITLE_1_1_2_3_1_1_1">
    <p:spTree>
      <p:nvGrpSpPr>
        <p:cNvPr id="1301" name="Shape 1301"/>
        <p:cNvGrpSpPr/>
        <p:nvPr/>
      </p:nvGrpSpPr>
      <p:grpSpPr>
        <a:xfrm>
          <a:off x="0" y="0"/>
          <a:ext cx="0" cy="0"/>
          <a:chOff x="0" y="0"/>
          <a:chExt cx="0" cy="0"/>
        </a:xfrm>
      </p:grpSpPr>
      <p:sp>
        <p:nvSpPr>
          <p:cNvPr id="1302" name="Google Shape;1302;g314db108713_0_136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303" name="Google Shape;1303;g314db108713_0_136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304" name="Google Shape;1304;g314db108713_0_1363"/>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
        <p:nvSpPr>
          <p:cNvPr id="1305" name="Google Shape;1305;g314db108713_0_1363"/>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306" name="Google Shape;1306;g314db108713_0_1363"/>
          <p:cNvSpPr txBox="1"/>
          <p:nvPr>
            <p:ph idx="2" type="body"/>
          </p:nvPr>
        </p:nvSpPr>
        <p:spPr>
          <a:xfrm>
            <a:off x="939600" y="3196952"/>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307" name="Google Shape;1307;g314db108713_0_1363"/>
          <p:cNvSpPr txBox="1"/>
          <p:nvPr>
            <p:ph idx="3" type="body"/>
          </p:nvPr>
        </p:nvSpPr>
        <p:spPr>
          <a:xfrm>
            <a:off x="6713254" y="3196952"/>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308" name="Google Shape;1308;g314db108713_0_1363"/>
          <p:cNvSpPr txBox="1"/>
          <p:nvPr>
            <p:ph idx="4" type="body"/>
          </p:nvPr>
        </p:nvSpPr>
        <p:spPr>
          <a:xfrm>
            <a:off x="12489292" y="3196952"/>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Quad gray">
  <p:cSld name="TITLE_1_1_2_1_1_1_1">
    <p:bg>
      <p:bgPr>
        <a:blipFill>
          <a:blip r:embed="rId2">
            <a:alphaModFix/>
          </a:blip>
          <a:stretch>
            <a:fillRect/>
          </a:stretch>
        </a:blipFill>
      </p:bgPr>
    </p:bg>
    <p:spTree>
      <p:nvGrpSpPr>
        <p:cNvPr id="1309" name="Shape 1309"/>
        <p:cNvGrpSpPr/>
        <p:nvPr/>
      </p:nvGrpSpPr>
      <p:grpSpPr>
        <a:xfrm>
          <a:off x="0" y="0"/>
          <a:ext cx="0" cy="0"/>
          <a:chOff x="0" y="0"/>
          <a:chExt cx="0" cy="0"/>
        </a:xfrm>
      </p:grpSpPr>
      <p:sp>
        <p:nvSpPr>
          <p:cNvPr id="1310" name="Google Shape;1310;g314db108713_0_137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311" name="Google Shape;1311;g314db108713_0_137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1312" name="Google Shape;1312;g314db108713_0_1371"/>
          <p:cNvSpPr txBox="1"/>
          <p:nvPr>
            <p:ph type="title"/>
          </p:nvPr>
        </p:nvSpPr>
        <p:spPr>
          <a:xfrm>
            <a:off x="940950" y="890900"/>
            <a:ext cx="7275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3000">
                <a:solidFill>
                  <a:schemeClr val="dk1"/>
                </a:solidFill>
              </a:defRPr>
            </a:lvl1pPr>
            <a:lvl2pPr lvl="1"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9pPr>
          </a:lstStyle>
          <a:p/>
        </p:txBody>
      </p:sp>
      <p:sp>
        <p:nvSpPr>
          <p:cNvPr id="1313" name="Google Shape;1313;g314db108713_0_1371"/>
          <p:cNvSpPr txBox="1"/>
          <p:nvPr>
            <p:ph idx="1" type="body"/>
          </p:nvPr>
        </p:nvSpPr>
        <p:spPr>
          <a:xfrm>
            <a:off x="906300" y="1773850"/>
            <a:ext cx="7275000" cy="1777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314" name="Google Shape;1314;g314db108713_0_1371"/>
          <p:cNvSpPr txBox="1"/>
          <p:nvPr>
            <p:ph idx="2" type="title"/>
          </p:nvPr>
        </p:nvSpPr>
        <p:spPr>
          <a:xfrm>
            <a:off x="10095000" y="890900"/>
            <a:ext cx="7275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3000">
                <a:solidFill>
                  <a:schemeClr val="dk1"/>
                </a:solidFill>
              </a:defRPr>
            </a:lvl1pPr>
            <a:lvl2pPr lvl="1"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9pPr>
          </a:lstStyle>
          <a:p/>
        </p:txBody>
      </p:sp>
      <p:sp>
        <p:nvSpPr>
          <p:cNvPr id="1315" name="Google Shape;1315;g314db108713_0_1371"/>
          <p:cNvSpPr txBox="1"/>
          <p:nvPr>
            <p:ph idx="3" type="body"/>
          </p:nvPr>
        </p:nvSpPr>
        <p:spPr>
          <a:xfrm>
            <a:off x="10060350" y="1773850"/>
            <a:ext cx="7275000" cy="1777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316" name="Google Shape;1316;g314db108713_0_1371"/>
          <p:cNvSpPr txBox="1"/>
          <p:nvPr>
            <p:ph idx="4" type="title"/>
          </p:nvPr>
        </p:nvSpPr>
        <p:spPr>
          <a:xfrm>
            <a:off x="946800" y="5924800"/>
            <a:ext cx="7275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3000">
                <a:solidFill>
                  <a:schemeClr val="dk1"/>
                </a:solidFill>
              </a:defRPr>
            </a:lvl1pPr>
            <a:lvl2pPr lvl="1"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9pPr>
          </a:lstStyle>
          <a:p/>
        </p:txBody>
      </p:sp>
      <p:sp>
        <p:nvSpPr>
          <p:cNvPr id="1317" name="Google Shape;1317;g314db108713_0_1371"/>
          <p:cNvSpPr txBox="1"/>
          <p:nvPr>
            <p:ph idx="5" type="body"/>
          </p:nvPr>
        </p:nvSpPr>
        <p:spPr>
          <a:xfrm>
            <a:off x="912150" y="6807750"/>
            <a:ext cx="7275000" cy="1777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318" name="Google Shape;1318;g314db108713_0_1371"/>
          <p:cNvSpPr txBox="1"/>
          <p:nvPr>
            <p:ph idx="6" type="title"/>
          </p:nvPr>
        </p:nvSpPr>
        <p:spPr>
          <a:xfrm>
            <a:off x="10100850" y="5924800"/>
            <a:ext cx="7275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3000">
                <a:solidFill>
                  <a:schemeClr val="dk1"/>
                </a:solidFill>
              </a:defRPr>
            </a:lvl1pPr>
            <a:lvl2pPr lvl="1"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9pPr>
          </a:lstStyle>
          <a:p/>
        </p:txBody>
      </p:sp>
      <p:sp>
        <p:nvSpPr>
          <p:cNvPr id="1319" name="Google Shape;1319;g314db108713_0_1371"/>
          <p:cNvSpPr txBox="1"/>
          <p:nvPr>
            <p:ph idx="7" type="body"/>
          </p:nvPr>
        </p:nvSpPr>
        <p:spPr>
          <a:xfrm>
            <a:off x="10066200" y="6807750"/>
            <a:ext cx="7275000" cy="1777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Quad evergreen">
  <p:cSld name="TITLE_1_1_2_1_1_1_1_2">
    <p:bg>
      <p:bgPr>
        <a:blipFill>
          <a:blip r:embed="rId2">
            <a:alphaModFix/>
          </a:blip>
          <a:stretch>
            <a:fillRect/>
          </a:stretch>
        </a:blipFill>
      </p:bgPr>
    </p:bg>
    <p:spTree>
      <p:nvGrpSpPr>
        <p:cNvPr id="1320" name="Shape 1320"/>
        <p:cNvGrpSpPr/>
        <p:nvPr/>
      </p:nvGrpSpPr>
      <p:grpSpPr>
        <a:xfrm>
          <a:off x="0" y="0"/>
          <a:ext cx="0" cy="0"/>
          <a:chOff x="0" y="0"/>
          <a:chExt cx="0" cy="0"/>
        </a:xfrm>
      </p:grpSpPr>
      <p:sp>
        <p:nvSpPr>
          <p:cNvPr id="1321" name="Google Shape;1321;g314db108713_0_1382"/>
          <p:cNvSpPr txBox="1"/>
          <p:nvPr>
            <p:ph type="title"/>
          </p:nvPr>
        </p:nvSpPr>
        <p:spPr>
          <a:xfrm>
            <a:off x="940950" y="890900"/>
            <a:ext cx="7275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3000">
                <a:solidFill>
                  <a:srgbClr val="FFFFFF"/>
                </a:solidFill>
              </a:defRPr>
            </a:lvl1pPr>
            <a:lvl2pPr lvl="1"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9pPr>
          </a:lstStyle>
          <a:p/>
        </p:txBody>
      </p:sp>
      <p:sp>
        <p:nvSpPr>
          <p:cNvPr id="1322" name="Google Shape;1322;g314db108713_0_1382"/>
          <p:cNvSpPr txBox="1"/>
          <p:nvPr>
            <p:ph idx="1" type="body"/>
          </p:nvPr>
        </p:nvSpPr>
        <p:spPr>
          <a:xfrm>
            <a:off x="906300" y="1773850"/>
            <a:ext cx="7275000" cy="1777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1323" name="Google Shape;1323;g314db108713_0_1382"/>
          <p:cNvSpPr txBox="1"/>
          <p:nvPr>
            <p:ph idx="2" type="title"/>
          </p:nvPr>
        </p:nvSpPr>
        <p:spPr>
          <a:xfrm>
            <a:off x="10095000" y="890900"/>
            <a:ext cx="7275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3000">
                <a:solidFill>
                  <a:srgbClr val="FFFFFF"/>
                </a:solidFill>
              </a:defRPr>
            </a:lvl1pPr>
            <a:lvl2pPr lvl="1"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9pPr>
          </a:lstStyle>
          <a:p/>
        </p:txBody>
      </p:sp>
      <p:sp>
        <p:nvSpPr>
          <p:cNvPr id="1324" name="Google Shape;1324;g314db108713_0_1382"/>
          <p:cNvSpPr txBox="1"/>
          <p:nvPr>
            <p:ph idx="3" type="body"/>
          </p:nvPr>
        </p:nvSpPr>
        <p:spPr>
          <a:xfrm>
            <a:off x="10060350" y="1773850"/>
            <a:ext cx="7275000" cy="1777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1325" name="Google Shape;1325;g314db108713_0_1382"/>
          <p:cNvSpPr txBox="1"/>
          <p:nvPr>
            <p:ph idx="4" type="title"/>
          </p:nvPr>
        </p:nvSpPr>
        <p:spPr>
          <a:xfrm>
            <a:off x="946800" y="5924800"/>
            <a:ext cx="7275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3000">
                <a:solidFill>
                  <a:srgbClr val="FFFFFF"/>
                </a:solidFill>
              </a:defRPr>
            </a:lvl1pPr>
            <a:lvl2pPr lvl="1"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9pPr>
          </a:lstStyle>
          <a:p/>
        </p:txBody>
      </p:sp>
      <p:sp>
        <p:nvSpPr>
          <p:cNvPr id="1326" name="Google Shape;1326;g314db108713_0_1382"/>
          <p:cNvSpPr txBox="1"/>
          <p:nvPr>
            <p:ph idx="5" type="body"/>
          </p:nvPr>
        </p:nvSpPr>
        <p:spPr>
          <a:xfrm>
            <a:off x="912150" y="6807750"/>
            <a:ext cx="7275000" cy="1777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1327" name="Google Shape;1327;g314db108713_0_1382"/>
          <p:cNvSpPr txBox="1"/>
          <p:nvPr>
            <p:ph idx="6" type="title"/>
          </p:nvPr>
        </p:nvSpPr>
        <p:spPr>
          <a:xfrm>
            <a:off x="10100850" y="5924800"/>
            <a:ext cx="7275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3000">
                <a:solidFill>
                  <a:srgbClr val="FFFFFF"/>
                </a:solidFill>
              </a:defRPr>
            </a:lvl1pPr>
            <a:lvl2pPr lvl="1"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9pPr>
          </a:lstStyle>
          <a:p/>
        </p:txBody>
      </p:sp>
      <p:sp>
        <p:nvSpPr>
          <p:cNvPr id="1328" name="Google Shape;1328;g314db108713_0_1382"/>
          <p:cNvSpPr txBox="1"/>
          <p:nvPr>
            <p:ph idx="7" type="body"/>
          </p:nvPr>
        </p:nvSpPr>
        <p:spPr>
          <a:xfrm>
            <a:off x="10066200" y="6807750"/>
            <a:ext cx="7275000" cy="1777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1329" name="Google Shape;1329;g314db108713_0_1382"/>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330" name="Google Shape;1330;g314db108713_0_1382"/>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Six column">
  <p:cSld name="TITLE_1_1_2_1_1_1_1_3">
    <p:spTree>
      <p:nvGrpSpPr>
        <p:cNvPr id="1331" name="Shape 1331"/>
        <p:cNvGrpSpPr/>
        <p:nvPr/>
      </p:nvGrpSpPr>
      <p:grpSpPr>
        <a:xfrm>
          <a:off x="0" y="0"/>
          <a:ext cx="0" cy="0"/>
          <a:chOff x="0" y="0"/>
          <a:chExt cx="0" cy="0"/>
        </a:xfrm>
      </p:grpSpPr>
      <p:sp>
        <p:nvSpPr>
          <p:cNvPr id="1332" name="Google Shape;1332;g314db108713_0_139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333" name="Google Shape;1333;g314db108713_0_1393"/>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
        <p:nvSpPr>
          <p:cNvPr id="1334" name="Google Shape;1334;g314db108713_0_139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335" name="Google Shape;1335;g314db108713_0_1393"/>
          <p:cNvSpPr txBox="1"/>
          <p:nvPr>
            <p:ph idx="2" type="body"/>
          </p:nvPr>
        </p:nvSpPr>
        <p:spPr>
          <a:xfrm>
            <a:off x="939600" y="2130152"/>
            <a:ext cx="4884000" cy="19206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336" name="Google Shape;1336;g314db108713_0_1393"/>
          <p:cNvSpPr txBox="1"/>
          <p:nvPr>
            <p:ph idx="3" type="body"/>
          </p:nvPr>
        </p:nvSpPr>
        <p:spPr>
          <a:xfrm>
            <a:off x="6713258" y="2130152"/>
            <a:ext cx="4884000" cy="19206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337" name="Google Shape;1337;g314db108713_0_1393"/>
          <p:cNvSpPr txBox="1"/>
          <p:nvPr>
            <p:ph idx="4" type="body"/>
          </p:nvPr>
        </p:nvSpPr>
        <p:spPr>
          <a:xfrm>
            <a:off x="12489298" y="2130152"/>
            <a:ext cx="4884000" cy="19206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338" name="Google Shape;1338;g314db108713_0_1393"/>
          <p:cNvSpPr txBox="1"/>
          <p:nvPr>
            <p:ph idx="5" type="body"/>
          </p:nvPr>
        </p:nvSpPr>
        <p:spPr>
          <a:xfrm>
            <a:off x="939600" y="5787752"/>
            <a:ext cx="4884000" cy="19206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339" name="Google Shape;1339;g314db108713_0_1393"/>
          <p:cNvSpPr txBox="1"/>
          <p:nvPr>
            <p:ph idx="6" type="body"/>
          </p:nvPr>
        </p:nvSpPr>
        <p:spPr>
          <a:xfrm>
            <a:off x="6713258" y="5787752"/>
            <a:ext cx="4884000" cy="19206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340" name="Google Shape;1340;g314db108713_0_1393"/>
          <p:cNvSpPr txBox="1"/>
          <p:nvPr>
            <p:ph idx="7" type="body"/>
          </p:nvPr>
        </p:nvSpPr>
        <p:spPr>
          <a:xfrm>
            <a:off x="12489298" y="5787752"/>
            <a:ext cx="4884000" cy="19206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4">
  <p:cSld name="TITLE_3_1_1_1_1_1">
    <p:bg>
      <p:bgPr>
        <a:blipFill>
          <a:blip r:embed="rId2">
            <a:alphaModFix/>
          </a:blip>
          <a:stretch>
            <a:fillRect/>
          </a:stretch>
        </a:blipFill>
      </p:bgPr>
    </p:bg>
    <p:spTree>
      <p:nvGrpSpPr>
        <p:cNvPr id="1341" name="Shape 1341"/>
        <p:cNvGrpSpPr/>
        <p:nvPr/>
      </p:nvGrpSpPr>
      <p:grpSpPr>
        <a:xfrm>
          <a:off x="0" y="0"/>
          <a:ext cx="0" cy="0"/>
          <a:chOff x="0" y="0"/>
          <a:chExt cx="0" cy="0"/>
        </a:xfrm>
      </p:grpSpPr>
      <p:sp>
        <p:nvSpPr>
          <p:cNvPr id="1342" name="Google Shape;1342;g314db108713_0_1403"/>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1343" name="Google Shape;1343;g314db108713_0_140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1344" name="Google Shape;1344;g314db108713_0_1403"/>
          <p:cNvSpPr txBox="1"/>
          <p:nvPr>
            <p:ph idx="2" type="body"/>
          </p:nvPr>
        </p:nvSpPr>
        <p:spPr>
          <a:xfrm>
            <a:off x="940750" y="3960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1345" name="Google Shape;1345;g314db108713_0_140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346" name="Google Shape;1346;g314db108713_0_1403"/>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5 ">
  <p:cSld name="TITLE_3_1_1_1_1_1_1_1_1_1_1_1_1_4">
    <p:bg>
      <p:bgPr>
        <a:blipFill>
          <a:blip r:embed="rId2">
            <a:alphaModFix/>
          </a:blip>
          <a:stretch>
            <a:fillRect/>
          </a:stretch>
        </a:blipFill>
      </p:bgPr>
    </p:bg>
    <p:spTree>
      <p:nvGrpSpPr>
        <p:cNvPr id="1347" name="Shape 1347"/>
        <p:cNvGrpSpPr/>
        <p:nvPr/>
      </p:nvGrpSpPr>
      <p:grpSpPr>
        <a:xfrm>
          <a:off x="0" y="0"/>
          <a:ext cx="0" cy="0"/>
          <a:chOff x="0" y="0"/>
          <a:chExt cx="0" cy="0"/>
        </a:xfrm>
      </p:grpSpPr>
      <p:sp>
        <p:nvSpPr>
          <p:cNvPr id="1348" name="Google Shape;1348;g314db108713_0_1409"/>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349" name="Google Shape;1349;g314db108713_0_140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350" name="Google Shape;1350;g314db108713_0_1409"/>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351" name="Google Shape;1351;g314db108713_0_140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352" name="Google Shape;1352;g314db108713_0_1409"/>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6 ">
  <p:cSld name="TITLE_3_1_1_1_1_1_1_1_1_1_1_1_1_4_1">
    <p:bg>
      <p:bgPr>
        <a:blipFill>
          <a:blip r:embed="rId2">
            <a:alphaModFix/>
          </a:blip>
          <a:stretch>
            <a:fillRect/>
          </a:stretch>
        </a:blipFill>
      </p:bgPr>
    </p:bg>
    <p:spTree>
      <p:nvGrpSpPr>
        <p:cNvPr id="1353" name="Shape 1353"/>
        <p:cNvGrpSpPr/>
        <p:nvPr/>
      </p:nvGrpSpPr>
      <p:grpSpPr>
        <a:xfrm>
          <a:off x="0" y="0"/>
          <a:ext cx="0" cy="0"/>
          <a:chOff x="0" y="0"/>
          <a:chExt cx="0" cy="0"/>
        </a:xfrm>
      </p:grpSpPr>
      <p:sp>
        <p:nvSpPr>
          <p:cNvPr id="1354" name="Google Shape;1354;g314db108713_0_1415"/>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355" name="Google Shape;1355;g314db108713_0_141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356" name="Google Shape;1356;g314db108713_0_1415"/>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357" name="Google Shape;1357;g314db108713_0_141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358" name="Google Shape;1358;g314db108713_0_1415"/>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7 ">
  <p:cSld name="TITLE_3_1_1_1_1_1_1_1_1_1_1_1_1_4_1_1">
    <p:bg>
      <p:bgPr>
        <a:blipFill>
          <a:blip r:embed="rId2">
            <a:alphaModFix/>
          </a:blip>
          <a:stretch>
            <a:fillRect/>
          </a:stretch>
        </a:blipFill>
      </p:bgPr>
    </p:bg>
    <p:spTree>
      <p:nvGrpSpPr>
        <p:cNvPr id="1359" name="Shape 1359"/>
        <p:cNvGrpSpPr/>
        <p:nvPr/>
      </p:nvGrpSpPr>
      <p:grpSpPr>
        <a:xfrm>
          <a:off x="0" y="0"/>
          <a:ext cx="0" cy="0"/>
          <a:chOff x="0" y="0"/>
          <a:chExt cx="0" cy="0"/>
        </a:xfrm>
      </p:grpSpPr>
      <p:sp>
        <p:nvSpPr>
          <p:cNvPr id="1360" name="Google Shape;1360;g314db108713_0_1421"/>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361" name="Google Shape;1361;g314db108713_0_142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362" name="Google Shape;1362;g314db108713_0_1421"/>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363" name="Google Shape;1363;g314db108713_0_142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364" name="Google Shape;1364;g314db108713_0_142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8 ">
  <p:cSld name="TITLE_3_1_1_1_1_1_1_1_1_1_1_1_1_4_1_1_1">
    <p:bg>
      <p:bgPr>
        <a:blipFill>
          <a:blip r:embed="rId2">
            <a:alphaModFix/>
          </a:blip>
          <a:stretch>
            <a:fillRect/>
          </a:stretch>
        </a:blipFill>
      </p:bgPr>
    </p:bg>
    <p:spTree>
      <p:nvGrpSpPr>
        <p:cNvPr id="1365" name="Shape 1365"/>
        <p:cNvGrpSpPr/>
        <p:nvPr/>
      </p:nvGrpSpPr>
      <p:grpSpPr>
        <a:xfrm>
          <a:off x="0" y="0"/>
          <a:ext cx="0" cy="0"/>
          <a:chOff x="0" y="0"/>
          <a:chExt cx="0" cy="0"/>
        </a:xfrm>
      </p:grpSpPr>
      <p:sp>
        <p:nvSpPr>
          <p:cNvPr id="1366" name="Google Shape;1366;g314db108713_0_1427"/>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367" name="Google Shape;1367;g314db108713_0_142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368" name="Google Shape;1368;g314db108713_0_1427"/>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369" name="Google Shape;1369;g314db108713_0_142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370" name="Google Shape;1370;g314db108713_0_1427"/>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9 ">
  <p:cSld name="TITLE_3_1_1_1_1_1_1_1_1_1_1_1_1_4_1_1_1_1">
    <p:bg>
      <p:bgPr>
        <a:blipFill>
          <a:blip r:embed="rId2">
            <a:alphaModFix/>
          </a:blip>
          <a:stretch>
            <a:fillRect/>
          </a:stretch>
        </a:blipFill>
      </p:bgPr>
    </p:bg>
    <p:spTree>
      <p:nvGrpSpPr>
        <p:cNvPr id="1371" name="Shape 1371"/>
        <p:cNvGrpSpPr/>
        <p:nvPr/>
      </p:nvGrpSpPr>
      <p:grpSpPr>
        <a:xfrm>
          <a:off x="0" y="0"/>
          <a:ext cx="0" cy="0"/>
          <a:chOff x="0" y="0"/>
          <a:chExt cx="0" cy="0"/>
        </a:xfrm>
      </p:grpSpPr>
      <p:sp>
        <p:nvSpPr>
          <p:cNvPr id="1372" name="Google Shape;1372;g314db108713_0_1433"/>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373" name="Google Shape;1373;g314db108713_0_143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374" name="Google Shape;1374;g314db108713_0_1433"/>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375" name="Google Shape;1375;g314db108713_0_143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376" name="Google Shape;1376;g314db108713_0_1433"/>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Photo">
  <p:cSld name="TITLE_4_1_1_1">
    <p:bg>
      <p:bgPr>
        <a:blipFill>
          <a:blip r:embed="rId2">
            <a:alphaModFix/>
          </a:blip>
          <a:stretch>
            <a:fillRect/>
          </a:stretch>
        </a:blipFill>
      </p:bgPr>
    </p:bg>
    <p:spTree>
      <p:nvGrpSpPr>
        <p:cNvPr id="136" name="Shape 136"/>
        <p:cNvGrpSpPr/>
        <p:nvPr/>
      </p:nvGrpSpPr>
      <p:grpSpPr>
        <a:xfrm>
          <a:off x="0" y="0"/>
          <a:ext cx="0" cy="0"/>
          <a:chOff x="0" y="0"/>
          <a:chExt cx="0" cy="0"/>
        </a:xfrm>
      </p:grpSpPr>
      <p:pic>
        <p:nvPicPr>
          <p:cNvPr id="137" name="Google Shape;137;p75"/>
          <p:cNvPicPr preferRelativeResize="0"/>
          <p:nvPr/>
        </p:nvPicPr>
        <p:blipFill rotWithShape="1">
          <a:blip r:embed="rId3">
            <a:alphaModFix/>
          </a:blip>
          <a:srcRect b="0" l="0" r="0" t="0"/>
          <a:stretch/>
        </p:blipFill>
        <p:spPr>
          <a:xfrm>
            <a:off x="10383526" y="8860905"/>
            <a:ext cx="1808775" cy="406399"/>
          </a:xfrm>
          <a:prstGeom prst="rect">
            <a:avLst/>
          </a:prstGeom>
          <a:noFill/>
          <a:ln>
            <a:noFill/>
          </a:ln>
        </p:spPr>
      </p:pic>
      <p:sp>
        <p:nvSpPr>
          <p:cNvPr id="138" name="Google Shape;138;p75"/>
          <p:cNvSpPr txBox="1"/>
          <p:nvPr>
            <p:ph type="title"/>
          </p:nvPr>
        </p:nvSpPr>
        <p:spPr>
          <a:xfrm>
            <a:off x="10172150" y="2036871"/>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chemeClr val="lt1"/>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chemeClr val="lt1"/>
                </a:solidFill>
              </a:defRPr>
            </a:lvl2pPr>
            <a:lvl3pPr lvl="2" algn="l">
              <a:lnSpc>
                <a:spcPct val="100000"/>
              </a:lnSpc>
              <a:spcBef>
                <a:spcPts val="0"/>
              </a:spcBef>
              <a:spcAft>
                <a:spcPts val="0"/>
              </a:spcAft>
              <a:buSzPts val="4800"/>
              <a:buNone/>
              <a:defRPr>
                <a:solidFill>
                  <a:schemeClr val="lt1"/>
                </a:solidFill>
              </a:defRPr>
            </a:lvl3pPr>
            <a:lvl4pPr lvl="3" algn="l">
              <a:lnSpc>
                <a:spcPct val="100000"/>
              </a:lnSpc>
              <a:spcBef>
                <a:spcPts val="0"/>
              </a:spcBef>
              <a:spcAft>
                <a:spcPts val="0"/>
              </a:spcAft>
              <a:buSzPts val="4800"/>
              <a:buNone/>
              <a:defRPr>
                <a:solidFill>
                  <a:schemeClr val="lt1"/>
                </a:solidFill>
              </a:defRPr>
            </a:lvl4pPr>
            <a:lvl5pPr lvl="4" algn="l">
              <a:lnSpc>
                <a:spcPct val="100000"/>
              </a:lnSpc>
              <a:spcBef>
                <a:spcPts val="0"/>
              </a:spcBef>
              <a:spcAft>
                <a:spcPts val="0"/>
              </a:spcAft>
              <a:buSzPts val="4800"/>
              <a:buNone/>
              <a:defRPr>
                <a:solidFill>
                  <a:schemeClr val="lt1"/>
                </a:solidFill>
              </a:defRPr>
            </a:lvl5pPr>
            <a:lvl6pPr lvl="5" algn="l">
              <a:lnSpc>
                <a:spcPct val="100000"/>
              </a:lnSpc>
              <a:spcBef>
                <a:spcPts val="0"/>
              </a:spcBef>
              <a:spcAft>
                <a:spcPts val="0"/>
              </a:spcAft>
              <a:buSzPts val="4800"/>
              <a:buNone/>
              <a:defRPr>
                <a:solidFill>
                  <a:schemeClr val="lt1"/>
                </a:solidFill>
              </a:defRPr>
            </a:lvl6pPr>
            <a:lvl7pPr lvl="6" algn="l">
              <a:lnSpc>
                <a:spcPct val="100000"/>
              </a:lnSpc>
              <a:spcBef>
                <a:spcPts val="0"/>
              </a:spcBef>
              <a:spcAft>
                <a:spcPts val="0"/>
              </a:spcAft>
              <a:buSzPts val="4800"/>
              <a:buNone/>
              <a:defRPr>
                <a:solidFill>
                  <a:schemeClr val="lt1"/>
                </a:solidFill>
              </a:defRPr>
            </a:lvl7pPr>
            <a:lvl8pPr lvl="7" algn="l">
              <a:lnSpc>
                <a:spcPct val="100000"/>
              </a:lnSpc>
              <a:spcBef>
                <a:spcPts val="0"/>
              </a:spcBef>
              <a:spcAft>
                <a:spcPts val="0"/>
              </a:spcAft>
              <a:buSzPts val="4800"/>
              <a:buNone/>
              <a:defRPr>
                <a:solidFill>
                  <a:schemeClr val="lt1"/>
                </a:solidFill>
              </a:defRPr>
            </a:lvl8pPr>
            <a:lvl9pPr lvl="8" algn="l">
              <a:lnSpc>
                <a:spcPct val="100000"/>
              </a:lnSpc>
              <a:spcBef>
                <a:spcPts val="0"/>
              </a:spcBef>
              <a:spcAft>
                <a:spcPts val="0"/>
              </a:spcAft>
              <a:buSzPts val="4800"/>
              <a:buNone/>
              <a:defRPr>
                <a:solidFill>
                  <a:schemeClr val="lt1"/>
                </a:solidFill>
              </a:defRPr>
            </a:lvl9pPr>
          </a:lstStyle>
          <a:p/>
        </p:txBody>
      </p:sp>
      <p:sp>
        <p:nvSpPr>
          <p:cNvPr id="139" name="Google Shape;139;p75"/>
          <p:cNvSpPr txBox="1"/>
          <p:nvPr>
            <p:ph idx="1" type="subTitle"/>
          </p:nvPr>
        </p:nvSpPr>
        <p:spPr>
          <a:xfrm>
            <a:off x="10172150" y="6781471"/>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chemeClr val="lt1"/>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6408">
          <p15:clr>
            <a:srgbClr val="FA7B17"/>
          </p15:clr>
        </p15:guide>
      </p15:sldGuideLst>
    </p:ext>
  </p:extLst>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10 ">
  <p:cSld name="TITLE_3_1_1_1_1_1_1_1_1_1_1_1_1_4_1_1_1_1_1">
    <p:bg>
      <p:bgPr>
        <a:blipFill>
          <a:blip r:embed="rId2">
            <a:alphaModFix/>
          </a:blip>
          <a:stretch>
            <a:fillRect/>
          </a:stretch>
        </a:blipFill>
      </p:bgPr>
    </p:bg>
    <p:spTree>
      <p:nvGrpSpPr>
        <p:cNvPr id="1377" name="Shape 1377"/>
        <p:cNvGrpSpPr/>
        <p:nvPr/>
      </p:nvGrpSpPr>
      <p:grpSpPr>
        <a:xfrm>
          <a:off x="0" y="0"/>
          <a:ext cx="0" cy="0"/>
          <a:chOff x="0" y="0"/>
          <a:chExt cx="0" cy="0"/>
        </a:xfrm>
      </p:grpSpPr>
      <p:sp>
        <p:nvSpPr>
          <p:cNvPr id="1378" name="Google Shape;1378;g314db108713_0_1439"/>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379" name="Google Shape;1379;g314db108713_0_143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380" name="Google Shape;1380;g314db108713_0_1439"/>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381" name="Google Shape;1381;g314db108713_0_143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382" name="Google Shape;1382;g314db108713_0_1439"/>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1">
  <p:cSld name="TITLE_3_1_1_1_1_1_1_1">
    <p:bg>
      <p:bgPr>
        <a:blipFill>
          <a:blip r:embed="rId2">
            <a:alphaModFix/>
          </a:blip>
          <a:stretch>
            <a:fillRect/>
          </a:stretch>
        </a:blipFill>
      </p:bgPr>
    </p:bg>
    <p:spTree>
      <p:nvGrpSpPr>
        <p:cNvPr id="1383" name="Shape 1383"/>
        <p:cNvGrpSpPr/>
        <p:nvPr/>
      </p:nvGrpSpPr>
      <p:grpSpPr>
        <a:xfrm>
          <a:off x="0" y="0"/>
          <a:ext cx="0" cy="0"/>
          <a:chOff x="0" y="0"/>
          <a:chExt cx="0" cy="0"/>
        </a:xfrm>
      </p:grpSpPr>
      <p:sp>
        <p:nvSpPr>
          <p:cNvPr id="1384" name="Google Shape;1384;g314db108713_0_1445"/>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385" name="Google Shape;1385;g314db108713_0_144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386" name="Google Shape;1386;g314db108713_0_1445"/>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387" name="Google Shape;1387;g314db108713_0_144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388" name="Google Shape;1388;g314db108713_0_1445"/>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2">
  <p:cSld name="TITLE_3_1_1_1_1_1_1_1_1">
    <p:bg>
      <p:bgPr>
        <a:blipFill>
          <a:blip r:embed="rId2">
            <a:alphaModFix/>
          </a:blip>
          <a:stretch>
            <a:fillRect/>
          </a:stretch>
        </a:blipFill>
      </p:bgPr>
    </p:bg>
    <p:spTree>
      <p:nvGrpSpPr>
        <p:cNvPr id="1389" name="Shape 1389"/>
        <p:cNvGrpSpPr/>
        <p:nvPr/>
      </p:nvGrpSpPr>
      <p:grpSpPr>
        <a:xfrm>
          <a:off x="0" y="0"/>
          <a:ext cx="0" cy="0"/>
          <a:chOff x="0" y="0"/>
          <a:chExt cx="0" cy="0"/>
        </a:xfrm>
      </p:grpSpPr>
      <p:sp>
        <p:nvSpPr>
          <p:cNvPr id="1390" name="Google Shape;1390;g314db108713_0_1451"/>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391" name="Google Shape;1391;g314db108713_0_145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392" name="Google Shape;1392;g314db108713_0_1451"/>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393" name="Google Shape;1393;g314db108713_0_145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394" name="Google Shape;1394;g314db108713_0_145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3">
  <p:cSld name="TITLE_3_1_1_1_1_1_1_1_1_1">
    <p:bg>
      <p:bgPr>
        <a:blipFill>
          <a:blip r:embed="rId2">
            <a:alphaModFix/>
          </a:blip>
          <a:stretch>
            <a:fillRect/>
          </a:stretch>
        </a:blipFill>
      </p:bgPr>
    </p:bg>
    <p:spTree>
      <p:nvGrpSpPr>
        <p:cNvPr id="1395" name="Shape 1395"/>
        <p:cNvGrpSpPr/>
        <p:nvPr/>
      </p:nvGrpSpPr>
      <p:grpSpPr>
        <a:xfrm>
          <a:off x="0" y="0"/>
          <a:ext cx="0" cy="0"/>
          <a:chOff x="0" y="0"/>
          <a:chExt cx="0" cy="0"/>
        </a:xfrm>
      </p:grpSpPr>
      <p:sp>
        <p:nvSpPr>
          <p:cNvPr id="1396" name="Google Shape;1396;g314db108713_0_1457"/>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397" name="Google Shape;1397;g314db108713_0_145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398" name="Google Shape;1398;g314db108713_0_1457"/>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399" name="Google Shape;1399;g314db108713_0_145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400" name="Google Shape;1400;g314db108713_0_1457"/>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4">
  <p:cSld name="TITLE_3_1_1_1_1_1_1_1_1_1_1">
    <p:bg>
      <p:bgPr>
        <a:blipFill>
          <a:blip r:embed="rId2">
            <a:alphaModFix/>
          </a:blip>
          <a:stretch>
            <a:fillRect/>
          </a:stretch>
        </a:blipFill>
      </p:bgPr>
    </p:bg>
    <p:spTree>
      <p:nvGrpSpPr>
        <p:cNvPr id="1401" name="Shape 1401"/>
        <p:cNvGrpSpPr/>
        <p:nvPr/>
      </p:nvGrpSpPr>
      <p:grpSpPr>
        <a:xfrm>
          <a:off x="0" y="0"/>
          <a:ext cx="0" cy="0"/>
          <a:chOff x="0" y="0"/>
          <a:chExt cx="0" cy="0"/>
        </a:xfrm>
      </p:grpSpPr>
      <p:sp>
        <p:nvSpPr>
          <p:cNvPr id="1402" name="Google Shape;1402;g314db108713_0_1463"/>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403" name="Google Shape;1403;g314db108713_0_146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404" name="Google Shape;1404;g314db108713_0_1463"/>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405" name="Google Shape;1405;g314db108713_0_146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406" name="Google Shape;1406;g314db108713_0_1463"/>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5">
  <p:cSld name="TITLE_3_1_1_1_1_1_1_1_1_1_1_1">
    <p:bg>
      <p:bgPr>
        <a:blipFill>
          <a:blip r:embed="rId2">
            <a:alphaModFix/>
          </a:blip>
          <a:stretch>
            <a:fillRect/>
          </a:stretch>
        </a:blipFill>
      </p:bgPr>
    </p:bg>
    <p:spTree>
      <p:nvGrpSpPr>
        <p:cNvPr id="1407" name="Shape 1407"/>
        <p:cNvGrpSpPr/>
        <p:nvPr/>
      </p:nvGrpSpPr>
      <p:grpSpPr>
        <a:xfrm>
          <a:off x="0" y="0"/>
          <a:ext cx="0" cy="0"/>
          <a:chOff x="0" y="0"/>
          <a:chExt cx="0" cy="0"/>
        </a:xfrm>
      </p:grpSpPr>
      <p:sp>
        <p:nvSpPr>
          <p:cNvPr id="1408" name="Google Shape;1408;g314db108713_0_1469"/>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409" name="Google Shape;1409;g314db108713_0_146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410" name="Google Shape;1410;g314db108713_0_1469"/>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411" name="Google Shape;1411;g314db108713_0_146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412" name="Google Shape;1412;g314db108713_0_1469"/>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6">
  <p:cSld name="TITLE_3_1_1_1_1_1_1_1_1_1_1_1_1">
    <p:bg>
      <p:bgPr>
        <a:blipFill>
          <a:blip r:embed="rId2">
            <a:alphaModFix/>
          </a:blip>
          <a:stretch>
            <a:fillRect/>
          </a:stretch>
        </a:blipFill>
      </p:bgPr>
    </p:bg>
    <p:spTree>
      <p:nvGrpSpPr>
        <p:cNvPr id="1413" name="Shape 1413"/>
        <p:cNvGrpSpPr/>
        <p:nvPr/>
      </p:nvGrpSpPr>
      <p:grpSpPr>
        <a:xfrm>
          <a:off x="0" y="0"/>
          <a:ext cx="0" cy="0"/>
          <a:chOff x="0" y="0"/>
          <a:chExt cx="0" cy="0"/>
        </a:xfrm>
      </p:grpSpPr>
      <p:sp>
        <p:nvSpPr>
          <p:cNvPr id="1414" name="Google Shape;1414;g314db108713_0_1475"/>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415" name="Google Shape;1415;g314db108713_0_147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416" name="Google Shape;1416;g314db108713_0_1475"/>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417" name="Google Shape;1417;g314db108713_0_147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418" name="Google Shape;1418;g314db108713_0_1475"/>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7">
  <p:cSld name="TITLE_3_1_1_1_1_1_1_1_1_1_1_1_1_1">
    <p:bg>
      <p:bgPr>
        <a:blipFill>
          <a:blip r:embed="rId2">
            <a:alphaModFix/>
          </a:blip>
          <a:stretch>
            <a:fillRect/>
          </a:stretch>
        </a:blipFill>
      </p:bgPr>
    </p:bg>
    <p:spTree>
      <p:nvGrpSpPr>
        <p:cNvPr id="1419" name="Shape 1419"/>
        <p:cNvGrpSpPr/>
        <p:nvPr/>
      </p:nvGrpSpPr>
      <p:grpSpPr>
        <a:xfrm>
          <a:off x="0" y="0"/>
          <a:ext cx="0" cy="0"/>
          <a:chOff x="0" y="0"/>
          <a:chExt cx="0" cy="0"/>
        </a:xfrm>
      </p:grpSpPr>
      <p:sp>
        <p:nvSpPr>
          <p:cNvPr id="1420" name="Google Shape;1420;g314db108713_0_1481"/>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421" name="Google Shape;1421;g314db108713_0_148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422" name="Google Shape;1422;g314db108713_0_1481"/>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423" name="Google Shape;1423;g314db108713_0_148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424" name="Google Shape;1424;g314db108713_0_1481"/>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8">
  <p:cSld name="TITLE_3_1_1_1_1_1_1_1_1_1_1_1_1_2">
    <p:bg>
      <p:bgPr>
        <a:blipFill>
          <a:blip r:embed="rId2">
            <a:alphaModFix/>
          </a:blip>
          <a:stretch>
            <a:fillRect/>
          </a:stretch>
        </a:blipFill>
      </p:bgPr>
    </p:bg>
    <p:spTree>
      <p:nvGrpSpPr>
        <p:cNvPr id="1425" name="Shape 1425"/>
        <p:cNvGrpSpPr/>
        <p:nvPr/>
      </p:nvGrpSpPr>
      <p:grpSpPr>
        <a:xfrm>
          <a:off x="0" y="0"/>
          <a:ext cx="0" cy="0"/>
          <a:chOff x="0" y="0"/>
          <a:chExt cx="0" cy="0"/>
        </a:xfrm>
      </p:grpSpPr>
      <p:sp>
        <p:nvSpPr>
          <p:cNvPr id="1426" name="Google Shape;1426;g314db108713_0_1487"/>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427" name="Google Shape;1427;g314db108713_0_148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428" name="Google Shape;1428;g314db108713_0_1487"/>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429" name="Google Shape;1429;g314db108713_0_148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430" name="Google Shape;1430;g314db108713_0_1487"/>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9">
  <p:cSld name="TITLE_3_1_1_1_1_1_1_1_1_1_1_1_1_3">
    <p:bg>
      <p:bgPr>
        <a:blipFill>
          <a:blip r:embed="rId2">
            <a:alphaModFix/>
          </a:blip>
          <a:stretch>
            <a:fillRect/>
          </a:stretch>
        </a:blipFill>
      </p:bgPr>
    </p:bg>
    <p:spTree>
      <p:nvGrpSpPr>
        <p:cNvPr id="1431" name="Shape 1431"/>
        <p:cNvGrpSpPr/>
        <p:nvPr/>
      </p:nvGrpSpPr>
      <p:grpSpPr>
        <a:xfrm>
          <a:off x="0" y="0"/>
          <a:ext cx="0" cy="0"/>
          <a:chOff x="0" y="0"/>
          <a:chExt cx="0" cy="0"/>
        </a:xfrm>
      </p:grpSpPr>
      <p:sp>
        <p:nvSpPr>
          <p:cNvPr id="1432" name="Google Shape;1432;g314db108713_0_1493"/>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433" name="Google Shape;1433;g314db108713_0_149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434" name="Google Shape;1434;g314db108713_0_1493"/>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435" name="Google Shape;1435;g314db108713_0_149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436" name="Google Shape;1436;g314db108713_0_1493"/>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Photo 2">
  <p:cSld name="TITLE_4_1_1_1_1">
    <p:bg>
      <p:bgPr>
        <a:blipFill>
          <a:blip r:embed="rId2">
            <a:alphaModFix/>
          </a:blip>
          <a:stretch>
            <a:fillRect/>
          </a:stretch>
        </a:blipFill>
      </p:bgPr>
    </p:bg>
    <p:spTree>
      <p:nvGrpSpPr>
        <p:cNvPr id="140" name="Shape 140"/>
        <p:cNvGrpSpPr/>
        <p:nvPr/>
      </p:nvGrpSpPr>
      <p:grpSpPr>
        <a:xfrm>
          <a:off x="0" y="0"/>
          <a:ext cx="0" cy="0"/>
          <a:chOff x="0" y="0"/>
          <a:chExt cx="0" cy="0"/>
        </a:xfrm>
      </p:grpSpPr>
      <p:pic>
        <p:nvPicPr>
          <p:cNvPr id="141" name="Google Shape;141;p76"/>
          <p:cNvPicPr preferRelativeResize="0"/>
          <p:nvPr/>
        </p:nvPicPr>
        <p:blipFill rotWithShape="1">
          <a:blip r:embed="rId3">
            <a:alphaModFix/>
          </a:blip>
          <a:srcRect b="0" l="0" r="0" t="0"/>
          <a:stretch/>
        </p:blipFill>
        <p:spPr>
          <a:xfrm>
            <a:off x="10383526" y="8860905"/>
            <a:ext cx="1808775" cy="406399"/>
          </a:xfrm>
          <a:prstGeom prst="rect">
            <a:avLst/>
          </a:prstGeom>
          <a:noFill/>
          <a:ln>
            <a:noFill/>
          </a:ln>
        </p:spPr>
      </p:pic>
      <p:sp>
        <p:nvSpPr>
          <p:cNvPr id="142" name="Google Shape;142;p76"/>
          <p:cNvSpPr txBox="1"/>
          <p:nvPr>
            <p:ph type="title"/>
          </p:nvPr>
        </p:nvSpPr>
        <p:spPr>
          <a:xfrm>
            <a:off x="10172150" y="2036871"/>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chemeClr val="lt1"/>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chemeClr val="lt1"/>
                </a:solidFill>
              </a:defRPr>
            </a:lvl2pPr>
            <a:lvl3pPr lvl="2" algn="l">
              <a:lnSpc>
                <a:spcPct val="100000"/>
              </a:lnSpc>
              <a:spcBef>
                <a:spcPts val="0"/>
              </a:spcBef>
              <a:spcAft>
                <a:spcPts val="0"/>
              </a:spcAft>
              <a:buSzPts val="4800"/>
              <a:buNone/>
              <a:defRPr>
                <a:solidFill>
                  <a:schemeClr val="lt1"/>
                </a:solidFill>
              </a:defRPr>
            </a:lvl3pPr>
            <a:lvl4pPr lvl="3" algn="l">
              <a:lnSpc>
                <a:spcPct val="100000"/>
              </a:lnSpc>
              <a:spcBef>
                <a:spcPts val="0"/>
              </a:spcBef>
              <a:spcAft>
                <a:spcPts val="0"/>
              </a:spcAft>
              <a:buSzPts val="4800"/>
              <a:buNone/>
              <a:defRPr>
                <a:solidFill>
                  <a:schemeClr val="lt1"/>
                </a:solidFill>
              </a:defRPr>
            </a:lvl4pPr>
            <a:lvl5pPr lvl="4" algn="l">
              <a:lnSpc>
                <a:spcPct val="100000"/>
              </a:lnSpc>
              <a:spcBef>
                <a:spcPts val="0"/>
              </a:spcBef>
              <a:spcAft>
                <a:spcPts val="0"/>
              </a:spcAft>
              <a:buSzPts val="4800"/>
              <a:buNone/>
              <a:defRPr>
                <a:solidFill>
                  <a:schemeClr val="lt1"/>
                </a:solidFill>
              </a:defRPr>
            </a:lvl5pPr>
            <a:lvl6pPr lvl="5" algn="l">
              <a:lnSpc>
                <a:spcPct val="100000"/>
              </a:lnSpc>
              <a:spcBef>
                <a:spcPts val="0"/>
              </a:spcBef>
              <a:spcAft>
                <a:spcPts val="0"/>
              </a:spcAft>
              <a:buSzPts val="4800"/>
              <a:buNone/>
              <a:defRPr>
                <a:solidFill>
                  <a:schemeClr val="lt1"/>
                </a:solidFill>
              </a:defRPr>
            </a:lvl6pPr>
            <a:lvl7pPr lvl="6" algn="l">
              <a:lnSpc>
                <a:spcPct val="100000"/>
              </a:lnSpc>
              <a:spcBef>
                <a:spcPts val="0"/>
              </a:spcBef>
              <a:spcAft>
                <a:spcPts val="0"/>
              </a:spcAft>
              <a:buSzPts val="4800"/>
              <a:buNone/>
              <a:defRPr>
                <a:solidFill>
                  <a:schemeClr val="lt1"/>
                </a:solidFill>
              </a:defRPr>
            </a:lvl7pPr>
            <a:lvl8pPr lvl="7" algn="l">
              <a:lnSpc>
                <a:spcPct val="100000"/>
              </a:lnSpc>
              <a:spcBef>
                <a:spcPts val="0"/>
              </a:spcBef>
              <a:spcAft>
                <a:spcPts val="0"/>
              </a:spcAft>
              <a:buSzPts val="4800"/>
              <a:buNone/>
              <a:defRPr>
                <a:solidFill>
                  <a:schemeClr val="lt1"/>
                </a:solidFill>
              </a:defRPr>
            </a:lvl8pPr>
            <a:lvl9pPr lvl="8" algn="l">
              <a:lnSpc>
                <a:spcPct val="100000"/>
              </a:lnSpc>
              <a:spcBef>
                <a:spcPts val="0"/>
              </a:spcBef>
              <a:spcAft>
                <a:spcPts val="0"/>
              </a:spcAft>
              <a:buSzPts val="4800"/>
              <a:buNone/>
              <a:defRPr>
                <a:solidFill>
                  <a:schemeClr val="lt1"/>
                </a:solidFill>
              </a:defRPr>
            </a:lvl9pPr>
          </a:lstStyle>
          <a:p/>
        </p:txBody>
      </p:sp>
      <p:sp>
        <p:nvSpPr>
          <p:cNvPr id="143" name="Google Shape;143;p76"/>
          <p:cNvSpPr txBox="1"/>
          <p:nvPr>
            <p:ph idx="1" type="subTitle"/>
          </p:nvPr>
        </p:nvSpPr>
        <p:spPr>
          <a:xfrm>
            <a:off x="10172150" y="6781471"/>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chemeClr val="lt1"/>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6408">
          <p15:clr>
            <a:srgbClr val="FA7B17"/>
          </p15:clr>
        </p15:guide>
      </p15:sldGuideLst>
    </p:ext>
  </p:extLst>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10">
  <p:cSld name="TITLE_3_1_1_1_1_1_1_1_1_1_1_1_1_3_1">
    <p:bg>
      <p:bgPr>
        <a:blipFill>
          <a:blip r:embed="rId2">
            <a:alphaModFix/>
          </a:blip>
          <a:stretch>
            <a:fillRect/>
          </a:stretch>
        </a:blipFill>
      </p:bgPr>
    </p:bg>
    <p:spTree>
      <p:nvGrpSpPr>
        <p:cNvPr id="1437" name="Shape 1437"/>
        <p:cNvGrpSpPr/>
        <p:nvPr/>
      </p:nvGrpSpPr>
      <p:grpSpPr>
        <a:xfrm>
          <a:off x="0" y="0"/>
          <a:ext cx="0" cy="0"/>
          <a:chOff x="0" y="0"/>
          <a:chExt cx="0" cy="0"/>
        </a:xfrm>
      </p:grpSpPr>
      <p:sp>
        <p:nvSpPr>
          <p:cNvPr id="1438" name="Google Shape;1438;g314db108713_0_1499"/>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439" name="Google Shape;1439;g314db108713_0_149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440" name="Google Shape;1440;g314db108713_0_1499"/>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441" name="Google Shape;1441;g314db108713_0_149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442" name="Google Shape;1442;g314db108713_0_1499"/>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
  <p:cSld name="TITLE_3_1_1_1_1_1_1_1_1_1_1_1_1_3_1_1">
    <p:bg>
      <p:bgPr>
        <a:blipFill>
          <a:blip r:embed="rId2">
            <a:alphaModFix/>
          </a:blip>
          <a:stretch>
            <a:fillRect/>
          </a:stretch>
        </a:blipFill>
      </p:bgPr>
    </p:bg>
    <p:spTree>
      <p:nvGrpSpPr>
        <p:cNvPr id="1443" name="Shape 1443"/>
        <p:cNvGrpSpPr/>
        <p:nvPr/>
      </p:nvGrpSpPr>
      <p:grpSpPr>
        <a:xfrm>
          <a:off x="0" y="0"/>
          <a:ext cx="0" cy="0"/>
          <a:chOff x="0" y="0"/>
          <a:chExt cx="0" cy="0"/>
        </a:xfrm>
      </p:grpSpPr>
      <p:sp>
        <p:nvSpPr>
          <p:cNvPr id="1444" name="Google Shape;1444;g314db108713_0_1505"/>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1445" name="Google Shape;1445;g314db108713_0_150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1446" name="Google Shape;1446;g314db108713_0_1505"/>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1447" name="Google Shape;1447;g314db108713_0_150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448" name="Google Shape;1448;g314db108713_0_1505"/>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2">
  <p:cSld name="TITLE_3_1_1_1_1_1_1_1_1_1_1_1_1_3_1_1_1">
    <p:bg>
      <p:bgPr>
        <a:blipFill>
          <a:blip r:embed="rId2">
            <a:alphaModFix/>
          </a:blip>
          <a:stretch>
            <a:fillRect/>
          </a:stretch>
        </a:blipFill>
      </p:bgPr>
    </p:bg>
    <p:spTree>
      <p:nvGrpSpPr>
        <p:cNvPr id="1449" name="Shape 1449"/>
        <p:cNvGrpSpPr/>
        <p:nvPr/>
      </p:nvGrpSpPr>
      <p:grpSpPr>
        <a:xfrm>
          <a:off x="0" y="0"/>
          <a:ext cx="0" cy="0"/>
          <a:chOff x="0" y="0"/>
          <a:chExt cx="0" cy="0"/>
        </a:xfrm>
      </p:grpSpPr>
      <p:sp>
        <p:nvSpPr>
          <p:cNvPr id="1450" name="Google Shape;1450;g314db108713_0_1511"/>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1451" name="Google Shape;1451;g314db108713_0_151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1452" name="Google Shape;1452;g314db108713_0_1511"/>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1453" name="Google Shape;1453;g314db108713_0_151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454" name="Google Shape;1454;g314db108713_0_1511"/>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3">
  <p:cSld name="TITLE_3_1_1_1_1_1_1_1_1_1_1_1_1_3_1_1_2">
    <p:bg>
      <p:bgPr>
        <a:blipFill>
          <a:blip r:embed="rId2">
            <a:alphaModFix/>
          </a:blip>
          <a:stretch>
            <a:fillRect/>
          </a:stretch>
        </a:blipFill>
      </p:bgPr>
    </p:bg>
    <p:spTree>
      <p:nvGrpSpPr>
        <p:cNvPr id="1455" name="Shape 1455"/>
        <p:cNvGrpSpPr/>
        <p:nvPr/>
      </p:nvGrpSpPr>
      <p:grpSpPr>
        <a:xfrm>
          <a:off x="0" y="0"/>
          <a:ext cx="0" cy="0"/>
          <a:chOff x="0" y="0"/>
          <a:chExt cx="0" cy="0"/>
        </a:xfrm>
      </p:grpSpPr>
      <p:sp>
        <p:nvSpPr>
          <p:cNvPr id="1456" name="Google Shape;1456;g314db108713_0_1517"/>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1457" name="Google Shape;1457;g314db108713_0_151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1458" name="Google Shape;1458;g314db108713_0_1517"/>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1459" name="Google Shape;1459;g314db108713_0_151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460" name="Google Shape;1460;g314db108713_0_1517"/>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4">
  <p:cSld name="TITLE_3_1_1_1_1_1_1_1_1_1_1_1_1_3_1_1_5_1_1">
    <p:bg>
      <p:bgPr>
        <a:blipFill>
          <a:blip r:embed="rId2">
            <a:alphaModFix/>
          </a:blip>
          <a:stretch>
            <a:fillRect/>
          </a:stretch>
        </a:blipFill>
      </p:bgPr>
    </p:bg>
    <p:spTree>
      <p:nvGrpSpPr>
        <p:cNvPr id="1461" name="Shape 1461"/>
        <p:cNvGrpSpPr/>
        <p:nvPr/>
      </p:nvGrpSpPr>
      <p:grpSpPr>
        <a:xfrm>
          <a:off x="0" y="0"/>
          <a:ext cx="0" cy="0"/>
          <a:chOff x="0" y="0"/>
          <a:chExt cx="0" cy="0"/>
        </a:xfrm>
      </p:grpSpPr>
      <p:sp>
        <p:nvSpPr>
          <p:cNvPr id="1462" name="Google Shape;1462;g314db108713_0_1523"/>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1463" name="Google Shape;1463;g314db108713_0_152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1464" name="Google Shape;1464;g314db108713_0_1523"/>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1465" name="Google Shape;1465;g314db108713_0_152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466" name="Google Shape;1466;g314db108713_0_1523"/>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5">
  <p:cSld name="TITLE_3_1_1_1_1_1_1_1_1_1_1_1_1_3_1_1_5_1_1_1">
    <p:bg>
      <p:bgPr>
        <a:blipFill>
          <a:blip r:embed="rId2">
            <a:alphaModFix/>
          </a:blip>
          <a:stretch>
            <a:fillRect/>
          </a:stretch>
        </a:blipFill>
      </p:bgPr>
    </p:bg>
    <p:spTree>
      <p:nvGrpSpPr>
        <p:cNvPr id="1467" name="Shape 1467"/>
        <p:cNvGrpSpPr/>
        <p:nvPr/>
      </p:nvGrpSpPr>
      <p:grpSpPr>
        <a:xfrm>
          <a:off x="0" y="0"/>
          <a:ext cx="0" cy="0"/>
          <a:chOff x="0" y="0"/>
          <a:chExt cx="0" cy="0"/>
        </a:xfrm>
      </p:grpSpPr>
      <p:sp>
        <p:nvSpPr>
          <p:cNvPr id="1468" name="Google Shape;1468;g314db108713_0_1529"/>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1469" name="Google Shape;1469;g314db108713_0_152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1470" name="Google Shape;1470;g314db108713_0_1529"/>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1471" name="Google Shape;1471;g314db108713_0_152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472" name="Google Shape;1472;g314db108713_0_1529"/>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6">
  <p:cSld name="TITLE_3_1_1_1_1_1_1_1_1_1_1_1_1_3_1_1_5_1_1_1_1">
    <p:bg>
      <p:bgPr>
        <a:blipFill>
          <a:blip r:embed="rId2">
            <a:alphaModFix/>
          </a:blip>
          <a:stretch>
            <a:fillRect/>
          </a:stretch>
        </a:blipFill>
      </p:bgPr>
    </p:bg>
    <p:spTree>
      <p:nvGrpSpPr>
        <p:cNvPr id="1473" name="Shape 1473"/>
        <p:cNvGrpSpPr/>
        <p:nvPr/>
      </p:nvGrpSpPr>
      <p:grpSpPr>
        <a:xfrm>
          <a:off x="0" y="0"/>
          <a:ext cx="0" cy="0"/>
          <a:chOff x="0" y="0"/>
          <a:chExt cx="0" cy="0"/>
        </a:xfrm>
      </p:grpSpPr>
      <p:sp>
        <p:nvSpPr>
          <p:cNvPr id="1474" name="Google Shape;1474;g314db108713_0_1535"/>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1475" name="Google Shape;1475;g314db108713_0_153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1476" name="Google Shape;1476;g314db108713_0_1535"/>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1477" name="Google Shape;1477;g314db108713_0_153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478" name="Google Shape;1478;g314db108713_0_1535"/>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7">
  <p:cSld name="TITLE_3_1_1_1_1_1_1_1_1_1_1_1_1_3_1_1_5_1_1_1_1_2">
    <p:bg>
      <p:bgPr>
        <a:blipFill>
          <a:blip r:embed="rId2">
            <a:alphaModFix/>
          </a:blip>
          <a:stretch>
            <a:fillRect/>
          </a:stretch>
        </a:blipFill>
      </p:bgPr>
    </p:bg>
    <p:spTree>
      <p:nvGrpSpPr>
        <p:cNvPr id="1479" name="Shape 1479"/>
        <p:cNvGrpSpPr/>
        <p:nvPr/>
      </p:nvGrpSpPr>
      <p:grpSpPr>
        <a:xfrm>
          <a:off x="0" y="0"/>
          <a:ext cx="0" cy="0"/>
          <a:chOff x="0" y="0"/>
          <a:chExt cx="0" cy="0"/>
        </a:xfrm>
      </p:grpSpPr>
      <p:sp>
        <p:nvSpPr>
          <p:cNvPr id="1480" name="Google Shape;1480;g314db108713_0_1541"/>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1481" name="Google Shape;1481;g314db108713_0_154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1482" name="Google Shape;1482;g314db108713_0_1541"/>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1483" name="Google Shape;1483;g314db108713_0_154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484" name="Google Shape;1484;g314db108713_0_1541"/>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8">
  <p:cSld name="TITLE_3_1_1_1_1_1_1_1_1_1_1_1_1_3_1_1_5_1_1_1_1_2_1_2">
    <p:bg>
      <p:bgPr>
        <a:blipFill>
          <a:blip r:embed="rId2">
            <a:alphaModFix/>
          </a:blip>
          <a:stretch>
            <a:fillRect/>
          </a:stretch>
        </a:blipFill>
      </p:bgPr>
    </p:bg>
    <p:spTree>
      <p:nvGrpSpPr>
        <p:cNvPr id="1485" name="Shape 1485"/>
        <p:cNvGrpSpPr/>
        <p:nvPr/>
      </p:nvGrpSpPr>
      <p:grpSpPr>
        <a:xfrm>
          <a:off x="0" y="0"/>
          <a:ext cx="0" cy="0"/>
          <a:chOff x="0" y="0"/>
          <a:chExt cx="0" cy="0"/>
        </a:xfrm>
      </p:grpSpPr>
      <p:sp>
        <p:nvSpPr>
          <p:cNvPr id="1486" name="Google Shape;1486;g314db108713_0_1547"/>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1487" name="Google Shape;1487;g314db108713_0_154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1488" name="Google Shape;1488;g314db108713_0_1547"/>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1489" name="Google Shape;1489;g314db108713_0_154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490" name="Google Shape;1490;g314db108713_0_1547"/>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9">
  <p:cSld name="TITLE_3_1_1_1_1_1_1_1_1_1_1_1_1_3_1_1_5_1_1_1_1_2_1_1_1_1_1_2">
    <p:bg>
      <p:bgPr>
        <a:blipFill>
          <a:blip r:embed="rId2">
            <a:alphaModFix/>
          </a:blip>
          <a:stretch>
            <a:fillRect/>
          </a:stretch>
        </a:blipFill>
      </p:bgPr>
    </p:bg>
    <p:spTree>
      <p:nvGrpSpPr>
        <p:cNvPr id="1491" name="Shape 1491"/>
        <p:cNvGrpSpPr/>
        <p:nvPr/>
      </p:nvGrpSpPr>
      <p:grpSpPr>
        <a:xfrm>
          <a:off x="0" y="0"/>
          <a:ext cx="0" cy="0"/>
          <a:chOff x="0" y="0"/>
          <a:chExt cx="0" cy="0"/>
        </a:xfrm>
      </p:grpSpPr>
      <p:sp>
        <p:nvSpPr>
          <p:cNvPr id="1492" name="Google Shape;1492;g314db108713_0_1553"/>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1493" name="Google Shape;1493;g314db108713_0_155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1494" name="Google Shape;1494;g314db108713_0_1553"/>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1495" name="Google Shape;1495;g314db108713_0_155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496" name="Google Shape;1496;g314db108713_0_1553"/>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Fingerprint">
  <p:cSld name="TITLE_1_1_3_1_2_1_1_1_1_1">
    <p:bg>
      <p:bgPr>
        <a:blipFill>
          <a:blip r:embed="rId2">
            <a:alphaModFix/>
          </a:blip>
          <a:stretch>
            <a:fillRect/>
          </a:stretch>
        </a:blipFill>
      </p:bgPr>
    </p:bg>
    <p:spTree>
      <p:nvGrpSpPr>
        <p:cNvPr id="144" name="Shape 144"/>
        <p:cNvGrpSpPr/>
        <p:nvPr/>
      </p:nvGrpSpPr>
      <p:grpSpPr>
        <a:xfrm>
          <a:off x="0" y="0"/>
          <a:ext cx="0" cy="0"/>
          <a:chOff x="0" y="0"/>
          <a:chExt cx="0" cy="0"/>
        </a:xfrm>
      </p:grpSpPr>
      <p:pic>
        <p:nvPicPr>
          <p:cNvPr id="145" name="Google Shape;145;p77"/>
          <p:cNvPicPr preferRelativeResize="0"/>
          <p:nvPr/>
        </p:nvPicPr>
        <p:blipFill rotWithShape="1">
          <a:blip r:embed="rId3">
            <a:alphaModFix/>
          </a:blip>
          <a:srcRect b="0" l="0" r="0" t="0"/>
          <a:stretch/>
        </p:blipFill>
        <p:spPr>
          <a:xfrm>
            <a:off x="1066850" y="7731212"/>
            <a:ext cx="1808775" cy="406399"/>
          </a:xfrm>
          <a:prstGeom prst="rect">
            <a:avLst/>
          </a:prstGeom>
          <a:noFill/>
          <a:ln>
            <a:noFill/>
          </a:ln>
        </p:spPr>
      </p:pic>
      <p:sp>
        <p:nvSpPr>
          <p:cNvPr id="146" name="Google Shape;146;p77"/>
          <p:cNvSpPr txBox="1"/>
          <p:nvPr>
            <p:ph type="title"/>
          </p:nvPr>
        </p:nvSpPr>
        <p:spPr>
          <a:xfrm>
            <a:off x="914405" y="2054420"/>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0">
  <p:cSld name="TITLE_7_2_2_1">
    <p:bg>
      <p:bgPr>
        <a:blipFill>
          <a:blip r:embed="rId2">
            <a:alphaModFix/>
          </a:blip>
          <a:stretch>
            <a:fillRect/>
          </a:stretch>
        </a:blipFill>
      </p:bgPr>
    </p:bg>
    <p:spTree>
      <p:nvGrpSpPr>
        <p:cNvPr id="1497" name="Shape 1497"/>
        <p:cNvGrpSpPr/>
        <p:nvPr/>
      </p:nvGrpSpPr>
      <p:grpSpPr>
        <a:xfrm>
          <a:off x="0" y="0"/>
          <a:ext cx="0" cy="0"/>
          <a:chOff x="0" y="0"/>
          <a:chExt cx="0" cy="0"/>
        </a:xfrm>
      </p:grpSpPr>
      <p:sp>
        <p:nvSpPr>
          <p:cNvPr id="1498" name="Google Shape;1498;g314db108713_0_1559"/>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1499" name="Google Shape;1499;g314db108713_0_1559"/>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1500" name="Google Shape;1500;g314db108713_0_155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501" name="Google Shape;1501;g314db108713_0_1559"/>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1">
  <p:cSld name="TITLE_7_2_2_2">
    <p:bg>
      <p:bgPr>
        <a:blipFill>
          <a:blip r:embed="rId2">
            <a:alphaModFix/>
          </a:blip>
          <a:stretch>
            <a:fillRect/>
          </a:stretch>
        </a:blipFill>
      </p:bgPr>
    </p:bg>
    <p:spTree>
      <p:nvGrpSpPr>
        <p:cNvPr id="1502" name="Shape 1502"/>
        <p:cNvGrpSpPr/>
        <p:nvPr/>
      </p:nvGrpSpPr>
      <p:grpSpPr>
        <a:xfrm>
          <a:off x="0" y="0"/>
          <a:ext cx="0" cy="0"/>
          <a:chOff x="0" y="0"/>
          <a:chExt cx="0" cy="0"/>
        </a:xfrm>
      </p:grpSpPr>
      <p:sp>
        <p:nvSpPr>
          <p:cNvPr id="1503" name="Google Shape;1503;g314db108713_0_1564"/>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1504" name="Google Shape;1504;g314db108713_0_1564"/>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1505" name="Google Shape;1505;g314db108713_0_1564"/>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506" name="Google Shape;1506;g314db108713_0_1564"/>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2">
  <p:cSld name="TITLE_7_2_2_3">
    <p:bg>
      <p:bgPr>
        <a:blipFill>
          <a:blip r:embed="rId2">
            <a:alphaModFix/>
          </a:blip>
          <a:stretch>
            <a:fillRect/>
          </a:stretch>
        </a:blipFill>
      </p:bgPr>
    </p:bg>
    <p:spTree>
      <p:nvGrpSpPr>
        <p:cNvPr id="1507" name="Shape 1507"/>
        <p:cNvGrpSpPr/>
        <p:nvPr/>
      </p:nvGrpSpPr>
      <p:grpSpPr>
        <a:xfrm>
          <a:off x="0" y="0"/>
          <a:ext cx="0" cy="0"/>
          <a:chOff x="0" y="0"/>
          <a:chExt cx="0" cy="0"/>
        </a:xfrm>
      </p:grpSpPr>
      <p:sp>
        <p:nvSpPr>
          <p:cNvPr id="1508" name="Google Shape;1508;g314db108713_0_1569"/>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1509" name="Google Shape;1509;g314db108713_0_1569"/>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1510" name="Google Shape;1510;g314db108713_0_156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511" name="Google Shape;1511;g314db108713_0_1569"/>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3">
  <p:cSld name="TITLE_3_1_1_1_1_1_1_1_1_1_1_1_1_3_1_1_3">
    <p:bg>
      <p:bgPr>
        <a:blipFill>
          <a:blip r:embed="rId2">
            <a:alphaModFix/>
          </a:blip>
          <a:stretch>
            <a:fillRect/>
          </a:stretch>
        </a:blipFill>
      </p:bgPr>
    </p:bg>
    <p:spTree>
      <p:nvGrpSpPr>
        <p:cNvPr id="1512" name="Shape 1512"/>
        <p:cNvGrpSpPr/>
        <p:nvPr/>
      </p:nvGrpSpPr>
      <p:grpSpPr>
        <a:xfrm>
          <a:off x="0" y="0"/>
          <a:ext cx="0" cy="0"/>
          <a:chOff x="0" y="0"/>
          <a:chExt cx="0" cy="0"/>
        </a:xfrm>
      </p:grpSpPr>
      <p:sp>
        <p:nvSpPr>
          <p:cNvPr id="1513" name="Google Shape;1513;g314db108713_0_1574"/>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514" name="Google Shape;1514;g314db108713_0_1574"/>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515" name="Google Shape;1515;g314db108713_0_1574"/>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516" name="Google Shape;1516;g314db108713_0_1574"/>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517" name="Google Shape;1517;g314db108713_0_1574"/>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4">
  <p:cSld name="TITLE_3_1_1_1_1_1_1_1_1_1_1_1_1_3_1_1_4">
    <p:bg>
      <p:bgPr>
        <a:blipFill>
          <a:blip r:embed="rId2">
            <a:alphaModFix/>
          </a:blip>
          <a:stretch>
            <a:fillRect/>
          </a:stretch>
        </a:blipFill>
      </p:bgPr>
    </p:bg>
    <p:spTree>
      <p:nvGrpSpPr>
        <p:cNvPr id="1518" name="Shape 1518"/>
        <p:cNvGrpSpPr/>
        <p:nvPr/>
      </p:nvGrpSpPr>
      <p:grpSpPr>
        <a:xfrm>
          <a:off x="0" y="0"/>
          <a:ext cx="0" cy="0"/>
          <a:chOff x="0" y="0"/>
          <a:chExt cx="0" cy="0"/>
        </a:xfrm>
      </p:grpSpPr>
      <p:sp>
        <p:nvSpPr>
          <p:cNvPr id="1519" name="Google Shape;1519;g314db108713_0_1580"/>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520" name="Google Shape;1520;g314db108713_0_1580"/>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521" name="Google Shape;1521;g314db108713_0_1580"/>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522" name="Google Shape;1522;g314db108713_0_1580"/>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523" name="Google Shape;1523;g314db108713_0_1580"/>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5">
  <p:cSld name="TITLE_3_1_1_1_1_1_1_1_1_1_1_1_1_3_1_1_5">
    <p:bg>
      <p:bgPr>
        <a:blipFill>
          <a:blip r:embed="rId2">
            <a:alphaModFix/>
          </a:blip>
          <a:stretch>
            <a:fillRect/>
          </a:stretch>
        </a:blipFill>
      </p:bgPr>
    </p:bg>
    <p:spTree>
      <p:nvGrpSpPr>
        <p:cNvPr id="1524" name="Shape 1524"/>
        <p:cNvGrpSpPr/>
        <p:nvPr/>
      </p:nvGrpSpPr>
      <p:grpSpPr>
        <a:xfrm>
          <a:off x="0" y="0"/>
          <a:ext cx="0" cy="0"/>
          <a:chOff x="0" y="0"/>
          <a:chExt cx="0" cy="0"/>
        </a:xfrm>
      </p:grpSpPr>
      <p:sp>
        <p:nvSpPr>
          <p:cNvPr id="1525" name="Google Shape;1525;g314db108713_0_1586"/>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526" name="Google Shape;1526;g314db108713_0_158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527" name="Google Shape;1527;g314db108713_0_1586"/>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528" name="Google Shape;1528;g314db108713_0_1586"/>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529" name="Google Shape;1529;g314db108713_0_1586"/>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6">
  <p:cSld name="TITLE_3_1_1_1_1_1_1_1_1_1_1_1_1_3_1_1_5_1">
    <p:bg>
      <p:bgPr>
        <a:blipFill>
          <a:blip r:embed="rId2">
            <a:alphaModFix/>
          </a:blip>
          <a:stretch>
            <a:fillRect/>
          </a:stretch>
        </a:blipFill>
      </p:bgPr>
    </p:bg>
    <p:spTree>
      <p:nvGrpSpPr>
        <p:cNvPr id="1530" name="Shape 1530"/>
        <p:cNvGrpSpPr/>
        <p:nvPr/>
      </p:nvGrpSpPr>
      <p:grpSpPr>
        <a:xfrm>
          <a:off x="0" y="0"/>
          <a:ext cx="0" cy="0"/>
          <a:chOff x="0" y="0"/>
          <a:chExt cx="0" cy="0"/>
        </a:xfrm>
      </p:grpSpPr>
      <p:sp>
        <p:nvSpPr>
          <p:cNvPr id="1531" name="Google Shape;1531;g314db108713_0_1592"/>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532" name="Google Shape;1532;g314db108713_0_1592"/>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533" name="Google Shape;1533;g314db108713_0_1592"/>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534" name="Google Shape;1534;g314db108713_0_1592"/>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535" name="Google Shape;1535;g314db108713_0_1592"/>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7">
  <p:cSld name="TITLE_3_1_1_1_1_1_1_1_1_1_1_1_1_3_1_1_5_1_1_1_1_2_1_1">
    <p:bg>
      <p:bgPr>
        <a:blipFill>
          <a:blip r:embed="rId2">
            <a:alphaModFix/>
          </a:blip>
          <a:stretch>
            <a:fillRect/>
          </a:stretch>
        </a:blipFill>
      </p:bgPr>
    </p:bg>
    <p:spTree>
      <p:nvGrpSpPr>
        <p:cNvPr id="1536" name="Shape 1536"/>
        <p:cNvGrpSpPr/>
        <p:nvPr/>
      </p:nvGrpSpPr>
      <p:grpSpPr>
        <a:xfrm>
          <a:off x="0" y="0"/>
          <a:ext cx="0" cy="0"/>
          <a:chOff x="0" y="0"/>
          <a:chExt cx="0" cy="0"/>
        </a:xfrm>
      </p:grpSpPr>
      <p:sp>
        <p:nvSpPr>
          <p:cNvPr id="1537" name="Google Shape;1537;g314db108713_0_1598"/>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538" name="Google Shape;1538;g314db108713_0_1598"/>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539" name="Google Shape;1539;g314db108713_0_1598"/>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540" name="Google Shape;1540;g314db108713_0_1598"/>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541" name="Google Shape;1541;g314db108713_0_1598"/>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20">
  <p:cSld name="TITLE_3_1_1_1_1_1_1_1_1_1_1_1_1_3_1_1_5_1_1_1_1_2_1_1_1_1_1_1">
    <p:bg>
      <p:bgPr>
        <a:blipFill>
          <a:blip r:embed="rId2">
            <a:alphaModFix/>
          </a:blip>
          <a:stretch>
            <a:fillRect/>
          </a:stretch>
        </a:blipFill>
      </p:bgPr>
    </p:bg>
    <p:spTree>
      <p:nvGrpSpPr>
        <p:cNvPr id="1542" name="Shape 1542"/>
        <p:cNvGrpSpPr/>
        <p:nvPr/>
      </p:nvGrpSpPr>
      <p:grpSpPr>
        <a:xfrm>
          <a:off x="0" y="0"/>
          <a:ext cx="0" cy="0"/>
          <a:chOff x="0" y="0"/>
          <a:chExt cx="0" cy="0"/>
        </a:xfrm>
      </p:grpSpPr>
      <p:sp>
        <p:nvSpPr>
          <p:cNvPr id="1543" name="Google Shape;1543;g314db108713_0_1604"/>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544" name="Google Shape;1544;g314db108713_0_1604"/>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545" name="Google Shape;1545;g314db108713_0_1604"/>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546" name="Google Shape;1546;g314db108713_0_1604"/>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547" name="Google Shape;1547;g314db108713_0_1604"/>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green 1">
  <p:cSld name="TITLE_1_1_3_2">
    <p:bg>
      <p:bgPr>
        <a:blipFill>
          <a:blip r:embed="rId2">
            <a:alphaModFix/>
          </a:blip>
          <a:stretch>
            <a:fillRect/>
          </a:stretch>
        </a:blipFill>
      </p:bgPr>
    </p:bg>
    <p:spTree>
      <p:nvGrpSpPr>
        <p:cNvPr id="1548" name="Shape 1548"/>
        <p:cNvGrpSpPr/>
        <p:nvPr/>
      </p:nvGrpSpPr>
      <p:grpSpPr>
        <a:xfrm>
          <a:off x="0" y="0"/>
          <a:ext cx="0" cy="0"/>
          <a:chOff x="0" y="0"/>
          <a:chExt cx="0" cy="0"/>
        </a:xfrm>
      </p:grpSpPr>
      <p:sp>
        <p:nvSpPr>
          <p:cNvPr id="1549" name="Google Shape;1549;g314db108713_0_1610"/>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550" name="Google Shape;1550;g314db108713_0_1610"/>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551" name="Google Shape;1551;g314db108713_0_1610"/>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552" name="Google Shape;1552;g314db108713_0_1610"/>
          <p:cNvSpPr txBox="1"/>
          <p:nvPr>
            <p:ph type="title"/>
          </p:nvPr>
        </p:nvSpPr>
        <p:spPr>
          <a:xfrm>
            <a:off x="927254" y="2054772"/>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Fingerprint + Customer">
  <p:cSld name="TITLE_1_1_3_4_1_1">
    <p:bg>
      <p:bgPr>
        <a:blipFill>
          <a:blip r:embed="rId2">
            <a:alphaModFix/>
          </a:blip>
          <a:stretch>
            <a:fillRect/>
          </a:stretch>
        </a:blipFill>
      </p:bgPr>
    </p:bg>
    <p:spTree>
      <p:nvGrpSpPr>
        <p:cNvPr id="147" name="Shape 147"/>
        <p:cNvGrpSpPr/>
        <p:nvPr/>
      </p:nvGrpSpPr>
      <p:grpSpPr>
        <a:xfrm>
          <a:off x="0" y="0"/>
          <a:ext cx="0" cy="0"/>
          <a:chOff x="0" y="0"/>
          <a:chExt cx="0" cy="0"/>
        </a:xfrm>
      </p:grpSpPr>
      <p:sp>
        <p:nvSpPr>
          <p:cNvPr id="148" name="Google Shape;148;p78"/>
          <p:cNvSpPr txBox="1"/>
          <p:nvPr>
            <p:ph type="title"/>
          </p:nvPr>
        </p:nvSpPr>
        <p:spPr>
          <a:xfrm>
            <a:off x="914405" y="2054420"/>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
        <p:nvSpPr>
          <p:cNvPr id="149" name="Google Shape;149;p78"/>
          <p:cNvSpPr txBox="1"/>
          <p:nvPr/>
        </p:nvSpPr>
        <p:spPr>
          <a:xfrm>
            <a:off x="2940338" y="7440310"/>
            <a:ext cx="787800" cy="744000"/>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lt1"/>
                </a:solidFill>
                <a:latin typeface="Nunito Sans Light"/>
                <a:ea typeface="Nunito Sans Light"/>
                <a:cs typeface="Nunito Sans Light"/>
                <a:sym typeface="Nunito Sans Light"/>
              </a:rPr>
              <a:t>+</a:t>
            </a:r>
            <a:endParaRPr b="0" i="0" sz="3000" u="none" cap="none" strike="noStrike">
              <a:solidFill>
                <a:schemeClr val="lt1"/>
              </a:solidFill>
              <a:latin typeface="Nunito Sans Light"/>
              <a:ea typeface="Nunito Sans Light"/>
              <a:cs typeface="Nunito Sans Light"/>
              <a:sym typeface="Nunito Sans Light"/>
            </a:endParaRPr>
          </a:p>
        </p:txBody>
      </p:sp>
      <p:pic>
        <p:nvPicPr>
          <p:cNvPr id="150" name="Google Shape;150;p78"/>
          <p:cNvPicPr preferRelativeResize="0"/>
          <p:nvPr/>
        </p:nvPicPr>
        <p:blipFill rotWithShape="1">
          <a:blip r:embed="rId3">
            <a:alphaModFix/>
          </a:blip>
          <a:srcRect b="0" l="0" r="0" t="0"/>
          <a:stretch/>
        </p:blipFill>
        <p:spPr>
          <a:xfrm>
            <a:off x="1066850" y="7731212"/>
            <a:ext cx="1808775" cy="406399"/>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green 4">
  <p:cSld name="TITLE_1_1_3_1_1_1_1">
    <p:bg>
      <p:bgPr>
        <a:blipFill>
          <a:blip r:embed="rId2">
            <a:alphaModFix/>
          </a:blip>
          <a:stretch>
            <a:fillRect/>
          </a:stretch>
        </a:blipFill>
      </p:bgPr>
    </p:bg>
    <p:spTree>
      <p:nvGrpSpPr>
        <p:cNvPr id="1553" name="Shape 1553"/>
        <p:cNvGrpSpPr/>
        <p:nvPr/>
      </p:nvGrpSpPr>
      <p:grpSpPr>
        <a:xfrm>
          <a:off x="0" y="0"/>
          <a:ext cx="0" cy="0"/>
          <a:chOff x="0" y="0"/>
          <a:chExt cx="0" cy="0"/>
        </a:xfrm>
      </p:grpSpPr>
      <p:sp>
        <p:nvSpPr>
          <p:cNvPr id="1554" name="Google Shape;1554;g314db108713_0_161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555" name="Google Shape;1555;g314db108713_0_161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556" name="Google Shape;1556;g314db108713_0_1615"/>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557" name="Google Shape;1557;g314db108713_0_1615"/>
          <p:cNvSpPr txBox="1"/>
          <p:nvPr>
            <p:ph type="title"/>
          </p:nvPr>
        </p:nvSpPr>
        <p:spPr>
          <a:xfrm>
            <a:off x="927254" y="2054772"/>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green 2">
  <p:cSld name="TITLE_1_1_3_1_2">
    <p:bg>
      <p:bgPr>
        <a:blipFill>
          <a:blip r:embed="rId2">
            <a:alphaModFix/>
          </a:blip>
          <a:stretch>
            <a:fillRect/>
          </a:stretch>
        </a:blipFill>
      </p:bgPr>
    </p:bg>
    <p:spTree>
      <p:nvGrpSpPr>
        <p:cNvPr id="1558" name="Shape 1558"/>
        <p:cNvGrpSpPr/>
        <p:nvPr/>
      </p:nvGrpSpPr>
      <p:grpSpPr>
        <a:xfrm>
          <a:off x="0" y="0"/>
          <a:ext cx="0" cy="0"/>
          <a:chOff x="0" y="0"/>
          <a:chExt cx="0" cy="0"/>
        </a:xfrm>
      </p:grpSpPr>
      <p:sp>
        <p:nvSpPr>
          <p:cNvPr id="1559" name="Google Shape;1559;g314db108713_0_1620"/>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560" name="Google Shape;1560;g314db108713_0_1620"/>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561" name="Google Shape;1561;g314db108713_0_1620"/>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562" name="Google Shape;1562;g314db108713_0_1620"/>
          <p:cNvSpPr txBox="1"/>
          <p:nvPr>
            <p:ph type="title"/>
          </p:nvPr>
        </p:nvSpPr>
        <p:spPr>
          <a:xfrm>
            <a:off x="927254" y="2054772"/>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evergreen">
  <p:cSld name="TITLE_1_1">
    <p:bg>
      <p:bgPr>
        <a:blipFill>
          <a:blip r:embed="rId2">
            <a:alphaModFix/>
          </a:blip>
          <a:stretch>
            <a:fillRect/>
          </a:stretch>
        </a:blipFill>
      </p:bgPr>
    </p:bg>
    <p:spTree>
      <p:nvGrpSpPr>
        <p:cNvPr id="1563" name="Shape 1563"/>
        <p:cNvGrpSpPr/>
        <p:nvPr/>
      </p:nvGrpSpPr>
      <p:grpSpPr>
        <a:xfrm>
          <a:off x="0" y="0"/>
          <a:ext cx="0" cy="0"/>
          <a:chOff x="0" y="0"/>
          <a:chExt cx="0" cy="0"/>
        </a:xfrm>
      </p:grpSpPr>
      <p:sp>
        <p:nvSpPr>
          <p:cNvPr id="1564" name="Google Shape;1564;g314db108713_0_162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565" name="Google Shape;1565;g314db108713_0_1625"/>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
        <p:nvSpPr>
          <p:cNvPr id="1566" name="Google Shape;1566;g314db108713_0_162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sp>
        <p:nvSpPr>
          <p:cNvPr id="1567" name="Google Shape;1567;g314db108713_0_1625"/>
          <p:cNvSpPr txBox="1"/>
          <p:nvPr>
            <p:ph idx="2" type="body"/>
          </p:nvPr>
        </p:nvSpPr>
        <p:spPr>
          <a:xfrm>
            <a:off x="940750" y="3198600"/>
            <a:ext cx="11847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1568" name="Google Shape;1568;g314db108713_0_1625"/>
          <p:cNvSpPr/>
          <p:nvPr/>
        </p:nvSpPr>
        <p:spPr>
          <a:xfrm>
            <a:off x="16328506" y="9624756"/>
            <a:ext cx="847200" cy="190200"/>
          </a:xfrm>
          <a:prstGeom prst="rect">
            <a:avLst/>
          </a:prstGeom>
          <a:no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Tree>
  </p:cSld>
  <p:clrMapOvr>
    <a:masterClrMapping/>
  </p:clrMapOvr>
  <p:extLst>
    <p:ext uri="{DCECCB84-F9BA-43D5-87BE-67443E8EF086}">
      <p15:sldGuideLst>
        <p15:guide id="1" pos="5760">
          <p15:clr>
            <a:srgbClr val="FA7B17"/>
          </p15:clr>
        </p15:guide>
      </p15:sldGuideLst>
    </p:ext>
  </p:extLst>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green title">
  <p:cSld name="TITLE_9_1">
    <p:spTree>
      <p:nvGrpSpPr>
        <p:cNvPr id="1569" name="Shape 1569"/>
        <p:cNvGrpSpPr/>
        <p:nvPr/>
      </p:nvGrpSpPr>
      <p:grpSpPr>
        <a:xfrm>
          <a:off x="0" y="0"/>
          <a:ext cx="0" cy="0"/>
          <a:chOff x="0" y="0"/>
          <a:chExt cx="0" cy="0"/>
        </a:xfrm>
      </p:grpSpPr>
      <p:sp>
        <p:nvSpPr>
          <p:cNvPr id="1570" name="Google Shape;1570;g314db108713_0_163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571" name="Google Shape;1571;g314db108713_0_1631"/>
          <p:cNvSpPr txBox="1"/>
          <p:nvPr>
            <p:ph type="title"/>
          </p:nvPr>
        </p:nvSpPr>
        <p:spPr>
          <a:xfrm>
            <a:off x="917400" y="890050"/>
            <a:ext cx="16453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4800">
                <a:solidFill>
                  <a:schemeClr val="lt2"/>
                </a:solidFill>
              </a:defRPr>
            </a:lvl1pPr>
            <a:lvl2pPr lvl="1" algn="l">
              <a:lnSpc>
                <a:spcPct val="100000"/>
              </a:lnSpc>
              <a:spcBef>
                <a:spcPts val="0"/>
              </a:spcBef>
              <a:spcAft>
                <a:spcPts val="0"/>
              </a:spcAft>
              <a:buSzPts val="4800"/>
              <a:buNone/>
              <a:defRPr sz="4800">
                <a:solidFill>
                  <a:schemeClr val="lt2"/>
                </a:solidFill>
                <a:latin typeface="Nunito Sans"/>
                <a:ea typeface="Nunito Sans"/>
                <a:cs typeface="Nunito Sans"/>
                <a:sym typeface="Nunito Sans"/>
              </a:defRPr>
            </a:lvl2pPr>
            <a:lvl3pPr lvl="2" algn="l">
              <a:lnSpc>
                <a:spcPct val="100000"/>
              </a:lnSpc>
              <a:spcBef>
                <a:spcPts val="0"/>
              </a:spcBef>
              <a:spcAft>
                <a:spcPts val="0"/>
              </a:spcAft>
              <a:buSzPts val="4800"/>
              <a:buNone/>
              <a:defRPr sz="4800">
                <a:solidFill>
                  <a:schemeClr val="lt2"/>
                </a:solidFill>
                <a:latin typeface="Nunito Sans"/>
                <a:ea typeface="Nunito Sans"/>
                <a:cs typeface="Nunito Sans"/>
                <a:sym typeface="Nunito Sans"/>
              </a:defRPr>
            </a:lvl3pPr>
            <a:lvl4pPr lvl="3" algn="l">
              <a:lnSpc>
                <a:spcPct val="100000"/>
              </a:lnSpc>
              <a:spcBef>
                <a:spcPts val="0"/>
              </a:spcBef>
              <a:spcAft>
                <a:spcPts val="0"/>
              </a:spcAft>
              <a:buSzPts val="4800"/>
              <a:buNone/>
              <a:defRPr sz="4800">
                <a:solidFill>
                  <a:schemeClr val="lt2"/>
                </a:solidFill>
                <a:latin typeface="Nunito Sans"/>
                <a:ea typeface="Nunito Sans"/>
                <a:cs typeface="Nunito Sans"/>
                <a:sym typeface="Nunito Sans"/>
              </a:defRPr>
            </a:lvl4pPr>
            <a:lvl5pPr lvl="4" algn="l">
              <a:lnSpc>
                <a:spcPct val="100000"/>
              </a:lnSpc>
              <a:spcBef>
                <a:spcPts val="0"/>
              </a:spcBef>
              <a:spcAft>
                <a:spcPts val="0"/>
              </a:spcAft>
              <a:buSzPts val="4800"/>
              <a:buNone/>
              <a:defRPr sz="4800">
                <a:solidFill>
                  <a:schemeClr val="lt2"/>
                </a:solidFill>
                <a:latin typeface="Nunito Sans"/>
                <a:ea typeface="Nunito Sans"/>
                <a:cs typeface="Nunito Sans"/>
                <a:sym typeface="Nunito Sans"/>
              </a:defRPr>
            </a:lvl5pPr>
            <a:lvl6pPr lvl="5" algn="l">
              <a:lnSpc>
                <a:spcPct val="100000"/>
              </a:lnSpc>
              <a:spcBef>
                <a:spcPts val="0"/>
              </a:spcBef>
              <a:spcAft>
                <a:spcPts val="0"/>
              </a:spcAft>
              <a:buSzPts val="4800"/>
              <a:buNone/>
              <a:defRPr sz="4800">
                <a:solidFill>
                  <a:schemeClr val="lt2"/>
                </a:solidFill>
                <a:latin typeface="Nunito Sans"/>
                <a:ea typeface="Nunito Sans"/>
                <a:cs typeface="Nunito Sans"/>
                <a:sym typeface="Nunito Sans"/>
              </a:defRPr>
            </a:lvl6pPr>
            <a:lvl7pPr lvl="6" algn="l">
              <a:lnSpc>
                <a:spcPct val="100000"/>
              </a:lnSpc>
              <a:spcBef>
                <a:spcPts val="0"/>
              </a:spcBef>
              <a:spcAft>
                <a:spcPts val="0"/>
              </a:spcAft>
              <a:buSzPts val="4800"/>
              <a:buNone/>
              <a:defRPr sz="4800">
                <a:solidFill>
                  <a:schemeClr val="lt2"/>
                </a:solidFill>
                <a:latin typeface="Nunito Sans"/>
                <a:ea typeface="Nunito Sans"/>
                <a:cs typeface="Nunito Sans"/>
                <a:sym typeface="Nunito Sans"/>
              </a:defRPr>
            </a:lvl7pPr>
            <a:lvl8pPr lvl="7" algn="l">
              <a:lnSpc>
                <a:spcPct val="100000"/>
              </a:lnSpc>
              <a:spcBef>
                <a:spcPts val="0"/>
              </a:spcBef>
              <a:spcAft>
                <a:spcPts val="0"/>
              </a:spcAft>
              <a:buSzPts val="4800"/>
              <a:buNone/>
              <a:defRPr sz="4800">
                <a:solidFill>
                  <a:schemeClr val="lt2"/>
                </a:solidFill>
                <a:latin typeface="Nunito Sans"/>
                <a:ea typeface="Nunito Sans"/>
                <a:cs typeface="Nunito Sans"/>
                <a:sym typeface="Nunito Sans"/>
              </a:defRPr>
            </a:lvl8pPr>
            <a:lvl9pPr lvl="8" algn="l">
              <a:lnSpc>
                <a:spcPct val="100000"/>
              </a:lnSpc>
              <a:spcBef>
                <a:spcPts val="0"/>
              </a:spcBef>
              <a:spcAft>
                <a:spcPts val="0"/>
              </a:spcAft>
              <a:buSzPts val="4800"/>
              <a:buNone/>
              <a:defRPr sz="4800">
                <a:solidFill>
                  <a:schemeClr val="lt2"/>
                </a:solidFill>
                <a:latin typeface="Nunito Sans"/>
                <a:ea typeface="Nunito Sans"/>
                <a:cs typeface="Nunito Sans"/>
                <a:sym typeface="Nunito Sans"/>
              </a:defRPr>
            </a:lvl9pPr>
          </a:lstStyle>
          <a:p/>
        </p:txBody>
      </p:sp>
      <p:pic>
        <p:nvPicPr>
          <p:cNvPr id="1572" name="Google Shape;1572;g314db108713_0_1631"/>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title">
  <p:cSld name="TITLE_9_2">
    <p:spTree>
      <p:nvGrpSpPr>
        <p:cNvPr id="1573" name="Shape 1573"/>
        <p:cNvGrpSpPr/>
        <p:nvPr/>
      </p:nvGrpSpPr>
      <p:grpSpPr>
        <a:xfrm>
          <a:off x="0" y="0"/>
          <a:ext cx="0" cy="0"/>
          <a:chOff x="0" y="0"/>
          <a:chExt cx="0" cy="0"/>
        </a:xfrm>
      </p:grpSpPr>
      <p:sp>
        <p:nvSpPr>
          <p:cNvPr id="1574" name="Google Shape;1574;g314db108713_0_163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575" name="Google Shape;1575;g314db108713_0_1635"/>
          <p:cNvSpPr txBox="1"/>
          <p:nvPr>
            <p:ph type="title"/>
          </p:nvPr>
        </p:nvSpPr>
        <p:spPr>
          <a:xfrm>
            <a:off x="917400" y="890050"/>
            <a:ext cx="16453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4800"/>
              <a:buNone/>
              <a:defRPr sz="4800">
                <a:latin typeface="Nunito Sans"/>
                <a:ea typeface="Nunito Sans"/>
                <a:cs typeface="Nunito Sans"/>
                <a:sym typeface="Nunito Sans"/>
              </a:defRPr>
            </a:lvl2pPr>
            <a:lvl3pPr lvl="2" algn="l">
              <a:lnSpc>
                <a:spcPct val="100000"/>
              </a:lnSpc>
              <a:spcBef>
                <a:spcPts val="0"/>
              </a:spcBef>
              <a:spcAft>
                <a:spcPts val="0"/>
              </a:spcAft>
              <a:buSzPts val="4800"/>
              <a:buNone/>
              <a:defRPr sz="4800">
                <a:latin typeface="Nunito Sans"/>
                <a:ea typeface="Nunito Sans"/>
                <a:cs typeface="Nunito Sans"/>
                <a:sym typeface="Nunito Sans"/>
              </a:defRPr>
            </a:lvl3pPr>
            <a:lvl4pPr lvl="3" algn="l">
              <a:lnSpc>
                <a:spcPct val="100000"/>
              </a:lnSpc>
              <a:spcBef>
                <a:spcPts val="0"/>
              </a:spcBef>
              <a:spcAft>
                <a:spcPts val="0"/>
              </a:spcAft>
              <a:buSzPts val="4800"/>
              <a:buNone/>
              <a:defRPr sz="4800">
                <a:latin typeface="Nunito Sans"/>
                <a:ea typeface="Nunito Sans"/>
                <a:cs typeface="Nunito Sans"/>
                <a:sym typeface="Nunito Sans"/>
              </a:defRPr>
            </a:lvl4pPr>
            <a:lvl5pPr lvl="4" algn="l">
              <a:lnSpc>
                <a:spcPct val="100000"/>
              </a:lnSpc>
              <a:spcBef>
                <a:spcPts val="0"/>
              </a:spcBef>
              <a:spcAft>
                <a:spcPts val="0"/>
              </a:spcAft>
              <a:buSzPts val="4800"/>
              <a:buNone/>
              <a:defRPr sz="4800">
                <a:latin typeface="Nunito Sans"/>
                <a:ea typeface="Nunito Sans"/>
                <a:cs typeface="Nunito Sans"/>
                <a:sym typeface="Nunito Sans"/>
              </a:defRPr>
            </a:lvl5pPr>
            <a:lvl6pPr lvl="5" algn="l">
              <a:lnSpc>
                <a:spcPct val="100000"/>
              </a:lnSpc>
              <a:spcBef>
                <a:spcPts val="0"/>
              </a:spcBef>
              <a:spcAft>
                <a:spcPts val="0"/>
              </a:spcAft>
              <a:buSzPts val="4800"/>
              <a:buNone/>
              <a:defRPr sz="4800">
                <a:latin typeface="Nunito Sans"/>
                <a:ea typeface="Nunito Sans"/>
                <a:cs typeface="Nunito Sans"/>
                <a:sym typeface="Nunito Sans"/>
              </a:defRPr>
            </a:lvl6pPr>
            <a:lvl7pPr lvl="6" algn="l">
              <a:lnSpc>
                <a:spcPct val="100000"/>
              </a:lnSpc>
              <a:spcBef>
                <a:spcPts val="0"/>
              </a:spcBef>
              <a:spcAft>
                <a:spcPts val="0"/>
              </a:spcAft>
              <a:buSzPts val="4800"/>
              <a:buNone/>
              <a:defRPr sz="4800">
                <a:latin typeface="Nunito Sans"/>
                <a:ea typeface="Nunito Sans"/>
                <a:cs typeface="Nunito Sans"/>
                <a:sym typeface="Nunito Sans"/>
              </a:defRPr>
            </a:lvl7pPr>
            <a:lvl8pPr lvl="7" algn="l">
              <a:lnSpc>
                <a:spcPct val="100000"/>
              </a:lnSpc>
              <a:spcBef>
                <a:spcPts val="0"/>
              </a:spcBef>
              <a:spcAft>
                <a:spcPts val="0"/>
              </a:spcAft>
              <a:buSzPts val="4800"/>
              <a:buNone/>
              <a:defRPr sz="4800">
                <a:latin typeface="Nunito Sans"/>
                <a:ea typeface="Nunito Sans"/>
                <a:cs typeface="Nunito Sans"/>
                <a:sym typeface="Nunito Sans"/>
              </a:defRPr>
            </a:lvl8pPr>
            <a:lvl9pPr lvl="8" algn="l">
              <a:lnSpc>
                <a:spcPct val="100000"/>
              </a:lnSpc>
              <a:spcBef>
                <a:spcPts val="0"/>
              </a:spcBef>
              <a:spcAft>
                <a:spcPts val="0"/>
              </a:spcAft>
              <a:buSzPts val="4800"/>
              <a:buNone/>
              <a:defRPr sz="4800">
                <a:latin typeface="Nunito Sans"/>
                <a:ea typeface="Nunito Sans"/>
                <a:cs typeface="Nunito Sans"/>
                <a:sym typeface="Nunito Sans"/>
              </a:defRPr>
            </a:lvl9pPr>
          </a:lstStyle>
          <a:p/>
        </p:txBody>
      </p:sp>
      <p:pic>
        <p:nvPicPr>
          <p:cNvPr id="1576" name="Google Shape;1576;g314db108713_0_1635"/>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evergreen 1">
  <p:cSld name="TITLE_1_1_3_3">
    <p:bg>
      <p:bgPr>
        <a:blipFill>
          <a:blip r:embed="rId2">
            <a:alphaModFix/>
          </a:blip>
          <a:stretch>
            <a:fillRect/>
          </a:stretch>
        </a:blipFill>
      </p:bgPr>
    </p:bg>
    <p:spTree>
      <p:nvGrpSpPr>
        <p:cNvPr id="1577" name="Shape 1577"/>
        <p:cNvGrpSpPr/>
        <p:nvPr/>
      </p:nvGrpSpPr>
      <p:grpSpPr>
        <a:xfrm>
          <a:off x="0" y="0"/>
          <a:ext cx="0" cy="0"/>
          <a:chOff x="0" y="0"/>
          <a:chExt cx="0" cy="0"/>
        </a:xfrm>
      </p:grpSpPr>
      <p:sp>
        <p:nvSpPr>
          <p:cNvPr id="1578" name="Google Shape;1578;g314db108713_0_163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579" name="Google Shape;1579;g314db108713_0_163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580" name="Google Shape;1580;g314db108713_0_1639"/>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581" name="Google Shape;1581;g314db108713_0_1639"/>
          <p:cNvSpPr txBox="1"/>
          <p:nvPr>
            <p:ph type="title"/>
          </p:nvPr>
        </p:nvSpPr>
        <p:spPr>
          <a:xfrm>
            <a:off x="908884" y="2049328"/>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2">
  <p:cSld name="TITLE_2_1_1_2_2">
    <p:bg>
      <p:bgPr>
        <a:blipFill>
          <a:blip r:embed="rId2">
            <a:alphaModFix/>
          </a:blip>
          <a:stretch>
            <a:fillRect/>
          </a:stretch>
        </a:blipFill>
      </p:bgPr>
    </p:bg>
    <p:spTree>
      <p:nvGrpSpPr>
        <p:cNvPr id="1582" name="Shape 1582"/>
        <p:cNvGrpSpPr/>
        <p:nvPr/>
      </p:nvGrpSpPr>
      <p:grpSpPr>
        <a:xfrm>
          <a:off x="0" y="0"/>
          <a:ext cx="0" cy="0"/>
          <a:chOff x="0" y="0"/>
          <a:chExt cx="0" cy="0"/>
        </a:xfrm>
      </p:grpSpPr>
      <p:sp>
        <p:nvSpPr>
          <p:cNvPr id="1583" name="Google Shape;1583;g314db108713_0_1644"/>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584" name="Google Shape;1584;g314db108713_0_1644"/>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585" name="Google Shape;1585;g314db108713_0_1644"/>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586" name="Google Shape;1586;g314db108713_0_1644"/>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evergreen">
  <p:cSld name="TITLE_4_1_3">
    <p:bg>
      <p:bgPr>
        <a:blipFill>
          <a:blip r:embed="rId2">
            <a:alphaModFix/>
          </a:blip>
          <a:stretch>
            <a:fillRect/>
          </a:stretch>
        </a:blipFill>
      </p:bgPr>
    </p:bg>
    <p:spTree>
      <p:nvGrpSpPr>
        <p:cNvPr id="1587" name="Shape 1587"/>
        <p:cNvGrpSpPr/>
        <p:nvPr/>
      </p:nvGrpSpPr>
      <p:grpSpPr>
        <a:xfrm>
          <a:off x="0" y="0"/>
          <a:ext cx="0" cy="0"/>
          <a:chOff x="0" y="0"/>
          <a:chExt cx="0" cy="0"/>
        </a:xfrm>
      </p:grpSpPr>
      <p:sp>
        <p:nvSpPr>
          <p:cNvPr id="1588" name="Google Shape;1588;g314db108713_0_1649"/>
          <p:cNvSpPr/>
          <p:nvPr/>
        </p:nvSpPr>
        <p:spPr>
          <a:xfrm>
            <a:off x="9148100" y="-73500"/>
            <a:ext cx="9295200" cy="10507200"/>
          </a:xfrm>
          <a:prstGeom prst="rect">
            <a:avLst/>
          </a:prstGeom>
          <a:solidFill>
            <a:srgbClr val="15372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589" name="Google Shape;1589;g314db108713_0_1649"/>
          <p:cNvSpPr txBox="1"/>
          <p:nvPr>
            <p:ph type="title"/>
          </p:nvPr>
        </p:nvSpPr>
        <p:spPr>
          <a:xfrm>
            <a:off x="10172150" y="2036872"/>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rgbClr val="FFFFFF"/>
                </a:solidFill>
              </a:defRPr>
            </a:lvl2pPr>
            <a:lvl3pPr lvl="2" algn="l">
              <a:lnSpc>
                <a:spcPct val="100000"/>
              </a:lnSpc>
              <a:spcBef>
                <a:spcPts val="0"/>
              </a:spcBef>
              <a:spcAft>
                <a:spcPts val="0"/>
              </a:spcAft>
              <a:buSzPts val="4800"/>
              <a:buNone/>
              <a:defRPr>
                <a:solidFill>
                  <a:srgbClr val="FFFFFF"/>
                </a:solidFill>
              </a:defRPr>
            </a:lvl3pPr>
            <a:lvl4pPr lvl="3" algn="l">
              <a:lnSpc>
                <a:spcPct val="100000"/>
              </a:lnSpc>
              <a:spcBef>
                <a:spcPts val="0"/>
              </a:spcBef>
              <a:spcAft>
                <a:spcPts val="0"/>
              </a:spcAft>
              <a:buSzPts val="4800"/>
              <a:buNone/>
              <a:defRPr>
                <a:solidFill>
                  <a:srgbClr val="FFFFFF"/>
                </a:solidFill>
              </a:defRPr>
            </a:lvl4pPr>
            <a:lvl5pPr lvl="4" algn="l">
              <a:lnSpc>
                <a:spcPct val="100000"/>
              </a:lnSpc>
              <a:spcBef>
                <a:spcPts val="0"/>
              </a:spcBef>
              <a:spcAft>
                <a:spcPts val="0"/>
              </a:spcAft>
              <a:buSzPts val="4800"/>
              <a:buNone/>
              <a:defRPr>
                <a:solidFill>
                  <a:srgbClr val="FFFFFF"/>
                </a:solidFill>
              </a:defRPr>
            </a:lvl5pPr>
            <a:lvl6pPr lvl="5" algn="l">
              <a:lnSpc>
                <a:spcPct val="100000"/>
              </a:lnSpc>
              <a:spcBef>
                <a:spcPts val="0"/>
              </a:spcBef>
              <a:spcAft>
                <a:spcPts val="0"/>
              </a:spcAft>
              <a:buSzPts val="4800"/>
              <a:buNone/>
              <a:defRPr>
                <a:solidFill>
                  <a:srgbClr val="FFFFFF"/>
                </a:solidFill>
              </a:defRPr>
            </a:lvl6pPr>
            <a:lvl7pPr lvl="6" algn="l">
              <a:lnSpc>
                <a:spcPct val="100000"/>
              </a:lnSpc>
              <a:spcBef>
                <a:spcPts val="0"/>
              </a:spcBef>
              <a:spcAft>
                <a:spcPts val="0"/>
              </a:spcAft>
              <a:buSzPts val="4800"/>
              <a:buNone/>
              <a:defRPr>
                <a:solidFill>
                  <a:srgbClr val="FFFFFF"/>
                </a:solidFill>
              </a:defRPr>
            </a:lvl7pPr>
            <a:lvl8pPr lvl="7" algn="l">
              <a:lnSpc>
                <a:spcPct val="100000"/>
              </a:lnSpc>
              <a:spcBef>
                <a:spcPts val="0"/>
              </a:spcBef>
              <a:spcAft>
                <a:spcPts val="0"/>
              </a:spcAft>
              <a:buSzPts val="4800"/>
              <a:buNone/>
              <a:defRPr>
                <a:solidFill>
                  <a:srgbClr val="FFFFFF"/>
                </a:solidFill>
              </a:defRPr>
            </a:lvl8pPr>
            <a:lvl9pPr lvl="8" algn="l">
              <a:lnSpc>
                <a:spcPct val="100000"/>
              </a:lnSpc>
              <a:spcBef>
                <a:spcPts val="0"/>
              </a:spcBef>
              <a:spcAft>
                <a:spcPts val="0"/>
              </a:spcAft>
              <a:buSzPts val="4800"/>
              <a:buNone/>
              <a:defRPr>
                <a:solidFill>
                  <a:srgbClr val="FFFFFF"/>
                </a:solidFill>
              </a:defRPr>
            </a:lvl9pPr>
          </a:lstStyle>
          <a:p/>
        </p:txBody>
      </p:sp>
      <p:sp>
        <p:nvSpPr>
          <p:cNvPr id="1590" name="Google Shape;1590;g314db108713_0_1649"/>
          <p:cNvSpPr txBox="1"/>
          <p:nvPr>
            <p:ph idx="1" type="subTitle"/>
          </p:nvPr>
        </p:nvSpPr>
        <p:spPr>
          <a:xfrm>
            <a:off x="10172150" y="6781472"/>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9pPr>
          </a:lstStyle>
          <a:p/>
        </p:txBody>
      </p:sp>
      <p:pic>
        <p:nvPicPr>
          <p:cNvPr id="1591" name="Google Shape;1591;g314db108713_0_1649"/>
          <p:cNvPicPr preferRelativeResize="0"/>
          <p:nvPr/>
        </p:nvPicPr>
        <p:blipFill rotWithShape="1">
          <a:blip r:embed="rId3">
            <a:alphaModFix/>
          </a:blip>
          <a:srcRect b="0" l="0" r="0" t="0"/>
          <a:stretch/>
        </p:blipFill>
        <p:spPr>
          <a:xfrm>
            <a:off x="10383526" y="8860906"/>
            <a:ext cx="1808775" cy="406399"/>
          </a:xfrm>
          <a:prstGeom prst="rect">
            <a:avLst/>
          </a:prstGeom>
          <a:noFill/>
          <a:ln>
            <a:noFill/>
          </a:ln>
        </p:spPr>
      </p:pic>
    </p:spTree>
  </p:cSld>
  <p:clrMapOvr>
    <a:masterClrMapping/>
  </p:clrMapOvr>
  <p:extLst>
    <p:ext uri="{DCECCB84-F9BA-43D5-87BE-67443E8EF086}">
      <p15:sldGuideLst>
        <p15:guide id="1" pos="6408">
          <p15:clr>
            <a:srgbClr val="FA7B17"/>
          </p15:clr>
        </p15:guide>
      </p15:sldGuideLst>
    </p:ext>
  </p:extLst>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ext -- image 9">
  <p:cSld name="TITLE_1_5_1_1_1">
    <p:bg>
      <p:bgPr>
        <a:blipFill>
          <a:blip r:embed="rId2">
            <a:alphaModFix/>
          </a:blip>
          <a:stretch>
            <a:fillRect/>
          </a:stretch>
        </a:blipFill>
      </p:bgPr>
    </p:bg>
    <p:spTree>
      <p:nvGrpSpPr>
        <p:cNvPr id="1592" name="Shape 1592"/>
        <p:cNvGrpSpPr/>
        <p:nvPr/>
      </p:nvGrpSpPr>
      <p:grpSpPr>
        <a:xfrm>
          <a:off x="0" y="0"/>
          <a:ext cx="0" cy="0"/>
          <a:chOff x="0" y="0"/>
          <a:chExt cx="0" cy="0"/>
        </a:xfrm>
      </p:grpSpPr>
      <p:sp>
        <p:nvSpPr>
          <p:cNvPr id="1593" name="Google Shape;1593;g314db108713_0_1654"/>
          <p:cNvSpPr/>
          <p:nvPr/>
        </p:nvSpPr>
        <p:spPr>
          <a:xfrm>
            <a:off x="-142642" y="-112810"/>
            <a:ext cx="9295200" cy="10507200"/>
          </a:xfrm>
          <a:prstGeom prst="rect">
            <a:avLst/>
          </a:prstGeom>
          <a:solidFill>
            <a:srgbClr val="15372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594" name="Google Shape;1594;g314db108713_0_1654"/>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1595" name="Google Shape;1595;g314db108713_0_1654"/>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1596" name="Google Shape;1596;g314db108713_0_1654"/>
          <p:cNvSpPr txBox="1"/>
          <p:nvPr>
            <p:ph idx="2" type="body"/>
          </p:nvPr>
        </p:nvSpPr>
        <p:spPr>
          <a:xfrm>
            <a:off x="940750" y="3198600"/>
            <a:ext cx="701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1597" name="Google Shape;1597;g314db108713_0_1654"/>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598" name="Google Shape;1598;g314db108713_0_1654"/>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4">
  <p:cSld name="TITLE_2_1_1_2_1_1">
    <p:bg>
      <p:bgPr>
        <a:blipFill>
          <a:blip r:embed="rId2">
            <a:alphaModFix/>
          </a:blip>
          <a:stretch>
            <a:fillRect/>
          </a:stretch>
        </a:blipFill>
      </p:bgPr>
    </p:bg>
    <p:spTree>
      <p:nvGrpSpPr>
        <p:cNvPr id="1599" name="Shape 1599"/>
        <p:cNvGrpSpPr/>
        <p:nvPr/>
      </p:nvGrpSpPr>
      <p:grpSpPr>
        <a:xfrm>
          <a:off x="0" y="0"/>
          <a:ext cx="0" cy="0"/>
          <a:chOff x="0" y="0"/>
          <a:chExt cx="0" cy="0"/>
        </a:xfrm>
      </p:grpSpPr>
      <p:sp>
        <p:nvSpPr>
          <p:cNvPr id="1600" name="Google Shape;1600;g314db108713_0_166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601" name="Google Shape;1601;g314db108713_0_1661"/>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602" name="Google Shape;1602;g314db108713_0_1661"/>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603" name="Google Shape;1603;g314db108713_0_166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Evergreen 1">
  <p:cSld name="TITLE_1_1_3_5_1_1">
    <p:bg>
      <p:bgPr>
        <a:blipFill>
          <a:blip r:embed="rId2">
            <a:alphaModFix/>
          </a:blip>
          <a:stretch>
            <a:fillRect/>
          </a:stretch>
        </a:blipFill>
      </p:bgPr>
    </p:bg>
    <p:spTree>
      <p:nvGrpSpPr>
        <p:cNvPr id="151" name="Shape 151"/>
        <p:cNvGrpSpPr/>
        <p:nvPr/>
      </p:nvGrpSpPr>
      <p:grpSpPr>
        <a:xfrm>
          <a:off x="0" y="0"/>
          <a:ext cx="0" cy="0"/>
          <a:chOff x="0" y="0"/>
          <a:chExt cx="0" cy="0"/>
        </a:xfrm>
      </p:grpSpPr>
      <p:sp>
        <p:nvSpPr>
          <p:cNvPr id="152" name="Google Shape;152;p79"/>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53" name="Google Shape;153;p7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54" name="Google Shape;154;p79"/>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155" name="Google Shape;155;p79"/>
          <p:cNvSpPr txBox="1"/>
          <p:nvPr>
            <p:ph type="title"/>
          </p:nvPr>
        </p:nvSpPr>
        <p:spPr>
          <a:xfrm>
            <a:off x="908885" y="2049329"/>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3">
  <p:cSld name="TITLE_2_1_1_3_3">
    <p:bg>
      <p:bgPr>
        <a:blipFill>
          <a:blip r:embed="rId2">
            <a:alphaModFix/>
          </a:blip>
          <a:stretch>
            <a:fillRect/>
          </a:stretch>
        </a:blipFill>
      </p:bgPr>
    </p:bg>
    <p:spTree>
      <p:nvGrpSpPr>
        <p:cNvPr id="1604" name="Shape 1604"/>
        <p:cNvGrpSpPr/>
        <p:nvPr/>
      </p:nvGrpSpPr>
      <p:grpSpPr>
        <a:xfrm>
          <a:off x="0" y="0"/>
          <a:ext cx="0" cy="0"/>
          <a:chOff x="0" y="0"/>
          <a:chExt cx="0" cy="0"/>
        </a:xfrm>
      </p:grpSpPr>
      <p:sp>
        <p:nvSpPr>
          <p:cNvPr id="1605" name="Google Shape;1605;g314db108713_0_1666"/>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606" name="Google Shape;1606;g314db108713_0_1666"/>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607" name="Google Shape;1607;g314db108713_0_1666"/>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608" name="Google Shape;1608;g314db108713_0_1666"/>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ext -- image 1">
  <p:cSld name="TITLE_3">
    <p:bg>
      <p:bgPr>
        <a:blipFill>
          <a:blip r:embed="rId2">
            <a:alphaModFix/>
          </a:blip>
          <a:stretch>
            <a:fillRect/>
          </a:stretch>
        </a:blipFill>
      </p:bgPr>
    </p:bg>
    <p:spTree>
      <p:nvGrpSpPr>
        <p:cNvPr id="1609" name="Shape 1609"/>
        <p:cNvGrpSpPr/>
        <p:nvPr/>
      </p:nvGrpSpPr>
      <p:grpSpPr>
        <a:xfrm>
          <a:off x="0" y="0"/>
          <a:ext cx="0" cy="0"/>
          <a:chOff x="0" y="0"/>
          <a:chExt cx="0" cy="0"/>
        </a:xfrm>
      </p:grpSpPr>
      <p:sp>
        <p:nvSpPr>
          <p:cNvPr id="1610" name="Google Shape;1610;g314db108713_0_167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611" name="Google Shape;1611;g314db108713_0_1671"/>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612" name="Google Shape;1612;g314db108713_0_1671"/>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613" name="Google Shape;1613;g314db108713_0_167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 evergreen">
  <p:cSld name="TITLE_1_1_2_1_1_1_3">
    <p:bg>
      <p:bgPr>
        <a:blipFill>
          <a:blip r:embed="rId2">
            <a:alphaModFix/>
          </a:blip>
          <a:stretch>
            <a:fillRect/>
          </a:stretch>
        </a:blipFill>
      </p:bgPr>
    </p:bg>
    <p:spTree>
      <p:nvGrpSpPr>
        <p:cNvPr id="1614" name="Shape 1614"/>
        <p:cNvGrpSpPr/>
        <p:nvPr/>
      </p:nvGrpSpPr>
      <p:grpSpPr>
        <a:xfrm>
          <a:off x="0" y="0"/>
          <a:ext cx="0" cy="0"/>
          <a:chOff x="0" y="0"/>
          <a:chExt cx="0" cy="0"/>
        </a:xfrm>
      </p:grpSpPr>
      <p:sp>
        <p:nvSpPr>
          <p:cNvPr id="1615" name="Google Shape;1615;g314db108713_0_1676"/>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1616" name="Google Shape;1616;g314db108713_0_1676"/>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1617" name="Google Shape;1617;g314db108713_0_1676"/>
          <p:cNvSpPr txBox="1"/>
          <p:nvPr>
            <p:ph idx="2" type="body"/>
          </p:nvPr>
        </p:nvSpPr>
        <p:spPr>
          <a:xfrm>
            <a:off x="906300" y="37550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1618" name="Google Shape;1618;g314db108713_0_1676"/>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619" name="Google Shape;1619;g314db108713_0_1676"/>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white 2">
  <p:cSld name="TITLE_1_1_2_2_1_2_1">
    <p:bg>
      <p:bgPr>
        <a:blipFill>
          <a:blip r:embed="rId2">
            <a:alphaModFix/>
          </a:blip>
          <a:stretch>
            <a:fillRect/>
          </a:stretch>
        </a:blipFill>
      </p:bgPr>
    </p:bg>
    <p:spTree>
      <p:nvGrpSpPr>
        <p:cNvPr id="1620" name="Shape 1620"/>
        <p:cNvGrpSpPr/>
        <p:nvPr/>
      </p:nvGrpSpPr>
      <p:grpSpPr>
        <a:xfrm>
          <a:off x="0" y="0"/>
          <a:ext cx="0" cy="0"/>
          <a:chOff x="0" y="0"/>
          <a:chExt cx="0" cy="0"/>
        </a:xfrm>
      </p:grpSpPr>
      <p:pic>
        <p:nvPicPr>
          <p:cNvPr id="1621" name="Google Shape;1621;g314db108713_0_1682"/>
          <p:cNvPicPr preferRelativeResize="0"/>
          <p:nvPr/>
        </p:nvPicPr>
        <p:blipFill rotWithShape="1">
          <a:blip r:embed="rId3">
            <a:alphaModFix/>
          </a:blip>
          <a:srcRect b="0" l="0" r="0" t="0"/>
          <a:stretch/>
        </p:blipFill>
        <p:spPr>
          <a:xfrm>
            <a:off x="1125776" y="8859240"/>
            <a:ext cx="1808775" cy="406399"/>
          </a:xfrm>
          <a:prstGeom prst="rect">
            <a:avLst/>
          </a:prstGeom>
          <a:noFill/>
          <a:ln>
            <a:noFill/>
          </a:ln>
        </p:spPr>
      </p:pic>
      <p:sp>
        <p:nvSpPr>
          <p:cNvPr id="1622" name="Google Shape;1622;g314db108713_0_1682"/>
          <p:cNvSpPr txBox="1"/>
          <p:nvPr>
            <p:ph type="title"/>
          </p:nvPr>
        </p:nvSpPr>
        <p:spPr>
          <a:xfrm>
            <a:off x="914400" y="2048528"/>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1623" name="Google Shape;1623;g314db108713_0_1682"/>
          <p:cNvSpPr txBox="1"/>
          <p:nvPr>
            <p:ph idx="1" type="subTitle"/>
          </p:nvPr>
        </p:nvSpPr>
        <p:spPr>
          <a:xfrm>
            <a:off x="914400" y="6776028"/>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evergreen 1 1">
  <p:cSld name="TITLE_1_1_3_4">
    <p:bg>
      <p:bgPr>
        <a:blipFill>
          <a:blip r:embed="rId2">
            <a:alphaModFix/>
          </a:blip>
          <a:stretch>
            <a:fillRect/>
          </a:stretch>
        </a:blipFill>
      </p:bgPr>
    </p:bg>
    <p:spTree>
      <p:nvGrpSpPr>
        <p:cNvPr id="1624" name="Shape 1624"/>
        <p:cNvGrpSpPr/>
        <p:nvPr/>
      </p:nvGrpSpPr>
      <p:grpSpPr>
        <a:xfrm>
          <a:off x="0" y="0"/>
          <a:ext cx="0" cy="0"/>
          <a:chOff x="0" y="0"/>
          <a:chExt cx="0" cy="0"/>
        </a:xfrm>
      </p:grpSpPr>
      <p:sp>
        <p:nvSpPr>
          <p:cNvPr id="1625" name="Google Shape;1625;g314db108713_0_1686"/>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626" name="Google Shape;1626;g314db108713_0_168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627" name="Google Shape;1627;g314db108713_0_1686"/>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628" name="Google Shape;1628;g314db108713_0_1686"/>
          <p:cNvSpPr txBox="1"/>
          <p:nvPr>
            <p:ph type="title"/>
          </p:nvPr>
        </p:nvSpPr>
        <p:spPr>
          <a:xfrm>
            <a:off x="908884" y="2049328"/>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2 1">
  <p:cSld name="TITLE_2_1_1_2_3">
    <p:bg>
      <p:bgPr>
        <a:blipFill>
          <a:blip r:embed="rId2">
            <a:alphaModFix/>
          </a:blip>
          <a:stretch>
            <a:fillRect/>
          </a:stretch>
        </a:blipFill>
      </p:bgPr>
    </p:bg>
    <p:spTree>
      <p:nvGrpSpPr>
        <p:cNvPr id="1629" name="Shape 1629"/>
        <p:cNvGrpSpPr/>
        <p:nvPr/>
      </p:nvGrpSpPr>
      <p:grpSpPr>
        <a:xfrm>
          <a:off x="0" y="0"/>
          <a:ext cx="0" cy="0"/>
          <a:chOff x="0" y="0"/>
          <a:chExt cx="0" cy="0"/>
        </a:xfrm>
      </p:grpSpPr>
      <p:sp>
        <p:nvSpPr>
          <p:cNvPr id="1630" name="Google Shape;1630;g314db108713_0_169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631" name="Google Shape;1631;g314db108713_0_1691"/>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632" name="Google Shape;1632;g314db108713_0_1691"/>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633" name="Google Shape;1633;g314db108713_0_169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evergreen 1">
  <p:cSld name="TITLE_4_1_4">
    <p:bg>
      <p:bgPr>
        <a:blipFill>
          <a:blip r:embed="rId2">
            <a:alphaModFix/>
          </a:blip>
          <a:stretch>
            <a:fillRect/>
          </a:stretch>
        </a:blipFill>
      </p:bgPr>
    </p:bg>
    <p:spTree>
      <p:nvGrpSpPr>
        <p:cNvPr id="1634" name="Shape 1634"/>
        <p:cNvGrpSpPr/>
        <p:nvPr/>
      </p:nvGrpSpPr>
      <p:grpSpPr>
        <a:xfrm>
          <a:off x="0" y="0"/>
          <a:ext cx="0" cy="0"/>
          <a:chOff x="0" y="0"/>
          <a:chExt cx="0" cy="0"/>
        </a:xfrm>
      </p:grpSpPr>
      <p:sp>
        <p:nvSpPr>
          <p:cNvPr id="1635" name="Google Shape;1635;g314db108713_0_1696"/>
          <p:cNvSpPr/>
          <p:nvPr/>
        </p:nvSpPr>
        <p:spPr>
          <a:xfrm>
            <a:off x="9148100" y="-73500"/>
            <a:ext cx="9295200" cy="10507200"/>
          </a:xfrm>
          <a:prstGeom prst="rect">
            <a:avLst/>
          </a:prstGeom>
          <a:solidFill>
            <a:srgbClr val="15372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36" name="Google Shape;1636;g314db108713_0_1696"/>
          <p:cNvSpPr txBox="1"/>
          <p:nvPr>
            <p:ph type="title"/>
          </p:nvPr>
        </p:nvSpPr>
        <p:spPr>
          <a:xfrm>
            <a:off x="10172150" y="2036872"/>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rgbClr val="FFFFFF"/>
                </a:solidFill>
              </a:defRPr>
            </a:lvl2pPr>
            <a:lvl3pPr lvl="2" algn="l">
              <a:lnSpc>
                <a:spcPct val="100000"/>
              </a:lnSpc>
              <a:spcBef>
                <a:spcPts val="0"/>
              </a:spcBef>
              <a:spcAft>
                <a:spcPts val="0"/>
              </a:spcAft>
              <a:buSzPts val="4800"/>
              <a:buNone/>
              <a:defRPr>
                <a:solidFill>
                  <a:srgbClr val="FFFFFF"/>
                </a:solidFill>
              </a:defRPr>
            </a:lvl3pPr>
            <a:lvl4pPr lvl="3" algn="l">
              <a:lnSpc>
                <a:spcPct val="100000"/>
              </a:lnSpc>
              <a:spcBef>
                <a:spcPts val="0"/>
              </a:spcBef>
              <a:spcAft>
                <a:spcPts val="0"/>
              </a:spcAft>
              <a:buSzPts val="4800"/>
              <a:buNone/>
              <a:defRPr>
                <a:solidFill>
                  <a:srgbClr val="FFFFFF"/>
                </a:solidFill>
              </a:defRPr>
            </a:lvl4pPr>
            <a:lvl5pPr lvl="4" algn="l">
              <a:lnSpc>
                <a:spcPct val="100000"/>
              </a:lnSpc>
              <a:spcBef>
                <a:spcPts val="0"/>
              </a:spcBef>
              <a:spcAft>
                <a:spcPts val="0"/>
              </a:spcAft>
              <a:buSzPts val="4800"/>
              <a:buNone/>
              <a:defRPr>
                <a:solidFill>
                  <a:srgbClr val="FFFFFF"/>
                </a:solidFill>
              </a:defRPr>
            </a:lvl5pPr>
            <a:lvl6pPr lvl="5" algn="l">
              <a:lnSpc>
                <a:spcPct val="100000"/>
              </a:lnSpc>
              <a:spcBef>
                <a:spcPts val="0"/>
              </a:spcBef>
              <a:spcAft>
                <a:spcPts val="0"/>
              </a:spcAft>
              <a:buSzPts val="4800"/>
              <a:buNone/>
              <a:defRPr>
                <a:solidFill>
                  <a:srgbClr val="FFFFFF"/>
                </a:solidFill>
              </a:defRPr>
            </a:lvl6pPr>
            <a:lvl7pPr lvl="6" algn="l">
              <a:lnSpc>
                <a:spcPct val="100000"/>
              </a:lnSpc>
              <a:spcBef>
                <a:spcPts val="0"/>
              </a:spcBef>
              <a:spcAft>
                <a:spcPts val="0"/>
              </a:spcAft>
              <a:buSzPts val="4800"/>
              <a:buNone/>
              <a:defRPr>
                <a:solidFill>
                  <a:srgbClr val="FFFFFF"/>
                </a:solidFill>
              </a:defRPr>
            </a:lvl7pPr>
            <a:lvl8pPr lvl="7" algn="l">
              <a:lnSpc>
                <a:spcPct val="100000"/>
              </a:lnSpc>
              <a:spcBef>
                <a:spcPts val="0"/>
              </a:spcBef>
              <a:spcAft>
                <a:spcPts val="0"/>
              </a:spcAft>
              <a:buSzPts val="4800"/>
              <a:buNone/>
              <a:defRPr>
                <a:solidFill>
                  <a:srgbClr val="FFFFFF"/>
                </a:solidFill>
              </a:defRPr>
            </a:lvl8pPr>
            <a:lvl9pPr lvl="8" algn="l">
              <a:lnSpc>
                <a:spcPct val="100000"/>
              </a:lnSpc>
              <a:spcBef>
                <a:spcPts val="0"/>
              </a:spcBef>
              <a:spcAft>
                <a:spcPts val="0"/>
              </a:spcAft>
              <a:buSzPts val="4800"/>
              <a:buNone/>
              <a:defRPr>
                <a:solidFill>
                  <a:srgbClr val="FFFFFF"/>
                </a:solidFill>
              </a:defRPr>
            </a:lvl9pPr>
          </a:lstStyle>
          <a:p/>
        </p:txBody>
      </p:sp>
      <p:sp>
        <p:nvSpPr>
          <p:cNvPr id="1637" name="Google Shape;1637;g314db108713_0_1696"/>
          <p:cNvSpPr txBox="1"/>
          <p:nvPr>
            <p:ph idx="1" type="subTitle"/>
          </p:nvPr>
        </p:nvSpPr>
        <p:spPr>
          <a:xfrm>
            <a:off x="10172150" y="6781472"/>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9pPr>
          </a:lstStyle>
          <a:p/>
        </p:txBody>
      </p:sp>
      <p:pic>
        <p:nvPicPr>
          <p:cNvPr id="1638" name="Google Shape;1638;g314db108713_0_1696"/>
          <p:cNvPicPr preferRelativeResize="0"/>
          <p:nvPr/>
        </p:nvPicPr>
        <p:blipFill rotWithShape="1">
          <a:blip r:embed="rId3">
            <a:alphaModFix/>
          </a:blip>
          <a:srcRect b="0" l="0" r="0" t="0"/>
          <a:stretch/>
        </p:blipFill>
        <p:spPr>
          <a:xfrm>
            <a:off x="10383526" y="8860906"/>
            <a:ext cx="1808775" cy="406399"/>
          </a:xfrm>
          <a:prstGeom prst="rect">
            <a:avLst/>
          </a:prstGeom>
          <a:noFill/>
          <a:ln>
            <a:noFill/>
          </a:ln>
        </p:spPr>
      </p:pic>
    </p:spTree>
  </p:cSld>
  <p:clrMapOvr>
    <a:masterClrMapping/>
  </p:clrMapOvr>
  <p:extLst>
    <p:ext uri="{DCECCB84-F9BA-43D5-87BE-67443E8EF086}">
      <p15:sldGuideLst>
        <p15:guide id="1" pos="6408">
          <p15:clr>
            <a:srgbClr val="FA7B17"/>
          </p15:clr>
        </p15:guide>
      </p15:sldGuideLst>
    </p:ext>
  </p:extLst>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4 1">
  <p:cSld name="TITLE_2_1_1_2_1_2">
    <p:bg>
      <p:bgPr>
        <a:blipFill>
          <a:blip r:embed="rId2">
            <a:alphaModFix/>
          </a:blip>
          <a:stretch>
            <a:fillRect/>
          </a:stretch>
        </a:blipFill>
      </p:bgPr>
    </p:bg>
    <p:spTree>
      <p:nvGrpSpPr>
        <p:cNvPr id="1639" name="Shape 1639"/>
        <p:cNvGrpSpPr/>
        <p:nvPr/>
      </p:nvGrpSpPr>
      <p:grpSpPr>
        <a:xfrm>
          <a:off x="0" y="0"/>
          <a:ext cx="0" cy="0"/>
          <a:chOff x="0" y="0"/>
          <a:chExt cx="0" cy="0"/>
        </a:xfrm>
      </p:grpSpPr>
      <p:sp>
        <p:nvSpPr>
          <p:cNvPr id="1640" name="Google Shape;1640;g314db108713_0_170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641" name="Google Shape;1641;g314db108713_0_1701"/>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642" name="Google Shape;1642;g314db108713_0_1701"/>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643" name="Google Shape;1643;g314db108713_0_170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3 1">
  <p:cSld name="TITLE_2_1_1_3_4">
    <p:bg>
      <p:bgPr>
        <a:blipFill>
          <a:blip r:embed="rId2">
            <a:alphaModFix/>
          </a:blip>
          <a:stretch>
            <a:fillRect/>
          </a:stretch>
        </a:blipFill>
      </p:bgPr>
    </p:bg>
    <p:spTree>
      <p:nvGrpSpPr>
        <p:cNvPr id="1644" name="Shape 1644"/>
        <p:cNvGrpSpPr/>
        <p:nvPr/>
      </p:nvGrpSpPr>
      <p:grpSpPr>
        <a:xfrm>
          <a:off x="0" y="0"/>
          <a:ext cx="0" cy="0"/>
          <a:chOff x="0" y="0"/>
          <a:chExt cx="0" cy="0"/>
        </a:xfrm>
      </p:grpSpPr>
      <p:sp>
        <p:nvSpPr>
          <p:cNvPr id="1645" name="Google Shape;1645;g314db108713_0_1706"/>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646" name="Google Shape;1646;g314db108713_0_1706"/>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647" name="Google Shape;1647;g314db108713_0_1706"/>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648" name="Google Shape;1648;g314db108713_0_1706"/>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 evergreen 1">
  <p:cSld name="TITLE_1_1_2_1_1_1_4">
    <p:bg>
      <p:bgPr>
        <a:blipFill>
          <a:blip r:embed="rId2">
            <a:alphaModFix/>
          </a:blip>
          <a:stretch>
            <a:fillRect/>
          </a:stretch>
        </a:blipFill>
      </p:bgPr>
    </p:bg>
    <p:spTree>
      <p:nvGrpSpPr>
        <p:cNvPr id="1649" name="Shape 1649"/>
        <p:cNvGrpSpPr/>
        <p:nvPr/>
      </p:nvGrpSpPr>
      <p:grpSpPr>
        <a:xfrm>
          <a:off x="0" y="0"/>
          <a:ext cx="0" cy="0"/>
          <a:chOff x="0" y="0"/>
          <a:chExt cx="0" cy="0"/>
        </a:xfrm>
      </p:grpSpPr>
      <p:sp>
        <p:nvSpPr>
          <p:cNvPr id="1650" name="Google Shape;1650;g314db108713_0_1711"/>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1651" name="Google Shape;1651;g314db108713_0_1711"/>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1652" name="Google Shape;1652;g314db108713_0_1711"/>
          <p:cNvSpPr txBox="1"/>
          <p:nvPr>
            <p:ph idx="2" type="body"/>
          </p:nvPr>
        </p:nvSpPr>
        <p:spPr>
          <a:xfrm>
            <a:off x="906300" y="37550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1653" name="Google Shape;1653;g314db108713_0_171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654" name="Google Shape;1654;g314db108713_0_171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Evergreen 2">
  <p:cSld name="TITLE_1_1_3_1_4_1_1">
    <p:bg>
      <p:bgPr>
        <a:blipFill>
          <a:blip r:embed="rId2">
            <a:alphaModFix/>
          </a:blip>
          <a:stretch>
            <a:fillRect/>
          </a:stretch>
        </a:blipFill>
      </p:bgPr>
    </p:bg>
    <p:spTree>
      <p:nvGrpSpPr>
        <p:cNvPr id="156" name="Shape 156"/>
        <p:cNvGrpSpPr/>
        <p:nvPr/>
      </p:nvGrpSpPr>
      <p:grpSpPr>
        <a:xfrm>
          <a:off x="0" y="0"/>
          <a:ext cx="0" cy="0"/>
          <a:chOff x="0" y="0"/>
          <a:chExt cx="0" cy="0"/>
        </a:xfrm>
      </p:grpSpPr>
      <p:sp>
        <p:nvSpPr>
          <p:cNvPr id="157" name="Google Shape;157;p80"/>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58" name="Google Shape;158;p80"/>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59" name="Google Shape;159;p80"/>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160" name="Google Shape;160;p80"/>
          <p:cNvSpPr txBox="1"/>
          <p:nvPr>
            <p:ph type="title"/>
          </p:nvPr>
        </p:nvSpPr>
        <p:spPr>
          <a:xfrm>
            <a:off x="908885" y="2049329"/>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4">
  <p:cSld name="TITLE_1_1_2_2_1_1_1_1">
    <p:bg>
      <p:bgPr>
        <a:blipFill>
          <a:blip r:embed="rId2">
            <a:alphaModFix/>
          </a:blip>
          <a:stretch>
            <a:fillRect/>
          </a:stretch>
        </a:blipFill>
      </p:bgPr>
    </p:bg>
    <p:spTree>
      <p:nvGrpSpPr>
        <p:cNvPr id="1655" name="Shape 1655"/>
        <p:cNvGrpSpPr/>
        <p:nvPr/>
      </p:nvGrpSpPr>
      <p:grpSpPr>
        <a:xfrm>
          <a:off x="0" y="0"/>
          <a:ext cx="0" cy="0"/>
          <a:chOff x="0" y="0"/>
          <a:chExt cx="0" cy="0"/>
        </a:xfrm>
      </p:grpSpPr>
      <p:sp>
        <p:nvSpPr>
          <p:cNvPr id="1656" name="Google Shape;1656;g314db108713_0_1717"/>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657" name="Google Shape;1657;g314db108713_0_171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658" name="Google Shape;1658;g314db108713_0_1717"/>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659" name="Google Shape;1659;g314db108713_0_171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660" name="Google Shape;1660;g314db108713_0_1717"/>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white 2 1">
  <p:cSld name="TITLE_1_1_2_2_1_2_2">
    <p:bg>
      <p:bgPr>
        <a:blipFill>
          <a:blip r:embed="rId2">
            <a:alphaModFix/>
          </a:blip>
          <a:stretch>
            <a:fillRect/>
          </a:stretch>
        </a:blipFill>
      </p:bgPr>
    </p:bg>
    <p:spTree>
      <p:nvGrpSpPr>
        <p:cNvPr id="1661" name="Shape 1661"/>
        <p:cNvGrpSpPr/>
        <p:nvPr/>
      </p:nvGrpSpPr>
      <p:grpSpPr>
        <a:xfrm>
          <a:off x="0" y="0"/>
          <a:ext cx="0" cy="0"/>
          <a:chOff x="0" y="0"/>
          <a:chExt cx="0" cy="0"/>
        </a:xfrm>
      </p:grpSpPr>
      <p:pic>
        <p:nvPicPr>
          <p:cNvPr id="1662" name="Google Shape;1662;g314db108713_0_1723"/>
          <p:cNvPicPr preferRelativeResize="0"/>
          <p:nvPr/>
        </p:nvPicPr>
        <p:blipFill rotWithShape="1">
          <a:blip r:embed="rId3">
            <a:alphaModFix/>
          </a:blip>
          <a:srcRect b="0" l="0" r="0" t="0"/>
          <a:stretch/>
        </p:blipFill>
        <p:spPr>
          <a:xfrm>
            <a:off x="1125776" y="8859240"/>
            <a:ext cx="1808775" cy="406399"/>
          </a:xfrm>
          <a:prstGeom prst="rect">
            <a:avLst/>
          </a:prstGeom>
          <a:noFill/>
          <a:ln>
            <a:noFill/>
          </a:ln>
        </p:spPr>
      </p:pic>
      <p:sp>
        <p:nvSpPr>
          <p:cNvPr id="1663" name="Google Shape;1663;g314db108713_0_1723"/>
          <p:cNvSpPr txBox="1"/>
          <p:nvPr>
            <p:ph type="title"/>
          </p:nvPr>
        </p:nvSpPr>
        <p:spPr>
          <a:xfrm>
            <a:off x="914400" y="2048528"/>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1664" name="Google Shape;1664;g314db108713_0_1723"/>
          <p:cNvSpPr txBox="1"/>
          <p:nvPr>
            <p:ph idx="1" type="subTitle"/>
          </p:nvPr>
        </p:nvSpPr>
        <p:spPr>
          <a:xfrm>
            <a:off x="914400" y="6776028"/>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evergreen 1 2">
  <p:cSld name="TITLE_1_1_3_5">
    <p:bg>
      <p:bgPr>
        <a:blipFill>
          <a:blip r:embed="rId2">
            <a:alphaModFix/>
          </a:blip>
          <a:stretch>
            <a:fillRect/>
          </a:stretch>
        </a:blipFill>
      </p:bgPr>
    </p:bg>
    <p:spTree>
      <p:nvGrpSpPr>
        <p:cNvPr id="1665" name="Shape 1665"/>
        <p:cNvGrpSpPr/>
        <p:nvPr/>
      </p:nvGrpSpPr>
      <p:grpSpPr>
        <a:xfrm>
          <a:off x="0" y="0"/>
          <a:ext cx="0" cy="0"/>
          <a:chOff x="0" y="0"/>
          <a:chExt cx="0" cy="0"/>
        </a:xfrm>
      </p:grpSpPr>
      <p:sp>
        <p:nvSpPr>
          <p:cNvPr id="1666" name="Google Shape;1666;g314db108713_0_172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667" name="Google Shape;1667;g314db108713_0_172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668" name="Google Shape;1668;g314db108713_0_1727"/>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669" name="Google Shape;1669;g314db108713_0_1727"/>
          <p:cNvSpPr txBox="1"/>
          <p:nvPr>
            <p:ph type="title"/>
          </p:nvPr>
        </p:nvSpPr>
        <p:spPr>
          <a:xfrm>
            <a:off x="908884" y="2049328"/>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2 2">
  <p:cSld name="TITLE_2_1_1_2_4">
    <p:bg>
      <p:bgPr>
        <a:blipFill>
          <a:blip r:embed="rId2">
            <a:alphaModFix/>
          </a:blip>
          <a:stretch>
            <a:fillRect/>
          </a:stretch>
        </a:blipFill>
      </p:bgPr>
    </p:bg>
    <p:spTree>
      <p:nvGrpSpPr>
        <p:cNvPr id="1670" name="Shape 1670"/>
        <p:cNvGrpSpPr/>
        <p:nvPr/>
      </p:nvGrpSpPr>
      <p:grpSpPr>
        <a:xfrm>
          <a:off x="0" y="0"/>
          <a:ext cx="0" cy="0"/>
          <a:chOff x="0" y="0"/>
          <a:chExt cx="0" cy="0"/>
        </a:xfrm>
      </p:grpSpPr>
      <p:sp>
        <p:nvSpPr>
          <p:cNvPr id="1671" name="Google Shape;1671;g314db108713_0_1732"/>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672" name="Google Shape;1672;g314db108713_0_1732"/>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673" name="Google Shape;1673;g314db108713_0_1732"/>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674" name="Google Shape;1674;g314db108713_0_1732"/>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evergreen 2">
  <p:cSld name="TITLE_4_1_5">
    <p:bg>
      <p:bgPr>
        <a:blipFill>
          <a:blip r:embed="rId2">
            <a:alphaModFix/>
          </a:blip>
          <a:stretch>
            <a:fillRect/>
          </a:stretch>
        </a:blipFill>
      </p:bgPr>
    </p:bg>
    <p:spTree>
      <p:nvGrpSpPr>
        <p:cNvPr id="1675" name="Shape 1675"/>
        <p:cNvGrpSpPr/>
        <p:nvPr/>
      </p:nvGrpSpPr>
      <p:grpSpPr>
        <a:xfrm>
          <a:off x="0" y="0"/>
          <a:ext cx="0" cy="0"/>
          <a:chOff x="0" y="0"/>
          <a:chExt cx="0" cy="0"/>
        </a:xfrm>
      </p:grpSpPr>
      <p:sp>
        <p:nvSpPr>
          <p:cNvPr id="1676" name="Google Shape;1676;g314db108713_0_1737"/>
          <p:cNvSpPr/>
          <p:nvPr/>
        </p:nvSpPr>
        <p:spPr>
          <a:xfrm>
            <a:off x="9148100" y="-73500"/>
            <a:ext cx="9295200" cy="10507200"/>
          </a:xfrm>
          <a:prstGeom prst="rect">
            <a:avLst/>
          </a:prstGeom>
          <a:solidFill>
            <a:srgbClr val="15372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77" name="Google Shape;1677;g314db108713_0_1737"/>
          <p:cNvSpPr txBox="1"/>
          <p:nvPr>
            <p:ph type="title"/>
          </p:nvPr>
        </p:nvSpPr>
        <p:spPr>
          <a:xfrm>
            <a:off x="10172150" y="2036872"/>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rgbClr val="FFFFFF"/>
                </a:solidFill>
              </a:defRPr>
            </a:lvl2pPr>
            <a:lvl3pPr lvl="2" algn="l">
              <a:lnSpc>
                <a:spcPct val="100000"/>
              </a:lnSpc>
              <a:spcBef>
                <a:spcPts val="0"/>
              </a:spcBef>
              <a:spcAft>
                <a:spcPts val="0"/>
              </a:spcAft>
              <a:buSzPts val="4800"/>
              <a:buNone/>
              <a:defRPr>
                <a:solidFill>
                  <a:srgbClr val="FFFFFF"/>
                </a:solidFill>
              </a:defRPr>
            </a:lvl3pPr>
            <a:lvl4pPr lvl="3" algn="l">
              <a:lnSpc>
                <a:spcPct val="100000"/>
              </a:lnSpc>
              <a:spcBef>
                <a:spcPts val="0"/>
              </a:spcBef>
              <a:spcAft>
                <a:spcPts val="0"/>
              </a:spcAft>
              <a:buSzPts val="4800"/>
              <a:buNone/>
              <a:defRPr>
                <a:solidFill>
                  <a:srgbClr val="FFFFFF"/>
                </a:solidFill>
              </a:defRPr>
            </a:lvl4pPr>
            <a:lvl5pPr lvl="4" algn="l">
              <a:lnSpc>
                <a:spcPct val="100000"/>
              </a:lnSpc>
              <a:spcBef>
                <a:spcPts val="0"/>
              </a:spcBef>
              <a:spcAft>
                <a:spcPts val="0"/>
              </a:spcAft>
              <a:buSzPts val="4800"/>
              <a:buNone/>
              <a:defRPr>
                <a:solidFill>
                  <a:srgbClr val="FFFFFF"/>
                </a:solidFill>
              </a:defRPr>
            </a:lvl5pPr>
            <a:lvl6pPr lvl="5" algn="l">
              <a:lnSpc>
                <a:spcPct val="100000"/>
              </a:lnSpc>
              <a:spcBef>
                <a:spcPts val="0"/>
              </a:spcBef>
              <a:spcAft>
                <a:spcPts val="0"/>
              </a:spcAft>
              <a:buSzPts val="4800"/>
              <a:buNone/>
              <a:defRPr>
                <a:solidFill>
                  <a:srgbClr val="FFFFFF"/>
                </a:solidFill>
              </a:defRPr>
            </a:lvl6pPr>
            <a:lvl7pPr lvl="6" algn="l">
              <a:lnSpc>
                <a:spcPct val="100000"/>
              </a:lnSpc>
              <a:spcBef>
                <a:spcPts val="0"/>
              </a:spcBef>
              <a:spcAft>
                <a:spcPts val="0"/>
              </a:spcAft>
              <a:buSzPts val="4800"/>
              <a:buNone/>
              <a:defRPr>
                <a:solidFill>
                  <a:srgbClr val="FFFFFF"/>
                </a:solidFill>
              </a:defRPr>
            </a:lvl7pPr>
            <a:lvl8pPr lvl="7" algn="l">
              <a:lnSpc>
                <a:spcPct val="100000"/>
              </a:lnSpc>
              <a:spcBef>
                <a:spcPts val="0"/>
              </a:spcBef>
              <a:spcAft>
                <a:spcPts val="0"/>
              </a:spcAft>
              <a:buSzPts val="4800"/>
              <a:buNone/>
              <a:defRPr>
                <a:solidFill>
                  <a:srgbClr val="FFFFFF"/>
                </a:solidFill>
              </a:defRPr>
            </a:lvl8pPr>
            <a:lvl9pPr lvl="8" algn="l">
              <a:lnSpc>
                <a:spcPct val="100000"/>
              </a:lnSpc>
              <a:spcBef>
                <a:spcPts val="0"/>
              </a:spcBef>
              <a:spcAft>
                <a:spcPts val="0"/>
              </a:spcAft>
              <a:buSzPts val="4800"/>
              <a:buNone/>
              <a:defRPr>
                <a:solidFill>
                  <a:srgbClr val="FFFFFF"/>
                </a:solidFill>
              </a:defRPr>
            </a:lvl9pPr>
          </a:lstStyle>
          <a:p/>
        </p:txBody>
      </p:sp>
      <p:sp>
        <p:nvSpPr>
          <p:cNvPr id="1678" name="Google Shape;1678;g314db108713_0_1737"/>
          <p:cNvSpPr txBox="1"/>
          <p:nvPr>
            <p:ph idx="1" type="subTitle"/>
          </p:nvPr>
        </p:nvSpPr>
        <p:spPr>
          <a:xfrm>
            <a:off x="10172150" y="6781472"/>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9pPr>
          </a:lstStyle>
          <a:p/>
        </p:txBody>
      </p:sp>
      <p:pic>
        <p:nvPicPr>
          <p:cNvPr id="1679" name="Google Shape;1679;g314db108713_0_1737"/>
          <p:cNvPicPr preferRelativeResize="0"/>
          <p:nvPr/>
        </p:nvPicPr>
        <p:blipFill rotWithShape="1">
          <a:blip r:embed="rId3">
            <a:alphaModFix/>
          </a:blip>
          <a:srcRect b="0" l="0" r="0" t="0"/>
          <a:stretch/>
        </p:blipFill>
        <p:spPr>
          <a:xfrm>
            <a:off x="10383526" y="8860906"/>
            <a:ext cx="1808775" cy="406399"/>
          </a:xfrm>
          <a:prstGeom prst="rect">
            <a:avLst/>
          </a:prstGeom>
          <a:noFill/>
          <a:ln>
            <a:noFill/>
          </a:ln>
        </p:spPr>
      </p:pic>
    </p:spTree>
  </p:cSld>
  <p:clrMapOvr>
    <a:masterClrMapping/>
  </p:clrMapOvr>
  <p:extLst>
    <p:ext uri="{DCECCB84-F9BA-43D5-87BE-67443E8EF086}">
      <p15:sldGuideLst>
        <p15:guide id="1" pos="6408">
          <p15:clr>
            <a:srgbClr val="FA7B17"/>
          </p15:clr>
        </p15:guide>
      </p15:sldGuideLst>
    </p:ext>
  </p:extLst>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4 2">
  <p:cSld name="TITLE_2_1_1_2_1_3">
    <p:bg>
      <p:bgPr>
        <a:blipFill>
          <a:blip r:embed="rId2">
            <a:alphaModFix/>
          </a:blip>
          <a:stretch>
            <a:fillRect/>
          </a:stretch>
        </a:blipFill>
      </p:bgPr>
    </p:bg>
    <p:spTree>
      <p:nvGrpSpPr>
        <p:cNvPr id="1680" name="Shape 1680"/>
        <p:cNvGrpSpPr/>
        <p:nvPr/>
      </p:nvGrpSpPr>
      <p:grpSpPr>
        <a:xfrm>
          <a:off x="0" y="0"/>
          <a:ext cx="0" cy="0"/>
          <a:chOff x="0" y="0"/>
          <a:chExt cx="0" cy="0"/>
        </a:xfrm>
      </p:grpSpPr>
      <p:sp>
        <p:nvSpPr>
          <p:cNvPr id="1681" name="Google Shape;1681;g314db108713_0_1742"/>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682" name="Google Shape;1682;g314db108713_0_1742"/>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683" name="Google Shape;1683;g314db108713_0_1742"/>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684" name="Google Shape;1684;g314db108713_0_1742"/>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3 2">
  <p:cSld name="TITLE_2_1_1_3_5">
    <p:bg>
      <p:bgPr>
        <a:blipFill>
          <a:blip r:embed="rId2">
            <a:alphaModFix/>
          </a:blip>
          <a:stretch>
            <a:fillRect/>
          </a:stretch>
        </a:blipFill>
      </p:bgPr>
    </p:bg>
    <p:spTree>
      <p:nvGrpSpPr>
        <p:cNvPr id="1685" name="Shape 1685"/>
        <p:cNvGrpSpPr/>
        <p:nvPr/>
      </p:nvGrpSpPr>
      <p:grpSpPr>
        <a:xfrm>
          <a:off x="0" y="0"/>
          <a:ext cx="0" cy="0"/>
          <a:chOff x="0" y="0"/>
          <a:chExt cx="0" cy="0"/>
        </a:xfrm>
      </p:grpSpPr>
      <p:sp>
        <p:nvSpPr>
          <p:cNvPr id="1686" name="Google Shape;1686;g314db108713_0_174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687" name="Google Shape;1687;g314db108713_0_1747"/>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688" name="Google Shape;1688;g314db108713_0_1747"/>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689" name="Google Shape;1689;g314db108713_0_1747"/>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ext -- image 11">
  <p:cSld name="TITLE_1_3_1_3_1">
    <p:bg>
      <p:bgPr>
        <a:blipFill>
          <a:blip r:embed="rId2">
            <a:alphaModFix/>
          </a:blip>
          <a:stretch>
            <a:fillRect/>
          </a:stretch>
        </a:blipFill>
      </p:bgPr>
    </p:bg>
    <p:spTree>
      <p:nvGrpSpPr>
        <p:cNvPr id="1690" name="Shape 1690"/>
        <p:cNvGrpSpPr/>
        <p:nvPr/>
      </p:nvGrpSpPr>
      <p:grpSpPr>
        <a:xfrm>
          <a:off x="0" y="0"/>
          <a:ext cx="0" cy="0"/>
          <a:chOff x="0" y="0"/>
          <a:chExt cx="0" cy="0"/>
        </a:xfrm>
      </p:grpSpPr>
      <p:sp>
        <p:nvSpPr>
          <p:cNvPr id="1691" name="Google Shape;1691;g314db108713_0_1752"/>
          <p:cNvSpPr/>
          <p:nvPr/>
        </p:nvSpPr>
        <p:spPr>
          <a:xfrm>
            <a:off x="9148100" y="-73500"/>
            <a:ext cx="9295200" cy="10507200"/>
          </a:xfrm>
          <a:prstGeom prst="rect">
            <a:avLst/>
          </a:prstGeom>
          <a:solidFill>
            <a:srgbClr val="15372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2" name="Google Shape;1692;g314db108713_0_1752"/>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693" name="Google Shape;1693;g314db108713_0_1752"/>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694" name="Google Shape;1694;g314db108713_0_1752"/>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
        <p:nvSpPr>
          <p:cNvPr id="1695" name="Google Shape;1695;g314db108713_0_1752"/>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 evergreen 2">
  <p:cSld name="TITLE_1_1_2_1_1_1_5">
    <p:bg>
      <p:bgPr>
        <a:blipFill>
          <a:blip r:embed="rId2">
            <a:alphaModFix/>
          </a:blip>
          <a:stretch>
            <a:fillRect/>
          </a:stretch>
        </a:blipFill>
      </p:bgPr>
    </p:bg>
    <p:spTree>
      <p:nvGrpSpPr>
        <p:cNvPr id="1696" name="Shape 1696"/>
        <p:cNvGrpSpPr/>
        <p:nvPr/>
      </p:nvGrpSpPr>
      <p:grpSpPr>
        <a:xfrm>
          <a:off x="0" y="0"/>
          <a:ext cx="0" cy="0"/>
          <a:chOff x="0" y="0"/>
          <a:chExt cx="0" cy="0"/>
        </a:xfrm>
      </p:grpSpPr>
      <p:sp>
        <p:nvSpPr>
          <p:cNvPr id="1697" name="Google Shape;1697;g314db108713_0_1758"/>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1698" name="Google Shape;1698;g314db108713_0_1758"/>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1699" name="Google Shape;1699;g314db108713_0_1758"/>
          <p:cNvSpPr txBox="1"/>
          <p:nvPr>
            <p:ph idx="2" type="body"/>
          </p:nvPr>
        </p:nvSpPr>
        <p:spPr>
          <a:xfrm>
            <a:off x="906300" y="37550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1700" name="Google Shape;1700;g314db108713_0_1758"/>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701" name="Google Shape;1701;g314db108713_0_1758"/>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ext -- image 5">
  <p:cSld name="TITLE_1_3_1_3_2">
    <p:bg>
      <p:bgPr>
        <a:blipFill>
          <a:blip r:embed="rId2">
            <a:alphaModFix/>
          </a:blip>
          <a:stretch>
            <a:fillRect/>
          </a:stretch>
        </a:blipFill>
      </p:bgPr>
    </p:bg>
    <p:spTree>
      <p:nvGrpSpPr>
        <p:cNvPr id="1702" name="Shape 1702"/>
        <p:cNvGrpSpPr/>
        <p:nvPr/>
      </p:nvGrpSpPr>
      <p:grpSpPr>
        <a:xfrm>
          <a:off x="0" y="0"/>
          <a:ext cx="0" cy="0"/>
          <a:chOff x="0" y="0"/>
          <a:chExt cx="0" cy="0"/>
        </a:xfrm>
      </p:grpSpPr>
      <p:sp>
        <p:nvSpPr>
          <p:cNvPr id="1703" name="Google Shape;1703;g314db108713_0_1764"/>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704" name="Google Shape;1704;g314db108713_0_1764"/>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705" name="Google Shape;1705;g314db108713_0_1764"/>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706" name="Google Shape;1706;g314db108713_0_1764"/>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Evergreen 3">
  <p:cSld name="TITLE_1_1_3_1_1_3_1_1">
    <p:bg>
      <p:bgPr>
        <a:blipFill>
          <a:blip r:embed="rId2">
            <a:alphaModFix/>
          </a:blip>
          <a:stretch>
            <a:fillRect/>
          </a:stretch>
        </a:blipFill>
      </p:bgPr>
    </p:bg>
    <p:spTree>
      <p:nvGrpSpPr>
        <p:cNvPr id="161" name="Shape 161"/>
        <p:cNvGrpSpPr/>
        <p:nvPr/>
      </p:nvGrpSpPr>
      <p:grpSpPr>
        <a:xfrm>
          <a:off x="0" y="0"/>
          <a:ext cx="0" cy="0"/>
          <a:chOff x="0" y="0"/>
          <a:chExt cx="0" cy="0"/>
        </a:xfrm>
      </p:grpSpPr>
      <p:sp>
        <p:nvSpPr>
          <p:cNvPr id="162" name="Google Shape;162;p81"/>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63" name="Google Shape;163;p8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64" name="Google Shape;164;p81"/>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165" name="Google Shape;165;p81"/>
          <p:cNvSpPr txBox="1"/>
          <p:nvPr>
            <p:ph type="title"/>
          </p:nvPr>
        </p:nvSpPr>
        <p:spPr>
          <a:xfrm>
            <a:off x="908885" y="2049329"/>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ext -- image 6">
  <p:cSld name="TITLE_1_5">
    <p:bg>
      <p:bgPr>
        <a:blipFill>
          <a:blip r:embed="rId2">
            <a:alphaModFix/>
          </a:blip>
          <a:stretch>
            <a:fillRect/>
          </a:stretch>
        </a:blipFill>
      </p:bgPr>
    </p:bg>
    <p:spTree>
      <p:nvGrpSpPr>
        <p:cNvPr id="1707" name="Shape 1707"/>
        <p:cNvGrpSpPr/>
        <p:nvPr/>
      </p:nvGrpSpPr>
      <p:grpSpPr>
        <a:xfrm>
          <a:off x="0" y="0"/>
          <a:ext cx="0" cy="0"/>
          <a:chOff x="0" y="0"/>
          <a:chExt cx="0" cy="0"/>
        </a:xfrm>
      </p:grpSpPr>
      <p:sp>
        <p:nvSpPr>
          <p:cNvPr id="1708" name="Google Shape;1708;g314db108713_0_176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709" name="Google Shape;1709;g314db108713_0_1769"/>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710" name="Google Shape;1710;g314db108713_0_1769"/>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711" name="Google Shape;1711;g314db108713_0_1769"/>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white 2 2">
  <p:cSld name="TITLE_1_1_2_2_1_2_3">
    <p:bg>
      <p:bgPr>
        <a:blipFill>
          <a:blip r:embed="rId2">
            <a:alphaModFix/>
          </a:blip>
          <a:stretch>
            <a:fillRect/>
          </a:stretch>
        </a:blipFill>
      </p:bgPr>
    </p:bg>
    <p:spTree>
      <p:nvGrpSpPr>
        <p:cNvPr id="1712" name="Shape 1712"/>
        <p:cNvGrpSpPr/>
        <p:nvPr/>
      </p:nvGrpSpPr>
      <p:grpSpPr>
        <a:xfrm>
          <a:off x="0" y="0"/>
          <a:ext cx="0" cy="0"/>
          <a:chOff x="0" y="0"/>
          <a:chExt cx="0" cy="0"/>
        </a:xfrm>
      </p:grpSpPr>
      <p:pic>
        <p:nvPicPr>
          <p:cNvPr id="1713" name="Google Shape;1713;g314db108713_0_1774"/>
          <p:cNvPicPr preferRelativeResize="0"/>
          <p:nvPr/>
        </p:nvPicPr>
        <p:blipFill rotWithShape="1">
          <a:blip r:embed="rId3">
            <a:alphaModFix/>
          </a:blip>
          <a:srcRect b="0" l="0" r="0" t="0"/>
          <a:stretch/>
        </p:blipFill>
        <p:spPr>
          <a:xfrm>
            <a:off x="1125776" y="8859240"/>
            <a:ext cx="1808775" cy="406399"/>
          </a:xfrm>
          <a:prstGeom prst="rect">
            <a:avLst/>
          </a:prstGeom>
          <a:noFill/>
          <a:ln>
            <a:noFill/>
          </a:ln>
        </p:spPr>
      </p:pic>
      <p:sp>
        <p:nvSpPr>
          <p:cNvPr id="1714" name="Google Shape;1714;g314db108713_0_1774"/>
          <p:cNvSpPr txBox="1"/>
          <p:nvPr>
            <p:ph type="title"/>
          </p:nvPr>
        </p:nvSpPr>
        <p:spPr>
          <a:xfrm>
            <a:off x="914400" y="2048528"/>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1715" name="Google Shape;1715;g314db108713_0_1774"/>
          <p:cNvSpPr txBox="1"/>
          <p:nvPr>
            <p:ph idx="1" type="subTitle"/>
          </p:nvPr>
        </p:nvSpPr>
        <p:spPr>
          <a:xfrm>
            <a:off x="914400" y="6776028"/>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evergreen with leaf 1">
  <p:cSld name="TITLE_1_1_3_3_1">
    <p:bg>
      <p:bgPr>
        <a:blipFill>
          <a:blip r:embed="rId2">
            <a:alphaModFix/>
          </a:blip>
          <a:stretch>
            <a:fillRect/>
          </a:stretch>
        </a:blipFill>
      </p:bgPr>
    </p:bg>
    <p:spTree>
      <p:nvGrpSpPr>
        <p:cNvPr id="1720" name="Shape 1720"/>
        <p:cNvGrpSpPr/>
        <p:nvPr/>
      </p:nvGrpSpPr>
      <p:grpSpPr>
        <a:xfrm>
          <a:off x="0" y="0"/>
          <a:ext cx="0" cy="0"/>
          <a:chOff x="0" y="0"/>
          <a:chExt cx="0" cy="0"/>
        </a:xfrm>
      </p:grpSpPr>
      <p:sp>
        <p:nvSpPr>
          <p:cNvPr id="1721" name="Google Shape;1721;g314dbc6e0b1_0_257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722" name="Google Shape;1722;g314dbc6e0b1_0_2575"/>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723" name="Google Shape;1723;g314dbc6e0b1_0_257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sp>
        <p:nvSpPr>
          <p:cNvPr id="1724" name="Google Shape;1724;g314dbc6e0b1_0_2575"/>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1725" name="Google Shape;1725;g314dbc6e0b1_0_2575"/>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2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Photo UI 2">
  <p:cSld name="TITLE_4_1_2_1">
    <p:bg>
      <p:bgPr>
        <a:blipFill>
          <a:blip r:embed="rId2">
            <a:alphaModFix/>
          </a:blip>
          <a:stretch>
            <a:fillRect/>
          </a:stretch>
        </a:blipFill>
      </p:bgPr>
    </p:bg>
    <p:spTree>
      <p:nvGrpSpPr>
        <p:cNvPr id="1726" name="Shape 1726"/>
        <p:cNvGrpSpPr/>
        <p:nvPr/>
      </p:nvGrpSpPr>
      <p:grpSpPr>
        <a:xfrm>
          <a:off x="0" y="0"/>
          <a:ext cx="0" cy="0"/>
          <a:chOff x="0" y="0"/>
          <a:chExt cx="0" cy="0"/>
        </a:xfrm>
      </p:grpSpPr>
      <p:sp>
        <p:nvSpPr>
          <p:cNvPr id="1727" name="Google Shape;1727;g314dbc6e0b1_0_2581"/>
          <p:cNvSpPr/>
          <p:nvPr/>
        </p:nvSpPr>
        <p:spPr>
          <a:xfrm>
            <a:off x="-18568" y="-110100"/>
            <a:ext cx="9295200" cy="10507200"/>
          </a:xfrm>
          <a:prstGeom prst="rect">
            <a:avLst/>
          </a:prstGeom>
          <a:solidFill>
            <a:srgbClr val="15372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728" name="Google Shape;1728;g314dbc6e0b1_0_2581"/>
          <p:cNvSpPr txBox="1"/>
          <p:nvPr>
            <p:ph type="title"/>
          </p:nvPr>
        </p:nvSpPr>
        <p:spPr>
          <a:xfrm>
            <a:off x="1005482" y="2000272"/>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rgbClr val="FFFFFF"/>
                </a:solidFill>
              </a:defRPr>
            </a:lvl2pPr>
            <a:lvl3pPr lvl="2" algn="l">
              <a:lnSpc>
                <a:spcPct val="100000"/>
              </a:lnSpc>
              <a:spcBef>
                <a:spcPts val="0"/>
              </a:spcBef>
              <a:spcAft>
                <a:spcPts val="0"/>
              </a:spcAft>
              <a:buSzPts val="4800"/>
              <a:buNone/>
              <a:defRPr>
                <a:solidFill>
                  <a:srgbClr val="FFFFFF"/>
                </a:solidFill>
              </a:defRPr>
            </a:lvl3pPr>
            <a:lvl4pPr lvl="3" algn="l">
              <a:lnSpc>
                <a:spcPct val="100000"/>
              </a:lnSpc>
              <a:spcBef>
                <a:spcPts val="0"/>
              </a:spcBef>
              <a:spcAft>
                <a:spcPts val="0"/>
              </a:spcAft>
              <a:buSzPts val="4800"/>
              <a:buNone/>
              <a:defRPr>
                <a:solidFill>
                  <a:srgbClr val="FFFFFF"/>
                </a:solidFill>
              </a:defRPr>
            </a:lvl4pPr>
            <a:lvl5pPr lvl="4" algn="l">
              <a:lnSpc>
                <a:spcPct val="100000"/>
              </a:lnSpc>
              <a:spcBef>
                <a:spcPts val="0"/>
              </a:spcBef>
              <a:spcAft>
                <a:spcPts val="0"/>
              </a:spcAft>
              <a:buSzPts val="4800"/>
              <a:buNone/>
              <a:defRPr>
                <a:solidFill>
                  <a:srgbClr val="FFFFFF"/>
                </a:solidFill>
              </a:defRPr>
            </a:lvl5pPr>
            <a:lvl6pPr lvl="5" algn="l">
              <a:lnSpc>
                <a:spcPct val="100000"/>
              </a:lnSpc>
              <a:spcBef>
                <a:spcPts val="0"/>
              </a:spcBef>
              <a:spcAft>
                <a:spcPts val="0"/>
              </a:spcAft>
              <a:buSzPts val="4800"/>
              <a:buNone/>
              <a:defRPr>
                <a:solidFill>
                  <a:srgbClr val="FFFFFF"/>
                </a:solidFill>
              </a:defRPr>
            </a:lvl6pPr>
            <a:lvl7pPr lvl="6" algn="l">
              <a:lnSpc>
                <a:spcPct val="100000"/>
              </a:lnSpc>
              <a:spcBef>
                <a:spcPts val="0"/>
              </a:spcBef>
              <a:spcAft>
                <a:spcPts val="0"/>
              </a:spcAft>
              <a:buSzPts val="4800"/>
              <a:buNone/>
              <a:defRPr>
                <a:solidFill>
                  <a:srgbClr val="FFFFFF"/>
                </a:solidFill>
              </a:defRPr>
            </a:lvl7pPr>
            <a:lvl8pPr lvl="7" algn="l">
              <a:lnSpc>
                <a:spcPct val="100000"/>
              </a:lnSpc>
              <a:spcBef>
                <a:spcPts val="0"/>
              </a:spcBef>
              <a:spcAft>
                <a:spcPts val="0"/>
              </a:spcAft>
              <a:buSzPts val="4800"/>
              <a:buNone/>
              <a:defRPr>
                <a:solidFill>
                  <a:srgbClr val="FFFFFF"/>
                </a:solidFill>
              </a:defRPr>
            </a:lvl8pPr>
            <a:lvl9pPr lvl="8" algn="l">
              <a:lnSpc>
                <a:spcPct val="100000"/>
              </a:lnSpc>
              <a:spcBef>
                <a:spcPts val="0"/>
              </a:spcBef>
              <a:spcAft>
                <a:spcPts val="0"/>
              </a:spcAft>
              <a:buSzPts val="4800"/>
              <a:buNone/>
              <a:defRPr>
                <a:solidFill>
                  <a:srgbClr val="FFFFFF"/>
                </a:solidFill>
              </a:defRPr>
            </a:lvl9pPr>
          </a:lstStyle>
          <a:p/>
        </p:txBody>
      </p:sp>
      <p:sp>
        <p:nvSpPr>
          <p:cNvPr id="1729" name="Google Shape;1729;g314dbc6e0b1_0_2581"/>
          <p:cNvSpPr txBox="1"/>
          <p:nvPr>
            <p:ph idx="1" type="subTitle"/>
          </p:nvPr>
        </p:nvSpPr>
        <p:spPr>
          <a:xfrm>
            <a:off x="1005482" y="6744872"/>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9pPr>
          </a:lstStyle>
          <a:p/>
        </p:txBody>
      </p:sp>
      <p:pic>
        <p:nvPicPr>
          <p:cNvPr id="1730" name="Google Shape;1730;g314dbc6e0b1_0_2581"/>
          <p:cNvPicPr preferRelativeResize="0"/>
          <p:nvPr/>
        </p:nvPicPr>
        <p:blipFill rotWithShape="1">
          <a:blip r:embed="rId3">
            <a:alphaModFix/>
          </a:blip>
          <a:srcRect b="0" l="0" r="0" t="0"/>
          <a:stretch/>
        </p:blipFill>
        <p:spPr>
          <a:xfrm>
            <a:off x="1216858" y="8824306"/>
            <a:ext cx="1808775" cy="406399"/>
          </a:xfrm>
          <a:prstGeom prst="rect">
            <a:avLst/>
          </a:prstGeom>
          <a:noFill/>
          <a:ln>
            <a:noFill/>
          </a:ln>
        </p:spPr>
      </p:pic>
    </p:spTree>
  </p:cSld>
  <p:clrMapOvr>
    <a:masterClrMapping/>
  </p:clrMapOvr>
  <p:extLst>
    <p:ext uri="{DCECCB84-F9BA-43D5-87BE-67443E8EF086}">
      <p15:sldGuideLst>
        <p15:guide id="1" pos="6408">
          <p15:clr>
            <a:srgbClr val="FA7B17"/>
          </p15:clr>
        </p15:guide>
      </p15:sldGuideLst>
    </p:ext>
  </p:extLst>
</p:sldLayout>
</file>

<file path=ppt/slideLayouts/slideLayout2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22">
  <p:cSld name="TITLE_7_2_1">
    <p:bg>
      <p:bgPr>
        <a:blipFill>
          <a:blip r:embed="rId2">
            <a:alphaModFix/>
          </a:blip>
          <a:stretch>
            <a:fillRect/>
          </a:stretch>
        </a:blipFill>
      </p:bgPr>
    </p:bg>
    <p:spTree>
      <p:nvGrpSpPr>
        <p:cNvPr id="1731" name="Shape 1731"/>
        <p:cNvGrpSpPr/>
        <p:nvPr/>
      </p:nvGrpSpPr>
      <p:grpSpPr>
        <a:xfrm>
          <a:off x="0" y="0"/>
          <a:ext cx="0" cy="0"/>
          <a:chOff x="0" y="0"/>
          <a:chExt cx="0" cy="0"/>
        </a:xfrm>
      </p:grpSpPr>
      <p:sp>
        <p:nvSpPr>
          <p:cNvPr id="1732" name="Google Shape;1732;g314dbc6e0b1_0_2586"/>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733" name="Google Shape;1733;g314dbc6e0b1_0_2586"/>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734" name="Google Shape;1734;g314dbc6e0b1_0_2586"/>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735" name="Google Shape;1735;g314dbc6e0b1_0_2586"/>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2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3">
  <p:cSld name="TITLE_3_1_1_1_1">
    <p:bg>
      <p:bgPr>
        <a:blipFill>
          <a:blip r:embed="rId2">
            <a:alphaModFix/>
          </a:blip>
          <a:stretch>
            <a:fillRect/>
          </a:stretch>
        </a:blipFill>
      </p:bgPr>
    </p:bg>
    <p:spTree>
      <p:nvGrpSpPr>
        <p:cNvPr id="1736" name="Shape 1736"/>
        <p:cNvGrpSpPr/>
        <p:nvPr/>
      </p:nvGrpSpPr>
      <p:grpSpPr>
        <a:xfrm>
          <a:off x="0" y="0"/>
          <a:ext cx="0" cy="0"/>
          <a:chOff x="0" y="0"/>
          <a:chExt cx="0" cy="0"/>
        </a:xfrm>
      </p:grpSpPr>
      <p:sp>
        <p:nvSpPr>
          <p:cNvPr id="1737" name="Google Shape;1737;g314dbc6e0b1_0_2591"/>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1738" name="Google Shape;1738;g314dbc6e0b1_0_259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1739" name="Google Shape;1739;g314dbc6e0b1_0_2591"/>
          <p:cNvSpPr txBox="1"/>
          <p:nvPr>
            <p:ph idx="2" type="body"/>
          </p:nvPr>
        </p:nvSpPr>
        <p:spPr>
          <a:xfrm>
            <a:off x="940750" y="38082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1740" name="Google Shape;1740;g314dbc6e0b1_0_259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741" name="Google Shape;1741;g314dbc6e0b1_0_2591"/>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1">
  <p:cSld name="TITLE_3_1_1">
    <p:bg>
      <p:bgPr>
        <a:blipFill>
          <a:blip r:embed="rId2">
            <a:alphaModFix/>
          </a:blip>
          <a:stretch>
            <a:fillRect/>
          </a:stretch>
        </a:blipFill>
      </p:bgPr>
    </p:bg>
    <p:spTree>
      <p:nvGrpSpPr>
        <p:cNvPr id="1742" name="Shape 1742"/>
        <p:cNvGrpSpPr/>
        <p:nvPr/>
      </p:nvGrpSpPr>
      <p:grpSpPr>
        <a:xfrm>
          <a:off x="0" y="0"/>
          <a:ext cx="0" cy="0"/>
          <a:chOff x="0" y="0"/>
          <a:chExt cx="0" cy="0"/>
        </a:xfrm>
      </p:grpSpPr>
      <p:sp>
        <p:nvSpPr>
          <p:cNvPr id="1743" name="Google Shape;1743;g314dbc6e0b1_0_2597"/>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1744" name="Google Shape;1744;g314dbc6e0b1_0_259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1745" name="Google Shape;1745;g314dbc6e0b1_0_2597"/>
          <p:cNvSpPr txBox="1"/>
          <p:nvPr>
            <p:ph idx="2" type="body"/>
          </p:nvPr>
        </p:nvSpPr>
        <p:spPr>
          <a:xfrm>
            <a:off x="940750" y="3198600"/>
            <a:ext cx="701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1746" name="Google Shape;1746;g314dbc6e0b1_0_259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747" name="Google Shape;1747;g314dbc6e0b1_0_2597"/>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2">
  <p:cSld name="TITLE_3_1_1_1">
    <p:bg>
      <p:bgPr>
        <a:blipFill>
          <a:blip r:embed="rId2">
            <a:alphaModFix/>
          </a:blip>
          <a:stretch>
            <a:fillRect/>
          </a:stretch>
        </a:blipFill>
      </p:bgPr>
    </p:bg>
    <p:spTree>
      <p:nvGrpSpPr>
        <p:cNvPr id="1748" name="Shape 1748"/>
        <p:cNvGrpSpPr/>
        <p:nvPr/>
      </p:nvGrpSpPr>
      <p:grpSpPr>
        <a:xfrm>
          <a:off x="0" y="0"/>
          <a:ext cx="0" cy="0"/>
          <a:chOff x="0" y="0"/>
          <a:chExt cx="0" cy="0"/>
        </a:xfrm>
      </p:grpSpPr>
      <p:sp>
        <p:nvSpPr>
          <p:cNvPr id="1749" name="Google Shape;1749;g314dbc6e0b1_0_2603"/>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1750" name="Google Shape;1750;g314dbc6e0b1_0_260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1751" name="Google Shape;1751;g314dbc6e0b1_0_2603"/>
          <p:cNvSpPr txBox="1"/>
          <p:nvPr>
            <p:ph idx="2" type="body"/>
          </p:nvPr>
        </p:nvSpPr>
        <p:spPr>
          <a:xfrm>
            <a:off x="940750" y="3198600"/>
            <a:ext cx="701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1752" name="Google Shape;1752;g314dbc6e0b1_0_260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753" name="Google Shape;1753;g314dbc6e0b1_0_2603"/>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2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Green 3">
  <p:cSld name="TITLE_1_1_3_1_1_1_2_1">
    <p:bg>
      <p:bgPr>
        <a:blipFill>
          <a:blip r:embed="rId2">
            <a:alphaModFix/>
          </a:blip>
          <a:stretch>
            <a:fillRect/>
          </a:stretch>
        </a:blipFill>
      </p:bgPr>
    </p:bg>
    <p:spTree>
      <p:nvGrpSpPr>
        <p:cNvPr id="1754" name="Shape 1754"/>
        <p:cNvGrpSpPr/>
        <p:nvPr/>
      </p:nvGrpSpPr>
      <p:grpSpPr>
        <a:xfrm>
          <a:off x="0" y="0"/>
          <a:ext cx="0" cy="0"/>
          <a:chOff x="0" y="0"/>
          <a:chExt cx="0" cy="0"/>
        </a:xfrm>
      </p:grpSpPr>
      <p:sp>
        <p:nvSpPr>
          <p:cNvPr id="1755" name="Google Shape;1755;g314dbc6e0b1_0_260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756" name="Google Shape;1756;g314dbc6e0b1_0_260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757" name="Google Shape;1757;g314dbc6e0b1_0_2609"/>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758" name="Google Shape;1758;g314dbc6e0b1_0_2609"/>
          <p:cNvSpPr txBox="1"/>
          <p:nvPr>
            <p:ph type="title"/>
          </p:nvPr>
        </p:nvSpPr>
        <p:spPr>
          <a:xfrm>
            <a:off x="927254" y="2054772"/>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2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21">
  <p:cSld name="TITLE_7_2">
    <p:bg>
      <p:bgPr>
        <a:blipFill>
          <a:blip r:embed="rId2">
            <a:alphaModFix/>
          </a:blip>
          <a:stretch>
            <a:fillRect/>
          </a:stretch>
        </a:blipFill>
      </p:bgPr>
    </p:bg>
    <p:spTree>
      <p:nvGrpSpPr>
        <p:cNvPr id="1759" name="Shape 1759"/>
        <p:cNvGrpSpPr/>
        <p:nvPr/>
      </p:nvGrpSpPr>
      <p:grpSpPr>
        <a:xfrm>
          <a:off x="0" y="0"/>
          <a:ext cx="0" cy="0"/>
          <a:chOff x="0" y="0"/>
          <a:chExt cx="0" cy="0"/>
        </a:xfrm>
      </p:grpSpPr>
      <p:sp>
        <p:nvSpPr>
          <p:cNvPr id="1760" name="Google Shape;1760;g314dbc6e0b1_0_2614"/>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761" name="Google Shape;1761;g314dbc6e0b1_0_2614"/>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762" name="Google Shape;1762;g314dbc6e0b1_0_2614"/>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763" name="Google Shape;1763;g314dbc6e0b1_0_2614"/>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22">
  <p:cSld name="TITLE_7_2_1">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55"/>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2" name="Google Shape;22;p55"/>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23" name="Google Shape;23;p55"/>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4" name="Google Shape;24;p55"/>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7">
          <p15:clr>
            <a:srgbClr val="FA7B17"/>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Green 1">
  <p:cSld name="TITLE_1_1_3_2_1_1">
    <p:bg>
      <p:bgPr>
        <a:blipFill>
          <a:blip r:embed="rId2">
            <a:alphaModFix/>
          </a:blip>
          <a:stretch>
            <a:fillRect/>
          </a:stretch>
        </a:blipFill>
      </p:bgPr>
    </p:bg>
    <p:spTree>
      <p:nvGrpSpPr>
        <p:cNvPr id="166" name="Shape 166"/>
        <p:cNvGrpSpPr/>
        <p:nvPr/>
      </p:nvGrpSpPr>
      <p:grpSpPr>
        <a:xfrm>
          <a:off x="0" y="0"/>
          <a:ext cx="0" cy="0"/>
          <a:chOff x="0" y="0"/>
          <a:chExt cx="0" cy="0"/>
        </a:xfrm>
      </p:grpSpPr>
      <p:sp>
        <p:nvSpPr>
          <p:cNvPr id="167" name="Google Shape;167;p82"/>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68" name="Google Shape;168;p82"/>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69" name="Google Shape;169;p82"/>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170" name="Google Shape;170;p82"/>
          <p:cNvSpPr txBox="1"/>
          <p:nvPr>
            <p:ph type="title"/>
          </p:nvPr>
        </p:nvSpPr>
        <p:spPr>
          <a:xfrm>
            <a:off x="927255" y="2054771"/>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One column - grey">
  <p:cSld name="TITLE_1_1_2_1">
    <p:bg>
      <p:bgPr>
        <a:blipFill>
          <a:blip r:embed="rId2">
            <a:alphaModFix/>
          </a:blip>
          <a:stretch>
            <a:fillRect/>
          </a:stretch>
        </a:blipFill>
      </p:bgPr>
    </p:bg>
    <p:spTree>
      <p:nvGrpSpPr>
        <p:cNvPr id="1764" name="Shape 1764"/>
        <p:cNvGrpSpPr/>
        <p:nvPr/>
      </p:nvGrpSpPr>
      <p:grpSpPr>
        <a:xfrm>
          <a:off x="0" y="0"/>
          <a:ext cx="0" cy="0"/>
          <a:chOff x="0" y="0"/>
          <a:chExt cx="0" cy="0"/>
        </a:xfrm>
      </p:grpSpPr>
      <p:sp>
        <p:nvSpPr>
          <p:cNvPr id="1765" name="Google Shape;1765;g314dbc6e0b1_0_2619"/>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766" name="Google Shape;1766;g314dbc6e0b1_0_2619"/>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767" name="Google Shape;1767;g314dbc6e0b1_0_2619"/>
          <p:cNvSpPr txBox="1"/>
          <p:nvPr>
            <p:ph idx="2" type="body"/>
          </p:nvPr>
        </p:nvSpPr>
        <p:spPr>
          <a:xfrm>
            <a:off x="906300" y="37550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768" name="Google Shape;1768;g314dbc6e0b1_0_261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769" name="Google Shape;1769;g314dbc6e0b1_0_2619"/>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8">
  <p:cSld name="TITLE_3_1_1_1_1_1_1_1_1_1_1_1_1_3_1_1_5_1_1_1_1_1_1">
    <p:bg>
      <p:bgPr>
        <a:blipFill>
          <a:blip r:embed="rId2">
            <a:alphaModFix/>
          </a:blip>
          <a:stretch>
            <a:fillRect/>
          </a:stretch>
        </a:blipFill>
      </p:bgPr>
    </p:bg>
    <p:spTree>
      <p:nvGrpSpPr>
        <p:cNvPr id="1770" name="Shape 1770"/>
        <p:cNvGrpSpPr/>
        <p:nvPr/>
      </p:nvGrpSpPr>
      <p:grpSpPr>
        <a:xfrm>
          <a:off x="0" y="0"/>
          <a:ext cx="0" cy="0"/>
          <a:chOff x="0" y="0"/>
          <a:chExt cx="0" cy="0"/>
        </a:xfrm>
      </p:grpSpPr>
      <p:sp>
        <p:nvSpPr>
          <p:cNvPr id="1771" name="Google Shape;1771;g314dbc6e0b1_0_2625"/>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772" name="Google Shape;1772;g314dbc6e0b1_0_262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773" name="Google Shape;1773;g314dbc6e0b1_0_2625"/>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774" name="Google Shape;1774;g314dbc6e0b1_0_262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775" name="Google Shape;1775;g314dbc6e0b1_0_2625"/>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9">
  <p:cSld name="TITLE_3_1_1_1_1_1_1_1_1_1_1_1_1_3_1_1_5_1_1_1_1_2_1_1_1">
    <p:bg>
      <p:bgPr>
        <a:blipFill>
          <a:blip r:embed="rId2">
            <a:alphaModFix/>
          </a:blip>
          <a:stretch>
            <a:fillRect/>
          </a:stretch>
        </a:blipFill>
      </p:bgPr>
    </p:bg>
    <p:spTree>
      <p:nvGrpSpPr>
        <p:cNvPr id="1776" name="Shape 1776"/>
        <p:cNvGrpSpPr/>
        <p:nvPr/>
      </p:nvGrpSpPr>
      <p:grpSpPr>
        <a:xfrm>
          <a:off x="0" y="0"/>
          <a:ext cx="0" cy="0"/>
          <a:chOff x="0" y="0"/>
          <a:chExt cx="0" cy="0"/>
        </a:xfrm>
      </p:grpSpPr>
      <p:sp>
        <p:nvSpPr>
          <p:cNvPr id="1777" name="Google Shape;1777;g314dbc6e0b1_0_2631"/>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778" name="Google Shape;1778;g314dbc6e0b1_0_263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779" name="Google Shape;1779;g314dbc6e0b1_0_2631"/>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780" name="Google Shape;1780;g314dbc6e0b1_0_263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781" name="Google Shape;1781;g314dbc6e0b1_0_2631"/>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evergreen 1">
  <p:cSld name="TITLE_1_1_6_1">
    <p:bg>
      <p:bgPr>
        <a:blipFill>
          <a:blip r:embed="rId2">
            <a:alphaModFix/>
          </a:blip>
          <a:stretch>
            <a:fillRect/>
          </a:stretch>
        </a:blipFill>
      </p:bgPr>
    </p:bg>
    <p:spTree>
      <p:nvGrpSpPr>
        <p:cNvPr id="1782" name="Shape 1782"/>
        <p:cNvGrpSpPr/>
        <p:nvPr/>
      </p:nvGrpSpPr>
      <p:grpSpPr>
        <a:xfrm>
          <a:off x="0" y="0"/>
          <a:ext cx="0" cy="0"/>
          <a:chOff x="0" y="0"/>
          <a:chExt cx="0" cy="0"/>
        </a:xfrm>
      </p:grpSpPr>
      <p:sp>
        <p:nvSpPr>
          <p:cNvPr id="1783" name="Google Shape;1783;g314dbc6e0b1_0_263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784" name="Google Shape;1784;g314dbc6e0b1_0_263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sp>
        <p:nvSpPr>
          <p:cNvPr id="1785" name="Google Shape;1785;g314dbc6e0b1_0_2637"/>
          <p:cNvSpPr txBox="1"/>
          <p:nvPr>
            <p:ph idx="2" type="body"/>
          </p:nvPr>
        </p:nvSpPr>
        <p:spPr>
          <a:xfrm>
            <a:off x="940750" y="3198600"/>
            <a:ext cx="11847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pic>
        <p:nvPicPr>
          <p:cNvPr id="1786" name="Google Shape;1786;g314dbc6e0b1_0_2637"/>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787" name="Google Shape;1787;g314dbc6e0b1_0_2637"/>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1">
  <p:cSld name="TITLE_7">
    <p:bg>
      <p:bgPr>
        <a:blipFill>
          <a:blip r:embed="rId2">
            <a:alphaModFix/>
          </a:blip>
          <a:stretch>
            <a:fillRect/>
          </a:stretch>
        </a:blipFill>
      </p:bgPr>
    </p:bg>
    <p:spTree>
      <p:nvGrpSpPr>
        <p:cNvPr id="1788" name="Shape 1788"/>
        <p:cNvGrpSpPr/>
        <p:nvPr/>
      </p:nvGrpSpPr>
      <p:grpSpPr>
        <a:xfrm>
          <a:off x="0" y="0"/>
          <a:ext cx="0" cy="0"/>
          <a:chOff x="0" y="0"/>
          <a:chExt cx="0" cy="0"/>
        </a:xfrm>
      </p:grpSpPr>
      <p:sp>
        <p:nvSpPr>
          <p:cNvPr id="1789" name="Google Shape;1789;g314dbc6e0b1_0_264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790" name="Google Shape;1790;g314dbc6e0b1_0_2643"/>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791" name="Google Shape;1791;g314dbc6e0b1_0_264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792" name="Google Shape;1792;g314dbc6e0b1_0_2643"/>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1793" name="Google Shape;1793;g314dbc6e0b1_0_2643"/>
          <p:cNvSpPr txBox="1"/>
          <p:nvPr>
            <p:ph idx="3"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794" name="Google Shape;1794;g314dbc6e0b1_0_2643"/>
          <p:cNvSpPr txBox="1"/>
          <p:nvPr>
            <p:ph idx="4"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795" name="Google Shape;1795;g314dbc6e0b1_0_2643"/>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3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type="title">
  <p:cSld name="TITLE">
    <p:spTree>
      <p:nvGrpSpPr>
        <p:cNvPr id="1796" name="Shape 1796"/>
        <p:cNvGrpSpPr/>
        <p:nvPr/>
      </p:nvGrpSpPr>
      <p:grpSpPr>
        <a:xfrm>
          <a:off x="0" y="0"/>
          <a:ext cx="0" cy="0"/>
          <a:chOff x="0" y="0"/>
          <a:chExt cx="0" cy="0"/>
        </a:xfrm>
      </p:grpSpPr>
      <p:sp>
        <p:nvSpPr>
          <p:cNvPr id="1797" name="Google Shape;1797;g314dbc6e0b1_0_265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798" name="Google Shape;1798;g314dbc6e0b1_0_2651"/>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799" name="Google Shape;1799;g314dbc6e0b1_0_265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800" name="Google Shape;1800;g314dbc6e0b1_0_2651"/>
          <p:cNvSpPr txBox="1"/>
          <p:nvPr>
            <p:ph idx="2" type="body"/>
          </p:nvPr>
        </p:nvSpPr>
        <p:spPr>
          <a:xfrm>
            <a:off x="923656" y="3198600"/>
            <a:ext cx="118650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801" name="Google Shape;1801;g314dbc6e0b1_0_2651"/>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Leaf">
  <p:cSld name="TITLE_1_1_2_2_1_2_1_1">
    <p:bg>
      <p:bgPr>
        <a:blipFill>
          <a:blip r:embed="rId2">
            <a:alphaModFix/>
          </a:blip>
          <a:stretch>
            <a:fillRect/>
          </a:stretch>
        </a:blipFill>
      </p:bgPr>
    </p:bg>
    <p:spTree>
      <p:nvGrpSpPr>
        <p:cNvPr id="1802" name="Shape 1802"/>
        <p:cNvGrpSpPr/>
        <p:nvPr/>
      </p:nvGrpSpPr>
      <p:grpSpPr>
        <a:xfrm>
          <a:off x="0" y="0"/>
          <a:ext cx="0" cy="0"/>
          <a:chOff x="0" y="0"/>
          <a:chExt cx="0" cy="0"/>
        </a:xfrm>
      </p:grpSpPr>
      <p:pic>
        <p:nvPicPr>
          <p:cNvPr id="1803" name="Google Shape;1803;g314dbc6e0b1_0_2657"/>
          <p:cNvPicPr preferRelativeResize="0"/>
          <p:nvPr/>
        </p:nvPicPr>
        <p:blipFill rotWithShape="1">
          <a:blip r:embed="rId3">
            <a:alphaModFix/>
          </a:blip>
          <a:srcRect b="0" l="0" r="0" t="0"/>
          <a:stretch/>
        </p:blipFill>
        <p:spPr>
          <a:xfrm>
            <a:off x="1125776" y="8859240"/>
            <a:ext cx="1808775" cy="406399"/>
          </a:xfrm>
          <a:prstGeom prst="rect">
            <a:avLst/>
          </a:prstGeom>
          <a:noFill/>
          <a:ln>
            <a:noFill/>
          </a:ln>
        </p:spPr>
      </p:pic>
      <p:sp>
        <p:nvSpPr>
          <p:cNvPr id="1804" name="Google Shape;1804;g314dbc6e0b1_0_2657"/>
          <p:cNvSpPr txBox="1"/>
          <p:nvPr>
            <p:ph type="title"/>
          </p:nvPr>
        </p:nvSpPr>
        <p:spPr>
          <a:xfrm>
            <a:off x="914400" y="2048528"/>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1805" name="Google Shape;1805;g314dbc6e0b1_0_2657"/>
          <p:cNvSpPr txBox="1"/>
          <p:nvPr>
            <p:ph idx="1" type="subTitle"/>
          </p:nvPr>
        </p:nvSpPr>
        <p:spPr>
          <a:xfrm>
            <a:off x="914400" y="6776028"/>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Leaf 2">
  <p:cSld name="TITLE_3_1_1_1_1_1_1_1_1_1_1_1_1_2_1">
    <p:bg>
      <p:bgPr>
        <a:blipFill>
          <a:blip r:embed="rId2">
            <a:alphaModFix/>
          </a:blip>
          <a:stretch>
            <a:fillRect/>
          </a:stretch>
        </a:blipFill>
      </p:bgPr>
    </p:bg>
    <p:spTree>
      <p:nvGrpSpPr>
        <p:cNvPr id="1806" name="Shape 1806"/>
        <p:cNvGrpSpPr/>
        <p:nvPr/>
      </p:nvGrpSpPr>
      <p:grpSpPr>
        <a:xfrm>
          <a:off x="0" y="0"/>
          <a:ext cx="0" cy="0"/>
          <a:chOff x="0" y="0"/>
          <a:chExt cx="0" cy="0"/>
        </a:xfrm>
      </p:grpSpPr>
      <p:sp>
        <p:nvSpPr>
          <p:cNvPr id="1807" name="Google Shape;1807;g314dbc6e0b1_0_266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808" name="Google Shape;1808;g314dbc6e0b1_0_2661"/>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pic>
        <p:nvPicPr>
          <p:cNvPr id="1809" name="Google Shape;1809;g314dbc6e0b1_0_2661"/>
          <p:cNvPicPr preferRelativeResize="0"/>
          <p:nvPr/>
        </p:nvPicPr>
        <p:blipFill rotWithShape="1">
          <a:blip r:embed="rId4">
            <a:alphaModFix/>
          </a:blip>
          <a:srcRect b="0" l="0" r="0" t="0"/>
          <a:stretch/>
        </p:blipFill>
        <p:spPr>
          <a:xfrm>
            <a:off x="1125776" y="8859240"/>
            <a:ext cx="1808775" cy="406399"/>
          </a:xfrm>
          <a:prstGeom prst="rect">
            <a:avLst/>
          </a:prstGeom>
          <a:noFill/>
          <a:ln>
            <a:noFill/>
          </a:ln>
        </p:spPr>
      </p:pic>
      <p:sp>
        <p:nvSpPr>
          <p:cNvPr id="1810" name="Google Shape;1810;g314dbc6e0b1_0_2661"/>
          <p:cNvSpPr txBox="1"/>
          <p:nvPr>
            <p:ph type="title"/>
          </p:nvPr>
        </p:nvSpPr>
        <p:spPr>
          <a:xfrm>
            <a:off x="914400" y="2048528"/>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1811" name="Google Shape;1811;g314dbc6e0b1_0_2661"/>
          <p:cNvSpPr txBox="1"/>
          <p:nvPr>
            <p:ph idx="1" type="subTitle"/>
          </p:nvPr>
        </p:nvSpPr>
        <p:spPr>
          <a:xfrm>
            <a:off x="914400" y="6776028"/>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Leaf 3">
  <p:cSld name="TITLE_3_1_1_1_1_1_1_1_1_2">
    <p:bg>
      <p:bgPr>
        <a:blipFill>
          <a:blip r:embed="rId2">
            <a:alphaModFix/>
          </a:blip>
          <a:stretch>
            <a:fillRect/>
          </a:stretch>
        </a:blipFill>
      </p:bgPr>
    </p:bg>
    <p:spTree>
      <p:nvGrpSpPr>
        <p:cNvPr id="1812" name="Shape 1812"/>
        <p:cNvGrpSpPr/>
        <p:nvPr/>
      </p:nvGrpSpPr>
      <p:grpSpPr>
        <a:xfrm>
          <a:off x="0" y="0"/>
          <a:ext cx="0" cy="0"/>
          <a:chOff x="0" y="0"/>
          <a:chExt cx="0" cy="0"/>
        </a:xfrm>
      </p:grpSpPr>
      <p:sp>
        <p:nvSpPr>
          <p:cNvPr id="1813" name="Google Shape;1813;g314dbc6e0b1_0_266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814" name="Google Shape;1814;g314dbc6e0b1_0_2667"/>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pic>
        <p:nvPicPr>
          <p:cNvPr id="1815" name="Google Shape;1815;g314dbc6e0b1_0_2667"/>
          <p:cNvPicPr preferRelativeResize="0"/>
          <p:nvPr/>
        </p:nvPicPr>
        <p:blipFill rotWithShape="1">
          <a:blip r:embed="rId4">
            <a:alphaModFix/>
          </a:blip>
          <a:srcRect b="0" l="0" r="0" t="0"/>
          <a:stretch/>
        </p:blipFill>
        <p:spPr>
          <a:xfrm>
            <a:off x="1125776" y="8859240"/>
            <a:ext cx="1808775" cy="406399"/>
          </a:xfrm>
          <a:prstGeom prst="rect">
            <a:avLst/>
          </a:prstGeom>
          <a:noFill/>
          <a:ln>
            <a:noFill/>
          </a:ln>
        </p:spPr>
      </p:pic>
      <p:sp>
        <p:nvSpPr>
          <p:cNvPr id="1816" name="Google Shape;1816;g314dbc6e0b1_0_2667"/>
          <p:cNvSpPr txBox="1"/>
          <p:nvPr>
            <p:ph type="title"/>
          </p:nvPr>
        </p:nvSpPr>
        <p:spPr>
          <a:xfrm>
            <a:off x="914400" y="2048528"/>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1817" name="Google Shape;1817;g314dbc6e0b1_0_2667"/>
          <p:cNvSpPr txBox="1"/>
          <p:nvPr>
            <p:ph idx="1" type="subTitle"/>
          </p:nvPr>
        </p:nvSpPr>
        <p:spPr>
          <a:xfrm>
            <a:off x="914400" y="6776028"/>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Leaf 4">
  <p:cSld name="TITLE_3_1_1_1_1_1_1_1_1_1_1_1_2">
    <p:bg>
      <p:bgPr>
        <a:blipFill>
          <a:blip r:embed="rId2">
            <a:alphaModFix/>
          </a:blip>
          <a:stretch>
            <a:fillRect/>
          </a:stretch>
        </a:blipFill>
      </p:bgPr>
    </p:bg>
    <p:spTree>
      <p:nvGrpSpPr>
        <p:cNvPr id="1818" name="Shape 1818"/>
        <p:cNvGrpSpPr/>
        <p:nvPr/>
      </p:nvGrpSpPr>
      <p:grpSpPr>
        <a:xfrm>
          <a:off x="0" y="0"/>
          <a:ext cx="0" cy="0"/>
          <a:chOff x="0" y="0"/>
          <a:chExt cx="0" cy="0"/>
        </a:xfrm>
      </p:grpSpPr>
      <p:sp>
        <p:nvSpPr>
          <p:cNvPr id="1819" name="Google Shape;1819;g314dbc6e0b1_0_267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820" name="Google Shape;1820;g314dbc6e0b1_0_2673"/>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pic>
        <p:nvPicPr>
          <p:cNvPr id="1821" name="Google Shape;1821;g314dbc6e0b1_0_2673"/>
          <p:cNvPicPr preferRelativeResize="0"/>
          <p:nvPr/>
        </p:nvPicPr>
        <p:blipFill rotWithShape="1">
          <a:blip r:embed="rId4">
            <a:alphaModFix/>
          </a:blip>
          <a:srcRect b="0" l="0" r="0" t="0"/>
          <a:stretch/>
        </p:blipFill>
        <p:spPr>
          <a:xfrm>
            <a:off x="1125776" y="8859240"/>
            <a:ext cx="1808775" cy="406399"/>
          </a:xfrm>
          <a:prstGeom prst="rect">
            <a:avLst/>
          </a:prstGeom>
          <a:noFill/>
          <a:ln>
            <a:noFill/>
          </a:ln>
        </p:spPr>
      </p:pic>
      <p:sp>
        <p:nvSpPr>
          <p:cNvPr id="1822" name="Google Shape;1822;g314dbc6e0b1_0_2673"/>
          <p:cNvSpPr txBox="1"/>
          <p:nvPr>
            <p:ph type="title"/>
          </p:nvPr>
        </p:nvSpPr>
        <p:spPr>
          <a:xfrm>
            <a:off x="914400" y="2048528"/>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1823" name="Google Shape;1823;g314dbc6e0b1_0_2673"/>
          <p:cNvSpPr txBox="1"/>
          <p:nvPr>
            <p:ph idx="1" type="subTitle"/>
          </p:nvPr>
        </p:nvSpPr>
        <p:spPr>
          <a:xfrm>
            <a:off x="914400" y="6776028"/>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Green 2">
  <p:cSld name="TITLE_1_1_3_1_2_1_1">
    <p:bg>
      <p:bgPr>
        <a:blipFill>
          <a:blip r:embed="rId2">
            <a:alphaModFix/>
          </a:blip>
          <a:stretch>
            <a:fillRect/>
          </a:stretch>
        </a:blipFill>
      </p:bgPr>
    </p:bg>
    <p:spTree>
      <p:nvGrpSpPr>
        <p:cNvPr id="171" name="Shape 171"/>
        <p:cNvGrpSpPr/>
        <p:nvPr/>
      </p:nvGrpSpPr>
      <p:grpSpPr>
        <a:xfrm>
          <a:off x="0" y="0"/>
          <a:ext cx="0" cy="0"/>
          <a:chOff x="0" y="0"/>
          <a:chExt cx="0" cy="0"/>
        </a:xfrm>
      </p:grpSpPr>
      <p:sp>
        <p:nvSpPr>
          <p:cNvPr id="172" name="Google Shape;172;p83"/>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73" name="Google Shape;173;p8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74" name="Google Shape;174;p83"/>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175" name="Google Shape;175;p83"/>
          <p:cNvSpPr txBox="1"/>
          <p:nvPr>
            <p:ph type="title"/>
          </p:nvPr>
        </p:nvSpPr>
        <p:spPr>
          <a:xfrm>
            <a:off x="927255" y="2054771"/>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Photo UI">
  <p:cSld name="TITLE_4_1_2">
    <p:bg>
      <p:bgPr>
        <a:blipFill>
          <a:blip r:embed="rId2">
            <a:alphaModFix/>
          </a:blip>
          <a:stretch>
            <a:fillRect/>
          </a:stretch>
        </a:blipFill>
      </p:bgPr>
    </p:bg>
    <p:spTree>
      <p:nvGrpSpPr>
        <p:cNvPr id="1824" name="Shape 1824"/>
        <p:cNvGrpSpPr/>
        <p:nvPr/>
      </p:nvGrpSpPr>
      <p:grpSpPr>
        <a:xfrm>
          <a:off x="0" y="0"/>
          <a:ext cx="0" cy="0"/>
          <a:chOff x="0" y="0"/>
          <a:chExt cx="0" cy="0"/>
        </a:xfrm>
      </p:grpSpPr>
      <p:sp>
        <p:nvSpPr>
          <p:cNvPr id="1825" name="Google Shape;1825;g314dbc6e0b1_0_2679"/>
          <p:cNvSpPr/>
          <p:nvPr/>
        </p:nvSpPr>
        <p:spPr>
          <a:xfrm>
            <a:off x="-18568" y="-110100"/>
            <a:ext cx="9295200" cy="10507200"/>
          </a:xfrm>
          <a:prstGeom prst="rect">
            <a:avLst/>
          </a:prstGeom>
          <a:solidFill>
            <a:srgbClr val="15372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826" name="Google Shape;1826;g314dbc6e0b1_0_2679"/>
          <p:cNvSpPr txBox="1"/>
          <p:nvPr>
            <p:ph type="title"/>
          </p:nvPr>
        </p:nvSpPr>
        <p:spPr>
          <a:xfrm>
            <a:off x="1005482" y="2000272"/>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rgbClr val="FFFFFF"/>
                </a:solidFill>
              </a:defRPr>
            </a:lvl2pPr>
            <a:lvl3pPr lvl="2" algn="l">
              <a:lnSpc>
                <a:spcPct val="100000"/>
              </a:lnSpc>
              <a:spcBef>
                <a:spcPts val="0"/>
              </a:spcBef>
              <a:spcAft>
                <a:spcPts val="0"/>
              </a:spcAft>
              <a:buSzPts val="4800"/>
              <a:buNone/>
              <a:defRPr>
                <a:solidFill>
                  <a:srgbClr val="FFFFFF"/>
                </a:solidFill>
              </a:defRPr>
            </a:lvl3pPr>
            <a:lvl4pPr lvl="3" algn="l">
              <a:lnSpc>
                <a:spcPct val="100000"/>
              </a:lnSpc>
              <a:spcBef>
                <a:spcPts val="0"/>
              </a:spcBef>
              <a:spcAft>
                <a:spcPts val="0"/>
              </a:spcAft>
              <a:buSzPts val="4800"/>
              <a:buNone/>
              <a:defRPr>
                <a:solidFill>
                  <a:srgbClr val="FFFFFF"/>
                </a:solidFill>
              </a:defRPr>
            </a:lvl4pPr>
            <a:lvl5pPr lvl="4" algn="l">
              <a:lnSpc>
                <a:spcPct val="100000"/>
              </a:lnSpc>
              <a:spcBef>
                <a:spcPts val="0"/>
              </a:spcBef>
              <a:spcAft>
                <a:spcPts val="0"/>
              </a:spcAft>
              <a:buSzPts val="4800"/>
              <a:buNone/>
              <a:defRPr>
                <a:solidFill>
                  <a:srgbClr val="FFFFFF"/>
                </a:solidFill>
              </a:defRPr>
            </a:lvl5pPr>
            <a:lvl6pPr lvl="5" algn="l">
              <a:lnSpc>
                <a:spcPct val="100000"/>
              </a:lnSpc>
              <a:spcBef>
                <a:spcPts val="0"/>
              </a:spcBef>
              <a:spcAft>
                <a:spcPts val="0"/>
              </a:spcAft>
              <a:buSzPts val="4800"/>
              <a:buNone/>
              <a:defRPr>
                <a:solidFill>
                  <a:srgbClr val="FFFFFF"/>
                </a:solidFill>
              </a:defRPr>
            </a:lvl6pPr>
            <a:lvl7pPr lvl="6" algn="l">
              <a:lnSpc>
                <a:spcPct val="100000"/>
              </a:lnSpc>
              <a:spcBef>
                <a:spcPts val="0"/>
              </a:spcBef>
              <a:spcAft>
                <a:spcPts val="0"/>
              </a:spcAft>
              <a:buSzPts val="4800"/>
              <a:buNone/>
              <a:defRPr>
                <a:solidFill>
                  <a:srgbClr val="FFFFFF"/>
                </a:solidFill>
              </a:defRPr>
            </a:lvl7pPr>
            <a:lvl8pPr lvl="7" algn="l">
              <a:lnSpc>
                <a:spcPct val="100000"/>
              </a:lnSpc>
              <a:spcBef>
                <a:spcPts val="0"/>
              </a:spcBef>
              <a:spcAft>
                <a:spcPts val="0"/>
              </a:spcAft>
              <a:buSzPts val="4800"/>
              <a:buNone/>
              <a:defRPr>
                <a:solidFill>
                  <a:srgbClr val="FFFFFF"/>
                </a:solidFill>
              </a:defRPr>
            </a:lvl8pPr>
            <a:lvl9pPr lvl="8" algn="l">
              <a:lnSpc>
                <a:spcPct val="100000"/>
              </a:lnSpc>
              <a:spcBef>
                <a:spcPts val="0"/>
              </a:spcBef>
              <a:spcAft>
                <a:spcPts val="0"/>
              </a:spcAft>
              <a:buSzPts val="4800"/>
              <a:buNone/>
              <a:defRPr>
                <a:solidFill>
                  <a:srgbClr val="FFFFFF"/>
                </a:solidFill>
              </a:defRPr>
            </a:lvl9pPr>
          </a:lstStyle>
          <a:p/>
        </p:txBody>
      </p:sp>
      <p:sp>
        <p:nvSpPr>
          <p:cNvPr id="1827" name="Google Shape;1827;g314dbc6e0b1_0_2679"/>
          <p:cNvSpPr txBox="1"/>
          <p:nvPr>
            <p:ph idx="1" type="subTitle"/>
          </p:nvPr>
        </p:nvSpPr>
        <p:spPr>
          <a:xfrm>
            <a:off x="1005482" y="6744872"/>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9pPr>
          </a:lstStyle>
          <a:p/>
        </p:txBody>
      </p:sp>
      <p:pic>
        <p:nvPicPr>
          <p:cNvPr id="1828" name="Google Shape;1828;g314dbc6e0b1_0_2679"/>
          <p:cNvPicPr preferRelativeResize="0"/>
          <p:nvPr/>
        </p:nvPicPr>
        <p:blipFill rotWithShape="1">
          <a:blip r:embed="rId3">
            <a:alphaModFix/>
          </a:blip>
          <a:srcRect b="0" l="0" r="0" t="0"/>
          <a:stretch/>
        </p:blipFill>
        <p:spPr>
          <a:xfrm>
            <a:off x="1216858" y="8824306"/>
            <a:ext cx="1808775" cy="406399"/>
          </a:xfrm>
          <a:prstGeom prst="rect">
            <a:avLst/>
          </a:prstGeom>
          <a:noFill/>
          <a:ln>
            <a:noFill/>
          </a:ln>
        </p:spPr>
      </p:pic>
    </p:spTree>
  </p:cSld>
  <p:clrMapOvr>
    <a:masterClrMapping/>
  </p:clrMapOvr>
  <p:extLst>
    <p:ext uri="{DCECCB84-F9BA-43D5-87BE-67443E8EF086}">
      <p15:sldGuideLst>
        <p15:guide id="1" pos="6408">
          <p15:clr>
            <a:srgbClr val="FA7B17"/>
          </p15:clr>
        </p15:guide>
      </p15:sldGuideLst>
    </p:ext>
  </p:extLst>
</p:sldLayout>
</file>

<file path=ppt/slideLayouts/slideLayout3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Photo UI 3">
  <p:cSld name="TITLE_3_1_1_1_1_1_1">
    <p:bg>
      <p:bgPr>
        <a:blipFill>
          <a:blip r:embed="rId2">
            <a:alphaModFix/>
          </a:blip>
          <a:stretch>
            <a:fillRect/>
          </a:stretch>
        </a:blipFill>
      </p:bgPr>
    </p:bg>
    <p:spTree>
      <p:nvGrpSpPr>
        <p:cNvPr id="1829" name="Shape 1829"/>
        <p:cNvGrpSpPr/>
        <p:nvPr/>
      </p:nvGrpSpPr>
      <p:grpSpPr>
        <a:xfrm>
          <a:off x="0" y="0"/>
          <a:ext cx="0" cy="0"/>
          <a:chOff x="0" y="0"/>
          <a:chExt cx="0" cy="0"/>
        </a:xfrm>
      </p:grpSpPr>
      <p:sp>
        <p:nvSpPr>
          <p:cNvPr id="1830" name="Google Shape;1830;g314dbc6e0b1_0_2684"/>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831" name="Google Shape;1831;g314dbc6e0b1_0_2684"/>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832" name="Google Shape;1832;g314dbc6e0b1_0_2684"/>
          <p:cNvSpPr txBox="1"/>
          <p:nvPr>
            <p:ph type="title"/>
          </p:nvPr>
        </p:nvSpPr>
        <p:spPr>
          <a:xfrm>
            <a:off x="1005482" y="2000272"/>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rgbClr val="FFFFFF"/>
                </a:solidFill>
              </a:defRPr>
            </a:lvl2pPr>
            <a:lvl3pPr lvl="2" algn="l">
              <a:lnSpc>
                <a:spcPct val="100000"/>
              </a:lnSpc>
              <a:spcBef>
                <a:spcPts val="0"/>
              </a:spcBef>
              <a:spcAft>
                <a:spcPts val="0"/>
              </a:spcAft>
              <a:buSzPts val="4800"/>
              <a:buNone/>
              <a:defRPr>
                <a:solidFill>
                  <a:srgbClr val="FFFFFF"/>
                </a:solidFill>
              </a:defRPr>
            </a:lvl3pPr>
            <a:lvl4pPr lvl="3" algn="l">
              <a:lnSpc>
                <a:spcPct val="100000"/>
              </a:lnSpc>
              <a:spcBef>
                <a:spcPts val="0"/>
              </a:spcBef>
              <a:spcAft>
                <a:spcPts val="0"/>
              </a:spcAft>
              <a:buSzPts val="4800"/>
              <a:buNone/>
              <a:defRPr>
                <a:solidFill>
                  <a:srgbClr val="FFFFFF"/>
                </a:solidFill>
              </a:defRPr>
            </a:lvl4pPr>
            <a:lvl5pPr lvl="4" algn="l">
              <a:lnSpc>
                <a:spcPct val="100000"/>
              </a:lnSpc>
              <a:spcBef>
                <a:spcPts val="0"/>
              </a:spcBef>
              <a:spcAft>
                <a:spcPts val="0"/>
              </a:spcAft>
              <a:buSzPts val="4800"/>
              <a:buNone/>
              <a:defRPr>
                <a:solidFill>
                  <a:srgbClr val="FFFFFF"/>
                </a:solidFill>
              </a:defRPr>
            </a:lvl5pPr>
            <a:lvl6pPr lvl="5" algn="l">
              <a:lnSpc>
                <a:spcPct val="100000"/>
              </a:lnSpc>
              <a:spcBef>
                <a:spcPts val="0"/>
              </a:spcBef>
              <a:spcAft>
                <a:spcPts val="0"/>
              </a:spcAft>
              <a:buSzPts val="4800"/>
              <a:buNone/>
              <a:defRPr>
                <a:solidFill>
                  <a:srgbClr val="FFFFFF"/>
                </a:solidFill>
              </a:defRPr>
            </a:lvl6pPr>
            <a:lvl7pPr lvl="6" algn="l">
              <a:lnSpc>
                <a:spcPct val="100000"/>
              </a:lnSpc>
              <a:spcBef>
                <a:spcPts val="0"/>
              </a:spcBef>
              <a:spcAft>
                <a:spcPts val="0"/>
              </a:spcAft>
              <a:buSzPts val="4800"/>
              <a:buNone/>
              <a:defRPr>
                <a:solidFill>
                  <a:srgbClr val="FFFFFF"/>
                </a:solidFill>
              </a:defRPr>
            </a:lvl7pPr>
            <a:lvl8pPr lvl="7" algn="l">
              <a:lnSpc>
                <a:spcPct val="100000"/>
              </a:lnSpc>
              <a:spcBef>
                <a:spcPts val="0"/>
              </a:spcBef>
              <a:spcAft>
                <a:spcPts val="0"/>
              </a:spcAft>
              <a:buSzPts val="4800"/>
              <a:buNone/>
              <a:defRPr>
                <a:solidFill>
                  <a:srgbClr val="FFFFFF"/>
                </a:solidFill>
              </a:defRPr>
            </a:lvl8pPr>
            <a:lvl9pPr lvl="8" algn="l">
              <a:lnSpc>
                <a:spcPct val="100000"/>
              </a:lnSpc>
              <a:spcBef>
                <a:spcPts val="0"/>
              </a:spcBef>
              <a:spcAft>
                <a:spcPts val="0"/>
              </a:spcAft>
              <a:buSzPts val="4800"/>
              <a:buNone/>
              <a:defRPr>
                <a:solidFill>
                  <a:srgbClr val="FFFFFF"/>
                </a:solidFill>
              </a:defRPr>
            </a:lvl9pPr>
          </a:lstStyle>
          <a:p/>
        </p:txBody>
      </p:sp>
      <p:sp>
        <p:nvSpPr>
          <p:cNvPr id="1833" name="Google Shape;1833;g314dbc6e0b1_0_2684"/>
          <p:cNvSpPr txBox="1"/>
          <p:nvPr>
            <p:ph idx="1" type="subTitle"/>
          </p:nvPr>
        </p:nvSpPr>
        <p:spPr>
          <a:xfrm>
            <a:off x="1005482" y="6744872"/>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9pPr>
          </a:lstStyle>
          <a:p/>
        </p:txBody>
      </p:sp>
      <p:pic>
        <p:nvPicPr>
          <p:cNvPr id="1834" name="Google Shape;1834;g314dbc6e0b1_0_2684"/>
          <p:cNvPicPr preferRelativeResize="0"/>
          <p:nvPr/>
        </p:nvPicPr>
        <p:blipFill rotWithShape="1">
          <a:blip r:embed="rId4">
            <a:alphaModFix/>
          </a:blip>
          <a:srcRect b="0" l="0" r="0" t="0"/>
          <a:stretch/>
        </p:blipFill>
        <p:spPr>
          <a:xfrm>
            <a:off x="1216858" y="8824306"/>
            <a:ext cx="1808775" cy="406399"/>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Photo UI 4">
  <p:cSld name="TITLE_3_1_1_1_1_2">
    <p:bg>
      <p:bgPr>
        <a:blipFill>
          <a:blip r:embed="rId2">
            <a:alphaModFix/>
          </a:blip>
          <a:stretch>
            <a:fillRect/>
          </a:stretch>
        </a:blipFill>
      </p:bgPr>
    </p:bg>
    <p:spTree>
      <p:nvGrpSpPr>
        <p:cNvPr id="1835" name="Shape 1835"/>
        <p:cNvGrpSpPr/>
        <p:nvPr/>
      </p:nvGrpSpPr>
      <p:grpSpPr>
        <a:xfrm>
          <a:off x="0" y="0"/>
          <a:ext cx="0" cy="0"/>
          <a:chOff x="0" y="0"/>
          <a:chExt cx="0" cy="0"/>
        </a:xfrm>
      </p:grpSpPr>
      <p:sp>
        <p:nvSpPr>
          <p:cNvPr id="1836" name="Google Shape;1836;g314dbc6e0b1_0_2690"/>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837" name="Google Shape;1837;g314dbc6e0b1_0_2690"/>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838" name="Google Shape;1838;g314dbc6e0b1_0_2690"/>
          <p:cNvSpPr txBox="1"/>
          <p:nvPr>
            <p:ph type="title"/>
          </p:nvPr>
        </p:nvSpPr>
        <p:spPr>
          <a:xfrm>
            <a:off x="1005482" y="2000272"/>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rgbClr val="FFFFFF"/>
                </a:solidFill>
              </a:defRPr>
            </a:lvl2pPr>
            <a:lvl3pPr lvl="2" algn="l">
              <a:lnSpc>
                <a:spcPct val="100000"/>
              </a:lnSpc>
              <a:spcBef>
                <a:spcPts val="0"/>
              </a:spcBef>
              <a:spcAft>
                <a:spcPts val="0"/>
              </a:spcAft>
              <a:buSzPts val="4800"/>
              <a:buNone/>
              <a:defRPr>
                <a:solidFill>
                  <a:srgbClr val="FFFFFF"/>
                </a:solidFill>
              </a:defRPr>
            </a:lvl3pPr>
            <a:lvl4pPr lvl="3" algn="l">
              <a:lnSpc>
                <a:spcPct val="100000"/>
              </a:lnSpc>
              <a:spcBef>
                <a:spcPts val="0"/>
              </a:spcBef>
              <a:spcAft>
                <a:spcPts val="0"/>
              </a:spcAft>
              <a:buSzPts val="4800"/>
              <a:buNone/>
              <a:defRPr>
                <a:solidFill>
                  <a:srgbClr val="FFFFFF"/>
                </a:solidFill>
              </a:defRPr>
            </a:lvl4pPr>
            <a:lvl5pPr lvl="4" algn="l">
              <a:lnSpc>
                <a:spcPct val="100000"/>
              </a:lnSpc>
              <a:spcBef>
                <a:spcPts val="0"/>
              </a:spcBef>
              <a:spcAft>
                <a:spcPts val="0"/>
              </a:spcAft>
              <a:buSzPts val="4800"/>
              <a:buNone/>
              <a:defRPr>
                <a:solidFill>
                  <a:srgbClr val="FFFFFF"/>
                </a:solidFill>
              </a:defRPr>
            </a:lvl5pPr>
            <a:lvl6pPr lvl="5" algn="l">
              <a:lnSpc>
                <a:spcPct val="100000"/>
              </a:lnSpc>
              <a:spcBef>
                <a:spcPts val="0"/>
              </a:spcBef>
              <a:spcAft>
                <a:spcPts val="0"/>
              </a:spcAft>
              <a:buSzPts val="4800"/>
              <a:buNone/>
              <a:defRPr>
                <a:solidFill>
                  <a:srgbClr val="FFFFFF"/>
                </a:solidFill>
              </a:defRPr>
            </a:lvl6pPr>
            <a:lvl7pPr lvl="6" algn="l">
              <a:lnSpc>
                <a:spcPct val="100000"/>
              </a:lnSpc>
              <a:spcBef>
                <a:spcPts val="0"/>
              </a:spcBef>
              <a:spcAft>
                <a:spcPts val="0"/>
              </a:spcAft>
              <a:buSzPts val="4800"/>
              <a:buNone/>
              <a:defRPr>
                <a:solidFill>
                  <a:srgbClr val="FFFFFF"/>
                </a:solidFill>
              </a:defRPr>
            </a:lvl7pPr>
            <a:lvl8pPr lvl="7" algn="l">
              <a:lnSpc>
                <a:spcPct val="100000"/>
              </a:lnSpc>
              <a:spcBef>
                <a:spcPts val="0"/>
              </a:spcBef>
              <a:spcAft>
                <a:spcPts val="0"/>
              </a:spcAft>
              <a:buSzPts val="4800"/>
              <a:buNone/>
              <a:defRPr>
                <a:solidFill>
                  <a:srgbClr val="FFFFFF"/>
                </a:solidFill>
              </a:defRPr>
            </a:lvl8pPr>
            <a:lvl9pPr lvl="8" algn="l">
              <a:lnSpc>
                <a:spcPct val="100000"/>
              </a:lnSpc>
              <a:spcBef>
                <a:spcPts val="0"/>
              </a:spcBef>
              <a:spcAft>
                <a:spcPts val="0"/>
              </a:spcAft>
              <a:buSzPts val="4800"/>
              <a:buNone/>
              <a:defRPr>
                <a:solidFill>
                  <a:srgbClr val="FFFFFF"/>
                </a:solidFill>
              </a:defRPr>
            </a:lvl9pPr>
          </a:lstStyle>
          <a:p/>
        </p:txBody>
      </p:sp>
      <p:sp>
        <p:nvSpPr>
          <p:cNvPr id="1839" name="Google Shape;1839;g314dbc6e0b1_0_2690"/>
          <p:cNvSpPr txBox="1"/>
          <p:nvPr>
            <p:ph idx="1" type="subTitle"/>
          </p:nvPr>
        </p:nvSpPr>
        <p:spPr>
          <a:xfrm>
            <a:off x="1005482" y="6744872"/>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9pPr>
          </a:lstStyle>
          <a:p/>
        </p:txBody>
      </p:sp>
      <p:pic>
        <p:nvPicPr>
          <p:cNvPr id="1840" name="Google Shape;1840;g314dbc6e0b1_0_2690"/>
          <p:cNvPicPr preferRelativeResize="0"/>
          <p:nvPr/>
        </p:nvPicPr>
        <p:blipFill rotWithShape="1">
          <a:blip r:embed="rId4">
            <a:alphaModFix/>
          </a:blip>
          <a:srcRect b="0" l="0" r="0" t="0"/>
          <a:stretch/>
        </p:blipFill>
        <p:spPr>
          <a:xfrm>
            <a:off x="1216858" y="8824306"/>
            <a:ext cx="1808775" cy="406399"/>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Photo">
  <p:cSld name="TITLE_4_1_1_1">
    <p:bg>
      <p:bgPr>
        <a:blipFill>
          <a:blip r:embed="rId2">
            <a:alphaModFix/>
          </a:blip>
          <a:stretch>
            <a:fillRect/>
          </a:stretch>
        </a:blipFill>
      </p:bgPr>
    </p:bg>
    <p:spTree>
      <p:nvGrpSpPr>
        <p:cNvPr id="1841" name="Shape 1841"/>
        <p:cNvGrpSpPr/>
        <p:nvPr/>
      </p:nvGrpSpPr>
      <p:grpSpPr>
        <a:xfrm>
          <a:off x="0" y="0"/>
          <a:ext cx="0" cy="0"/>
          <a:chOff x="0" y="0"/>
          <a:chExt cx="0" cy="0"/>
        </a:xfrm>
      </p:grpSpPr>
      <p:pic>
        <p:nvPicPr>
          <p:cNvPr id="1842" name="Google Shape;1842;g314dbc6e0b1_0_2696"/>
          <p:cNvPicPr preferRelativeResize="0"/>
          <p:nvPr/>
        </p:nvPicPr>
        <p:blipFill rotWithShape="1">
          <a:blip r:embed="rId3">
            <a:alphaModFix/>
          </a:blip>
          <a:srcRect b="0" l="0" r="0" t="0"/>
          <a:stretch/>
        </p:blipFill>
        <p:spPr>
          <a:xfrm>
            <a:off x="10383526" y="8860906"/>
            <a:ext cx="1808775" cy="406399"/>
          </a:xfrm>
          <a:prstGeom prst="rect">
            <a:avLst/>
          </a:prstGeom>
          <a:noFill/>
          <a:ln>
            <a:noFill/>
          </a:ln>
        </p:spPr>
      </p:pic>
      <p:sp>
        <p:nvSpPr>
          <p:cNvPr id="1843" name="Google Shape;1843;g314dbc6e0b1_0_2696"/>
          <p:cNvSpPr txBox="1"/>
          <p:nvPr>
            <p:ph type="title"/>
          </p:nvPr>
        </p:nvSpPr>
        <p:spPr>
          <a:xfrm>
            <a:off x="10172150" y="2036872"/>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chemeClr val="lt1"/>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chemeClr val="lt1"/>
                </a:solidFill>
              </a:defRPr>
            </a:lvl2pPr>
            <a:lvl3pPr lvl="2" algn="l">
              <a:lnSpc>
                <a:spcPct val="100000"/>
              </a:lnSpc>
              <a:spcBef>
                <a:spcPts val="0"/>
              </a:spcBef>
              <a:spcAft>
                <a:spcPts val="0"/>
              </a:spcAft>
              <a:buSzPts val="4800"/>
              <a:buNone/>
              <a:defRPr>
                <a:solidFill>
                  <a:schemeClr val="lt1"/>
                </a:solidFill>
              </a:defRPr>
            </a:lvl3pPr>
            <a:lvl4pPr lvl="3" algn="l">
              <a:lnSpc>
                <a:spcPct val="100000"/>
              </a:lnSpc>
              <a:spcBef>
                <a:spcPts val="0"/>
              </a:spcBef>
              <a:spcAft>
                <a:spcPts val="0"/>
              </a:spcAft>
              <a:buSzPts val="4800"/>
              <a:buNone/>
              <a:defRPr>
                <a:solidFill>
                  <a:schemeClr val="lt1"/>
                </a:solidFill>
              </a:defRPr>
            </a:lvl4pPr>
            <a:lvl5pPr lvl="4" algn="l">
              <a:lnSpc>
                <a:spcPct val="100000"/>
              </a:lnSpc>
              <a:spcBef>
                <a:spcPts val="0"/>
              </a:spcBef>
              <a:spcAft>
                <a:spcPts val="0"/>
              </a:spcAft>
              <a:buSzPts val="4800"/>
              <a:buNone/>
              <a:defRPr>
                <a:solidFill>
                  <a:schemeClr val="lt1"/>
                </a:solidFill>
              </a:defRPr>
            </a:lvl5pPr>
            <a:lvl6pPr lvl="5" algn="l">
              <a:lnSpc>
                <a:spcPct val="100000"/>
              </a:lnSpc>
              <a:spcBef>
                <a:spcPts val="0"/>
              </a:spcBef>
              <a:spcAft>
                <a:spcPts val="0"/>
              </a:spcAft>
              <a:buSzPts val="4800"/>
              <a:buNone/>
              <a:defRPr>
                <a:solidFill>
                  <a:schemeClr val="lt1"/>
                </a:solidFill>
              </a:defRPr>
            </a:lvl6pPr>
            <a:lvl7pPr lvl="6" algn="l">
              <a:lnSpc>
                <a:spcPct val="100000"/>
              </a:lnSpc>
              <a:spcBef>
                <a:spcPts val="0"/>
              </a:spcBef>
              <a:spcAft>
                <a:spcPts val="0"/>
              </a:spcAft>
              <a:buSzPts val="4800"/>
              <a:buNone/>
              <a:defRPr>
                <a:solidFill>
                  <a:schemeClr val="lt1"/>
                </a:solidFill>
              </a:defRPr>
            </a:lvl7pPr>
            <a:lvl8pPr lvl="7" algn="l">
              <a:lnSpc>
                <a:spcPct val="100000"/>
              </a:lnSpc>
              <a:spcBef>
                <a:spcPts val="0"/>
              </a:spcBef>
              <a:spcAft>
                <a:spcPts val="0"/>
              </a:spcAft>
              <a:buSzPts val="4800"/>
              <a:buNone/>
              <a:defRPr>
                <a:solidFill>
                  <a:schemeClr val="lt1"/>
                </a:solidFill>
              </a:defRPr>
            </a:lvl8pPr>
            <a:lvl9pPr lvl="8" algn="l">
              <a:lnSpc>
                <a:spcPct val="100000"/>
              </a:lnSpc>
              <a:spcBef>
                <a:spcPts val="0"/>
              </a:spcBef>
              <a:spcAft>
                <a:spcPts val="0"/>
              </a:spcAft>
              <a:buSzPts val="4800"/>
              <a:buNone/>
              <a:defRPr>
                <a:solidFill>
                  <a:schemeClr val="lt1"/>
                </a:solidFill>
              </a:defRPr>
            </a:lvl9pPr>
          </a:lstStyle>
          <a:p/>
        </p:txBody>
      </p:sp>
      <p:sp>
        <p:nvSpPr>
          <p:cNvPr id="1844" name="Google Shape;1844;g314dbc6e0b1_0_2696"/>
          <p:cNvSpPr txBox="1"/>
          <p:nvPr>
            <p:ph idx="1" type="subTitle"/>
          </p:nvPr>
        </p:nvSpPr>
        <p:spPr>
          <a:xfrm>
            <a:off x="10172150" y="6781472"/>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chemeClr val="lt1"/>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6408">
          <p15:clr>
            <a:srgbClr val="FA7B17"/>
          </p15:clr>
        </p15:guide>
      </p15:sldGuideLst>
    </p:ext>
  </p:extLst>
</p:sldLayout>
</file>

<file path=ppt/slideLayouts/slideLayout3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Photo 2">
  <p:cSld name="TITLE_4_1_1_1_1">
    <p:bg>
      <p:bgPr>
        <a:blipFill>
          <a:blip r:embed="rId2">
            <a:alphaModFix/>
          </a:blip>
          <a:stretch>
            <a:fillRect/>
          </a:stretch>
        </a:blipFill>
      </p:bgPr>
    </p:bg>
    <p:spTree>
      <p:nvGrpSpPr>
        <p:cNvPr id="1845" name="Shape 1845"/>
        <p:cNvGrpSpPr/>
        <p:nvPr/>
      </p:nvGrpSpPr>
      <p:grpSpPr>
        <a:xfrm>
          <a:off x="0" y="0"/>
          <a:ext cx="0" cy="0"/>
          <a:chOff x="0" y="0"/>
          <a:chExt cx="0" cy="0"/>
        </a:xfrm>
      </p:grpSpPr>
      <p:pic>
        <p:nvPicPr>
          <p:cNvPr id="1846" name="Google Shape;1846;g314dbc6e0b1_0_2700"/>
          <p:cNvPicPr preferRelativeResize="0"/>
          <p:nvPr/>
        </p:nvPicPr>
        <p:blipFill rotWithShape="1">
          <a:blip r:embed="rId3">
            <a:alphaModFix/>
          </a:blip>
          <a:srcRect b="0" l="0" r="0" t="0"/>
          <a:stretch/>
        </p:blipFill>
        <p:spPr>
          <a:xfrm>
            <a:off x="10383526" y="8860906"/>
            <a:ext cx="1808775" cy="406399"/>
          </a:xfrm>
          <a:prstGeom prst="rect">
            <a:avLst/>
          </a:prstGeom>
          <a:noFill/>
          <a:ln>
            <a:noFill/>
          </a:ln>
        </p:spPr>
      </p:pic>
      <p:sp>
        <p:nvSpPr>
          <p:cNvPr id="1847" name="Google Shape;1847;g314dbc6e0b1_0_2700"/>
          <p:cNvSpPr txBox="1"/>
          <p:nvPr>
            <p:ph type="title"/>
          </p:nvPr>
        </p:nvSpPr>
        <p:spPr>
          <a:xfrm>
            <a:off x="10172150" y="2036872"/>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chemeClr val="lt1"/>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chemeClr val="lt1"/>
                </a:solidFill>
              </a:defRPr>
            </a:lvl2pPr>
            <a:lvl3pPr lvl="2" algn="l">
              <a:lnSpc>
                <a:spcPct val="100000"/>
              </a:lnSpc>
              <a:spcBef>
                <a:spcPts val="0"/>
              </a:spcBef>
              <a:spcAft>
                <a:spcPts val="0"/>
              </a:spcAft>
              <a:buSzPts val="4800"/>
              <a:buNone/>
              <a:defRPr>
                <a:solidFill>
                  <a:schemeClr val="lt1"/>
                </a:solidFill>
              </a:defRPr>
            </a:lvl3pPr>
            <a:lvl4pPr lvl="3" algn="l">
              <a:lnSpc>
                <a:spcPct val="100000"/>
              </a:lnSpc>
              <a:spcBef>
                <a:spcPts val="0"/>
              </a:spcBef>
              <a:spcAft>
                <a:spcPts val="0"/>
              </a:spcAft>
              <a:buSzPts val="4800"/>
              <a:buNone/>
              <a:defRPr>
                <a:solidFill>
                  <a:schemeClr val="lt1"/>
                </a:solidFill>
              </a:defRPr>
            </a:lvl4pPr>
            <a:lvl5pPr lvl="4" algn="l">
              <a:lnSpc>
                <a:spcPct val="100000"/>
              </a:lnSpc>
              <a:spcBef>
                <a:spcPts val="0"/>
              </a:spcBef>
              <a:spcAft>
                <a:spcPts val="0"/>
              </a:spcAft>
              <a:buSzPts val="4800"/>
              <a:buNone/>
              <a:defRPr>
                <a:solidFill>
                  <a:schemeClr val="lt1"/>
                </a:solidFill>
              </a:defRPr>
            </a:lvl5pPr>
            <a:lvl6pPr lvl="5" algn="l">
              <a:lnSpc>
                <a:spcPct val="100000"/>
              </a:lnSpc>
              <a:spcBef>
                <a:spcPts val="0"/>
              </a:spcBef>
              <a:spcAft>
                <a:spcPts val="0"/>
              </a:spcAft>
              <a:buSzPts val="4800"/>
              <a:buNone/>
              <a:defRPr>
                <a:solidFill>
                  <a:schemeClr val="lt1"/>
                </a:solidFill>
              </a:defRPr>
            </a:lvl6pPr>
            <a:lvl7pPr lvl="6" algn="l">
              <a:lnSpc>
                <a:spcPct val="100000"/>
              </a:lnSpc>
              <a:spcBef>
                <a:spcPts val="0"/>
              </a:spcBef>
              <a:spcAft>
                <a:spcPts val="0"/>
              </a:spcAft>
              <a:buSzPts val="4800"/>
              <a:buNone/>
              <a:defRPr>
                <a:solidFill>
                  <a:schemeClr val="lt1"/>
                </a:solidFill>
              </a:defRPr>
            </a:lvl7pPr>
            <a:lvl8pPr lvl="7" algn="l">
              <a:lnSpc>
                <a:spcPct val="100000"/>
              </a:lnSpc>
              <a:spcBef>
                <a:spcPts val="0"/>
              </a:spcBef>
              <a:spcAft>
                <a:spcPts val="0"/>
              </a:spcAft>
              <a:buSzPts val="4800"/>
              <a:buNone/>
              <a:defRPr>
                <a:solidFill>
                  <a:schemeClr val="lt1"/>
                </a:solidFill>
              </a:defRPr>
            </a:lvl8pPr>
            <a:lvl9pPr lvl="8" algn="l">
              <a:lnSpc>
                <a:spcPct val="100000"/>
              </a:lnSpc>
              <a:spcBef>
                <a:spcPts val="0"/>
              </a:spcBef>
              <a:spcAft>
                <a:spcPts val="0"/>
              </a:spcAft>
              <a:buSzPts val="4800"/>
              <a:buNone/>
              <a:defRPr>
                <a:solidFill>
                  <a:schemeClr val="lt1"/>
                </a:solidFill>
              </a:defRPr>
            </a:lvl9pPr>
          </a:lstStyle>
          <a:p/>
        </p:txBody>
      </p:sp>
      <p:sp>
        <p:nvSpPr>
          <p:cNvPr id="1848" name="Google Shape;1848;g314dbc6e0b1_0_2700"/>
          <p:cNvSpPr txBox="1"/>
          <p:nvPr>
            <p:ph idx="1" type="subTitle"/>
          </p:nvPr>
        </p:nvSpPr>
        <p:spPr>
          <a:xfrm>
            <a:off x="10172150" y="6781472"/>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chemeClr val="lt1"/>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chemeClr val="lt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6408">
          <p15:clr>
            <a:srgbClr val="FA7B17"/>
          </p15:clr>
        </p15:guide>
      </p15:sldGuideLst>
    </p:ext>
  </p:extLst>
</p:sldLayout>
</file>

<file path=ppt/slideLayouts/slideLayout3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Fingerprint">
  <p:cSld name="TITLE_1_1_3_1_2_1_1_1_1_1">
    <p:bg>
      <p:bgPr>
        <a:blipFill>
          <a:blip r:embed="rId2">
            <a:alphaModFix/>
          </a:blip>
          <a:stretch>
            <a:fillRect/>
          </a:stretch>
        </a:blipFill>
      </p:bgPr>
    </p:bg>
    <p:spTree>
      <p:nvGrpSpPr>
        <p:cNvPr id="1849" name="Shape 1849"/>
        <p:cNvGrpSpPr/>
        <p:nvPr/>
      </p:nvGrpSpPr>
      <p:grpSpPr>
        <a:xfrm>
          <a:off x="0" y="0"/>
          <a:ext cx="0" cy="0"/>
          <a:chOff x="0" y="0"/>
          <a:chExt cx="0" cy="0"/>
        </a:xfrm>
      </p:grpSpPr>
      <p:pic>
        <p:nvPicPr>
          <p:cNvPr id="1850" name="Google Shape;1850;g314dbc6e0b1_0_2704"/>
          <p:cNvPicPr preferRelativeResize="0"/>
          <p:nvPr/>
        </p:nvPicPr>
        <p:blipFill rotWithShape="1">
          <a:blip r:embed="rId3">
            <a:alphaModFix/>
          </a:blip>
          <a:srcRect b="0" l="0" r="0" t="0"/>
          <a:stretch/>
        </p:blipFill>
        <p:spPr>
          <a:xfrm>
            <a:off x="1066850" y="7731212"/>
            <a:ext cx="1808775" cy="406399"/>
          </a:xfrm>
          <a:prstGeom prst="rect">
            <a:avLst/>
          </a:prstGeom>
          <a:noFill/>
          <a:ln>
            <a:noFill/>
          </a:ln>
        </p:spPr>
      </p:pic>
      <p:sp>
        <p:nvSpPr>
          <p:cNvPr id="1851" name="Google Shape;1851;g314dbc6e0b1_0_2704"/>
          <p:cNvSpPr txBox="1"/>
          <p:nvPr>
            <p:ph type="title"/>
          </p:nvPr>
        </p:nvSpPr>
        <p:spPr>
          <a:xfrm>
            <a:off x="914404" y="2054420"/>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Fingerprint + Customer">
  <p:cSld name="TITLE_1_1_3_4_1_1">
    <p:bg>
      <p:bgPr>
        <a:blipFill>
          <a:blip r:embed="rId2">
            <a:alphaModFix/>
          </a:blip>
          <a:stretch>
            <a:fillRect/>
          </a:stretch>
        </a:blipFill>
      </p:bgPr>
    </p:bg>
    <p:spTree>
      <p:nvGrpSpPr>
        <p:cNvPr id="1852" name="Shape 1852"/>
        <p:cNvGrpSpPr/>
        <p:nvPr/>
      </p:nvGrpSpPr>
      <p:grpSpPr>
        <a:xfrm>
          <a:off x="0" y="0"/>
          <a:ext cx="0" cy="0"/>
          <a:chOff x="0" y="0"/>
          <a:chExt cx="0" cy="0"/>
        </a:xfrm>
      </p:grpSpPr>
      <p:sp>
        <p:nvSpPr>
          <p:cNvPr id="1853" name="Google Shape;1853;g314dbc6e0b1_0_2707"/>
          <p:cNvSpPr txBox="1"/>
          <p:nvPr>
            <p:ph type="title"/>
          </p:nvPr>
        </p:nvSpPr>
        <p:spPr>
          <a:xfrm>
            <a:off x="914404" y="2054420"/>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
        <p:nvSpPr>
          <p:cNvPr id="1854" name="Google Shape;1854;g314dbc6e0b1_0_2707"/>
          <p:cNvSpPr txBox="1"/>
          <p:nvPr/>
        </p:nvSpPr>
        <p:spPr>
          <a:xfrm>
            <a:off x="2940338" y="7440310"/>
            <a:ext cx="787800" cy="744000"/>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lt1"/>
                </a:solidFill>
                <a:latin typeface="Nunito Sans Light"/>
                <a:ea typeface="Nunito Sans Light"/>
                <a:cs typeface="Nunito Sans Light"/>
                <a:sym typeface="Nunito Sans Light"/>
              </a:rPr>
              <a:t>+</a:t>
            </a:r>
            <a:endParaRPr b="0" i="0" sz="3000" u="none" cap="none" strike="noStrike">
              <a:solidFill>
                <a:schemeClr val="lt1"/>
              </a:solidFill>
              <a:latin typeface="Nunito Sans Light"/>
              <a:ea typeface="Nunito Sans Light"/>
              <a:cs typeface="Nunito Sans Light"/>
              <a:sym typeface="Nunito Sans Light"/>
            </a:endParaRPr>
          </a:p>
        </p:txBody>
      </p:sp>
      <p:pic>
        <p:nvPicPr>
          <p:cNvPr id="1855" name="Google Shape;1855;g314dbc6e0b1_0_2707"/>
          <p:cNvPicPr preferRelativeResize="0"/>
          <p:nvPr/>
        </p:nvPicPr>
        <p:blipFill rotWithShape="1">
          <a:blip r:embed="rId3">
            <a:alphaModFix/>
          </a:blip>
          <a:srcRect b="0" l="0" r="0" t="0"/>
          <a:stretch/>
        </p:blipFill>
        <p:spPr>
          <a:xfrm>
            <a:off x="1066850" y="7731212"/>
            <a:ext cx="1808775" cy="406399"/>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Evergreen 1">
  <p:cSld name="TITLE_1_1_3_5_1_1">
    <p:bg>
      <p:bgPr>
        <a:blipFill>
          <a:blip r:embed="rId2">
            <a:alphaModFix/>
          </a:blip>
          <a:stretch>
            <a:fillRect/>
          </a:stretch>
        </a:blipFill>
      </p:bgPr>
    </p:bg>
    <p:spTree>
      <p:nvGrpSpPr>
        <p:cNvPr id="1856" name="Shape 1856"/>
        <p:cNvGrpSpPr/>
        <p:nvPr/>
      </p:nvGrpSpPr>
      <p:grpSpPr>
        <a:xfrm>
          <a:off x="0" y="0"/>
          <a:ext cx="0" cy="0"/>
          <a:chOff x="0" y="0"/>
          <a:chExt cx="0" cy="0"/>
        </a:xfrm>
      </p:grpSpPr>
      <p:sp>
        <p:nvSpPr>
          <p:cNvPr id="1857" name="Google Shape;1857;g314dbc6e0b1_0_271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858" name="Google Shape;1858;g314dbc6e0b1_0_271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859" name="Google Shape;1859;g314dbc6e0b1_0_2711"/>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860" name="Google Shape;1860;g314dbc6e0b1_0_2711"/>
          <p:cNvSpPr txBox="1"/>
          <p:nvPr>
            <p:ph type="title"/>
          </p:nvPr>
        </p:nvSpPr>
        <p:spPr>
          <a:xfrm>
            <a:off x="908884" y="2049328"/>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Evergreen 2">
  <p:cSld name="TITLE_1_1_3_1_4_1_1">
    <p:bg>
      <p:bgPr>
        <a:blipFill>
          <a:blip r:embed="rId2">
            <a:alphaModFix/>
          </a:blip>
          <a:stretch>
            <a:fillRect/>
          </a:stretch>
        </a:blipFill>
      </p:bgPr>
    </p:bg>
    <p:spTree>
      <p:nvGrpSpPr>
        <p:cNvPr id="1861" name="Shape 1861"/>
        <p:cNvGrpSpPr/>
        <p:nvPr/>
      </p:nvGrpSpPr>
      <p:grpSpPr>
        <a:xfrm>
          <a:off x="0" y="0"/>
          <a:ext cx="0" cy="0"/>
          <a:chOff x="0" y="0"/>
          <a:chExt cx="0" cy="0"/>
        </a:xfrm>
      </p:grpSpPr>
      <p:sp>
        <p:nvSpPr>
          <p:cNvPr id="1862" name="Google Shape;1862;g314dbc6e0b1_0_2716"/>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863" name="Google Shape;1863;g314dbc6e0b1_0_271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864" name="Google Shape;1864;g314dbc6e0b1_0_2716"/>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865" name="Google Shape;1865;g314dbc6e0b1_0_2716"/>
          <p:cNvSpPr txBox="1"/>
          <p:nvPr>
            <p:ph type="title"/>
          </p:nvPr>
        </p:nvSpPr>
        <p:spPr>
          <a:xfrm>
            <a:off x="908884" y="2049328"/>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Evergreen 3">
  <p:cSld name="TITLE_1_1_3_1_1_3_1_1">
    <p:bg>
      <p:bgPr>
        <a:blipFill>
          <a:blip r:embed="rId2">
            <a:alphaModFix/>
          </a:blip>
          <a:stretch>
            <a:fillRect/>
          </a:stretch>
        </a:blipFill>
      </p:bgPr>
    </p:bg>
    <p:spTree>
      <p:nvGrpSpPr>
        <p:cNvPr id="1866" name="Shape 1866"/>
        <p:cNvGrpSpPr/>
        <p:nvPr/>
      </p:nvGrpSpPr>
      <p:grpSpPr>
        <a:xfrm>
          <a:off x="0" y="0"/>
          <a:ext cx="0" cy="0"/>
          <a:chOff x="0" y="0"/>
          <a:chExt cx="0" cy="0"/>
        </a:xfrm>
      </p:grpSpPr>
      <p:sp>
        <p:nvSpPr>
          <p:cNvPr id="1867" name="Google Shape;1867;g314dbc6e0b1_0_272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868" name="Google Shape;1868;g314dbc6e0b1_0_272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869" name="Google Shape;1869;g314dbc6e0b1_0_2721"/>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870" name="Google Shape;1870;g314dbc6e0b1_0_2721"/>
          <p:cNvSpPr txBox="1"/>
          <p:nvPr>
            <p:ph type="title"/>
          </p:nvPr>
        </p:nvSpPr>
        <p:spPr>
          <a:xfrm>
            <a:off x="908884" y="2049328"/>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Green 4">
  <p:cSld name="TITLE_1_1_3_1_1_1_1_1_1">
    <p:bg>
      <p:bgPr>
        <a:blipFill>
          <a:blip r:embed="rId2">
            <a:alphaModFix/>
          </a:blip>
          <a:stretch>
            <a:fillRect/>
          </a:stretch>
        </a:blipFill>
      </p:bgPr>
    </p:bg>
    <p:spTree>
      <p:nvGrpSpPr>
        <p:cNvPr id="176" name="Shape 176"/>
        <p:cNvGrpSpPr/>
        <p:nvPr/>
      </p:nvGrpSpPr>
      <p:grpSpPr>
        <a:xfrm>
          <a:off x="0" y="0"/>
          <a:ext cx="0" cy="0"/>
          <a:chOff x="0" y="0"/>
          <a:chExt cx="0" cy="0"/>
        </a:xfrm>
      </p:grpSpPr>
      <p:sp>
        <p:nvSpPr>
          <p:cNvPr id="177" name="Google Shape;177;p84"/>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78" name="Google Shape;178;p84"/>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79" name="Google Shape;179;p84"/>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180" name="Google Shape;180;p84"/>
          <p:cNvSpPr txBox="1"/>
          <p:nvPr>
            <p:ph type="title"/>
          </p:nvPr>
        </p:nvSpPr>
        <p:spPr>
          <a:xfrm>
            <a:off x="927255" y="2054771"/>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Green 1">
  <p:cSld name="TITLE_1_1_3_2_1_1">
    <p:bg>
      <p:bgPr>
        <a:blipFill>
          <a:blip r:embed="rId2">
            <a:alphaModFix/>
          </a:blip>
          <a:stretch>
            <a:fillRect/>
          </a:stretch>
        </a:blipFill>
      </p:bgPr>
    </p:bg>
    <p:spTree>
      <p:nvGrpSpPr>
        <p:cNvPr id="1871" name="Shape 1871"/>
        <p:cNvGrpSpPr/>
        <p:nvPr/>
      </p:nvGrpSpPr>
      <p:grpSpPr>
        <a:xfrm>
          <a:off x="0" y="0"/>
          <a:ext cx="0" cy="0"/>
          <a:chOff x="0" y="0"/>
          <a:chExt cx="0" cy="0"/>
        </a:xfrm>
      </p:grpSpPr>
      <p:sp>
        <p:nvSpPr>
          <p:cNvPr id="1872" name="Google Shape;1872;g314dbc6e0b1_0_2726"/>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873" name="Google Shape;1873;g314dbc6e0b1_0_272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874" name="Google Shape;1874;g314dbc6e0b1_0_2726"/>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875" name="Google Shape;1875;g314dbc6e0b1_0_2726"/>
          <p:cNvSpPr txBox="1"/>
          <p:nvPr>
            <p:ph type="title"/>
          </p:nvPr>
        </p:nvSpPr>
        <p:spPr>
          <a:xfrm>
            <a:off x="927254" y="2054772"/>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Green 2">
  <p:cSld name="TITLE_1_1_3_1_2_1_1">
    <p:bg>
      <p:bgPr>
        <a:blipFill>
          <a:blip r:embed="rId2">
            <a:alphaModFix/>
          </a:blip>
          <a:stretch>
            <a:fillRect/>
          </a:stretch>
        </a:blipFill>
      </p:bgPr>
    </p:bg>
    <p:spTree>
      <p:nvGrpSpPr>
        <p:cNvPr id="1876" name="Shape 1876"/>
        <p:cNvGrpSpPr/>
        <p:nvPr/>
      </p:nvGrpSpPr>
      <p:grpSpPr>
        <a:xfrm>
          <a:off x="0" y="0"/>
          <a:ext cx="0" cy="0"/>
          <a:chOff x="0" y="0"/>
          <a:chExt cx="0" cy="0"/>
        </a:xfrm>
      </p:grpSpPr>
      <p:sp>
        <p:nvSpPr>
          <p:cNvPr id="1877" name="Google Shape;1877;g314dbc6e0b1_0_273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878" name="Google Shape;1878;g314dbc6e0b1_0_273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879" name="Google Shape;1879;g314dbc6e0b1_0_2731"/>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880" name="Google Shape;1880;g314dbc6e0b1_0_2731"/>
          <p:cNvSpPr txBox="1"/>
          <p:nvPr>
            <p:ph type="title"/>
          </p:nvPr>
        </p:nvSpPr>
        <p:spPr>
          <a:xfrm>
            <a:off x="927254" y="2054772"/>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Green 4">
  <p:cSld name="TITLE_1_1_3_1_1_1_1_1_1">
    <p:bg>
      <p:bgPr>
        <a:blipFill>
          <a:blip r:embed="rId2">
            <a:alphaModFix/>
          </a:blip>
          <a:stretch>
            <a:fillRect/>
          </a:stretch>
        </a:blipFill>
      </p:bgPr>
    </p:bg>
    <p:spTree>
      <p:nvGrpSpPr>
        <p:cNvPr id="1881" name="Shape 1881"/>
        <p:cNvGrpSpPr/>
        <p:nvPr/>
      </p:nvGrpSpPr>
      <p:grpSpPr>
        <a:xfrm>
          <a:off x="0" y="0"/>
          <a:ext cx="0" cy="0"/>
          <a:chOff x="0" y="0"/>
          <a:chExt cx="0" cy="0"/>
        </a:xfrm>
      </p:grpSpPr>
      <p:sp>
        <p:nvSpPr>
          <p:cNvPr id="1882" name="Google Shape;1882;g314dbc6e0b1_0_2736"/>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883" name="Google Shape;1883;g314dbc6e0b1_0_273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1884" name="Google Shape;1884;g314dbc6e0b1_0_2736"/>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885" name="Google Shape;1885;g314dbc6e0b1_0_2736"/>
          <p:cNvSpPr txBox="1"/>
          <p:nvPr>
            <p:ph type="title"/>
          </p:nvPr>
        </p:nvSpPr>
        <p:spPr>
          <a:xfrm>
            <a:off x="927254" y="2054772"/>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1">
  <p:cSld name="TITLE_8">
    <p:spTree>
      <p:nvGrpSpPr>
        <p:cNvPr id="1886" name="Shape 1886"/>
        <p:cNvGrpSpPr/>
        <p:nvPr/>
      </p:nvGrpSpPr>
      <p:grpSpPr>
        <a:xfrm>
          <a:off x="0" y="0"/>
          <a:ext cx="0" cy="0"/>
          <a:chOff x="0" y="0"/>
          <a:chExt cx="0" cy="0"/>
        </a:xfrm>
      </p:grpSpPr>
      <p:sp>
        <p:nvSpPr>
          <p:cNvPr id="1887" name="Google Shape;1887;g314dbc6e0b1_0_274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888" name="Google Shape;1888;g314dbc6e0b1_0_274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889" name="Google Shape;1889;g314dbc6e0b1_0_2741"/>
          <p:cNvSpPr txBox="1"/>
          <p:nvPr>
            <p:ph idx="2" type="body"/>
          </p:nvPr>
        </p:nvSpPr>
        <p:spPr>
          <a:xfrm>
            <a:off x="923654" y="3198600"/>
            <a:ext cx="118650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890" name="Google Shape;1890;g314dbc6e0b1_0_2741"/>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
        <p:nvSpPr>
          <p:cNvPr id="1891" name="Google Shape;1891;g314dbc6e0b1_0_2741"/>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larger font">
  <p:cSld name="TITLE_8_1">
    <p:spTree>
      <p:nvGrpSpPr>
        <p:cNvPr id="1892" name="Shape 1892"/>
        <p:cNvGrpSpPr/>
        <p:nvPr/>
      </p:nvGrpSpPr>
      <p:grpSpPr>
        <a:xfrm>
          <a:off x="0" y="0"/>
          <a:ext cx="0" cy="0"/>
          <a:chOff x="0" y="0"/>
          <a:chExt cx="0" cy="0"/>
        </a:xfrm>
      </p:grpSpPr>
      <p:sp>
        <p:nvSpPr>
          <p:cNvPr id="1893" name="Google Shape;1893;g314dbc6e0b1_0_274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894" name="Google Shape;1894;g314dbc6e0b1_0_2747"/>
          <p:cNvSpPr txBox="1"/>
          <p:nvPr>
            <p:ph type="title"/>
          </p:nvPr>
        </p:nvSpPr>
        <p:spPr>
          <a:xfrm>
            <a:off x="916880" y="2063670"/>
            <a:ext cx="15542400" cy="1260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4800">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895" name="Google Shape;1895;g314dbc6e0b1_0_274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896" name="Google Shape;1896;g314dbc6e0b1_0_2747"/>
          <p:cNvSpPr txBox="1"/>
          <p:nvPr>
            <p:ph idx="2" type="body"/>
          </p:nvPr>
        </p:nvSpPr>
        <p:spPr>
          <a:xfrm>
            <a:off x="923654" y="3503400"/>
            <a:ext cx="11865000" cy="5917200"/>
          </a:xfrm>
          <a:prstGeom prst="rect">
            <a:avLst/>
          </a:prstGeom>
          <a:noFill/>
          <a:ln>
            <a:noFill/>
          </a:ln>
        </p:spPr>
        <p:txBody>
          <a:bodyPr anchorCtr="0" anchor="t" bIns="182850" lIns="182850" spcFirstLastPara="1" rIns="182850" wrap="square" tIns="182850">
            <a:noAutofit/>
          </a:bodyPr>
          <a:lstStyle>
            <a:lvl1pPr indent="-419100" lvl="0" marL="457200" algn="l">
              <a:lnSpc>
                <a:spcPct val="125000"/>
              </a:lnSpc>
              <a:spcBef>
                <a:spcPts val="0"/>
              </a:spcBef>
              <a:spcAft>
                <a:spcPts val="0"/>
              </a:spcAft>
              <a:buSzPts val="3000"/>
              <a:buChar char="●"/>
              <a:defRPr sz="3000"/>
            </a:lvl1pPr>
            <a:lvl2pPr indent="-419100" lvl="1" marL="914400" algn="l">
              <a:lnSpc>
                <a:spcPct val="125000"/>
              </a:lnSpc>
              <a:spcBef>
                <a:spcPts val="0"/>
              </a:spcBef>
              <a:spcAft>
                <a:spcPts val="0"/>
              </a:spcAft>
              <a:buSzPts val="3000"/>
              <a:buChar char="○"/>
              <a:defRPr sz="3000"/>
            </a:lvl2pPr>
            <a:lvl3pPr indent="-419100" lvl="2" marL="1371600" algn="l">
              <a:lnSpc>
                <a:spcPct val="125000"/>
              </a:lnSpc>
              <a:spcBef>
                <a:spcPts val="0"/>
              </a:spcBef>
              <a:spcAft>
                <a:spcPts val="0"/>
              </a:spcAft>
              <a:buSzPts val="3000"/>
              <a:buChar char="■"/>
              <a:defRPr sz="3000"/>
            </a:lvl3pPr>
            <a:lvl4pPr indent="-419100" lvl="3" marL="1828800" algn="l">
              <a:lnSpc>
                <a:spcPct val="125000"/>
              </a:lnSpc>
              <a:spcBef>
                <a:spcPts val="0"/>
              </a:spcBef>
              <a:spcAft>
                <a:spcPts val="0"/>
              </a:spcAft>
              <a:buSzPts val="3000"/>
              <a:buChar char="●"/>
              <a:defRPr sz="3000"/>
            </a:lvl4pPr>
            <a:lvl5pPr indent="-419100" lvl="4" marL="2286000" algn="l">
              <a:lnSpc>
                <a:spcPct val="125000"/>
              </a:lnSpc>
              <a:spcBef>
                <a:spcPts val="0"/>
              </a:spcBef>
              <a:spcAft>
                <a:spcPts val="0"/>
              </a:spcAft>
              <a:buSzPts val="3000"/>
              <a:buChar char="○"/>
              <a:defRPr sz="3000"/>
            </a:lvl5pPr>
            <a:lvl6pPr indent="-419100" lvl="5" marL="2743200" algn="l">
              <a:lnSpc>
                <a:spcPct val="125000"/>
              </a:lnSpc>
              <a:spcBef>
                <a:spcPts val="0"/>
              </a:spcBef>
              <a:spcAft>
                <a:spcPts val="0"/>
              </a:spcAft>
              <a:buSzPts val="3000"/>
              <a:buChar char="■"/>
              <a:defRPr sz="3000"/>
            </a:lvl6pPr>
            <a:lvl7pPr indent="-419100" lvl="6" marL="3200400" algn="l">
              <a:lnSpc>
                <a:spcPct val="125000"/>
              </a:lnSpc>
              <a:spcBef>
                <a:spcPts val="0"/>
              </a:spcBef>
              <a:spcAft>
                <a:spcPts val="0"/>
              </a:spcAft>
              <a:buSzPts val="3000"/>
              <a:buChar char="●"/>
              <a:defRPr sz="3000"/>
            </a:lvl7pPr>
            <a:lvl8pPr indent="-419100" lvl="7" marL="3657600" algn="l">
              <a:lnSpc>
                <a:spcPct val="125000"/>
              </a:lnSpc>
              <a:spcBef>
                <a:spcPts val="0"/>
              </a:spcBef>
              <a:spcAft>
                <a:spcPts val="0"/>
              </a:spcAft>
              <a:buSzPts val="3000"/>
              <a:buChar char="○"/>
              <a:defRPr sz="3000"/>
            </a:lvl8pPr>
            <a:lvl9pPr indent="-419100" lvl="8" marL="4114800" algn="l">
              <a:lnSpc>
                <a:spcPct val="125000"/>
              </a:lnSpc>
              <a:spcBef>
                <a:spcPts val="0"/>
              </a:spcBef>
              <a:spcAft>
                <a:spcPts val="0"/>
              </a:spcAft>
              <a:buSzPts val="3000"/>
              <a:buChar char="■"/>
              <a:defRPr sz="3000"/>
            </a:lvl9pPr>
          </a:lstStyle>
          <a:p/>
        </p:txBody>
      </p:sp>
      <p:pic>
        <p:nvPicPr>
          <p:cNvPr id="1897" name="Google Shape;1897;g314dbc6e0b1_0_2747"/>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with columns">
  <p:cSld name="TITLE_1_1_5_1_1_1">
    <p:spTree>
      <p:nvGrpSpPr>
        <p:cNvPr id="1898" name="Shape 1898"/>
        <p:cNvGrpSpPr/>
        <p:nvPr/>
      </p:nvGrpSpPr>
      <p:grpSpPr>
        <a:xfrm>
          <a:off x="0" y="0"/>
          <a:ext cx="0" cy="0"/>
          <a:chOff x="0" y="0"/>
          <a:chExt cx="0" cy="0"/>
        </a:xfrm>
      </p:grpSpPr>
      <p:sp>
        <p:nvSpPr>
          <p:cNvPr id="1899" name="Google Shape;1899;g314dbc6e0b1_0_275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900" name="Google Shape;1900;g314dbc6e0b1_0_2753"/>
          <p:cNvSpPr txBox="1"/>
          <p:nvPr>
            <p:ph idx="2" type="body"/>
          </p:nvPr>
        </p:nvSpPr>
        <p:spPr>
          <a:xfrm>
            <a:off x="940750" y="3198600"/>
            <a:ext cx="14620800" cy="2659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901" name="Google Shape;1901;g314dbc6e0b1_0_2753"/>
          <p:cNvSpPr txBox="1"/>
          <p:nvPr>
            <p:ph idx="3" type="body"/>
          </p:nvPr>
        </p:nvSpPr>
        <p:spPr>
          <a:xfrm>
            <a:off x="924300" y="6479350"/>
            <a:ext cx="4434000" cy="2659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902" name="Google Shape;1902;g314dbc6e0b1_0_2753"/>
          <p:cNvSpPr txBox="1"/>
          <p:nvPr>
            <p:ph idx="4" type="body"/>
          </p:nvPr>
        </p:nvSpPr>
        <p:spPr>
          <a:xfrm>
            <a:off x="6856150" y="6494000"/>
            <a:ext cx="4434000" cy="2659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903" name="Google Shape;1903;g314dbc6e0b1_0_2753"/>
          <p:cNvSpPr txBox="1"/>
          <p:nvPr>
            <p:ph idx="5" type="body"/>
          </p:nvPr>
        </p:nvSpPr>
        <p:spPr>
          <a:xfrm>
            <a:off x="12788000" y="6494000"/>
            <a:ext cx="4434000" cy="2659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904" name="Google Shape;1904;g314dbc6e0b1_0_275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905" name="Google Shape;1905;g314dbc6e0b1_0_2753"/>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
        <p:nvSpPr>
          <p:cNvPr id="1906" name="Google Shape;1906;g314dbc6e0b1_0_2753"/>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with leaf 1">
  <p:cSld name="TITLE_1_1_2_2_2">
    <p:bg>
      <p:bgPr>
        <a:blipFill>
          <a:blip r:embed="rId2">
            <a:alphaModFix/>
          </a:blip>
          <a:stretch>
            <a:fillRect/>
          </a:stretch>
        </a:blipFill>
      </p:bgPr>
    </p:bg>
    <p:spTree>
      <p:nvGrpSpPr>
        <p:cNvPr id="1907" name="Shape 1907"/>
        <p:cNvGrpSpPr/>
        <p:nvPr/>
      </p:nvGrpSpPr>
      <p:grpSpPr>
        <a:xfrm>
          <a:off x="0" y="0"/>
          <a:ext cx="0" cy="0"/>
          <a:chOff x="0" y="0"/>
          <a:chExt cx="0" cy="0"/>
        </a:xfrm>
      </p:grpSpPr>
      <p:sp>
        <p:nvSpPr>
          <p:cNvPr id="1908" name="Google Shape;1908;g314dbc6e0b1_0_2762"/>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909" name="Google Shape;1909;g314dbc6e0b1_0_2762"/>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910" name="Google Shape;1910;g314dbc6e0b1_0_2762"/>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911" name="Google Shape;1911;g314dbc6e0b1_0_2762"/>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1912" name="Google Shape;1912;g314dbc6e0b1_0_2762"/>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with leaf 2">
  <p:cSld name="TITLE_1_1_2_2_1_2">
    <p:bg>
      <p:bgPr>
        <a:blipFill>
          <a:blip r:embed="rId2">
            <a:alphaModFix/>
          </a:blip>
          <a:stretch>
            <a:fillRect/>
          </a:stretch>
        </a:blipFill>
      </p:bgPr>
    </p:bg>
    <p:spTree>
      <p:nvGrpSpPr>
        <p:cNvPr id="1913" name="Shape 1913"/>
        <p:cNvGrpSpPr/>
        <p:nvPr/>
      </p:nvGrpSpPr>
      <p:grpSpPr>
        <a:xfrm>
          <a:off x="0" y="0"/>
          <a:ext cx="0" cy="0"/>
          <a:chOff x="0" y="0"/>
          <a:chExt cx="0" cy="0"/>
        </a:xfrm>
      </p:grpSpPr>
      <p:sp>
        <p:nvSpPr>
          <p:cNvPr id="1914" name="Google Shape;1914;g314dbc6e0b1_0_2768"/>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915" name="Google Shape;1915;g314dbc6e0b1_0_2768"/>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916" name="Google Shape;1916;g314dbc6e0b1_0_2768"/>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917" name="Google Shape;1917;g314dbc6e0b1_0_2768"/>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1918" name="Google Shape;1918;g314dbc6e0b1_0_2768"/>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with leaf 3">
  <p:cSld name="TITLE_1_1_2_2_1_1_3">
    <p:bg>
      <p:bgPr>
        <a:blipFill>
          <a:blip r:embed="rId2">
            <a:alphaModFix/>
          </a:blip>
          <a:stretch>
            <a:fillRect/>
          </a:stretch>
        </a:blipFill>
      </p:bgPr>
    </p:bg>
    <p:spTree>
      <p:nvGrpSpPr>
        <p:cNvPr id="1919" name="Shape 1919"/>
        <p:cNvGrpSpPr/>
        <p:nvPr/>
      </p:nvGrpSpPr>
      <p:grpSpPr>
        <a:xfrm>
          <a:off x="0" y="0"/>
          <a:ext cx="0" cy="0"/>
          <a:chOff x="0" y="0"/>
          <a:chExt cx="0" cy="0"/>
        </a:xfrm>
      </p:grpSpPr>
      <p:sp>
        <p:nvSpPr>
          <p:cNvPr id="1920" name="Google Shape;1920;g314dbc6e0b1_0_2774"/>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921" name="Google Shape;1921;g314dbc6e0b1_0_2774"/>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922" name="Google Shape;1922;g314dbc6e0b1_0_2774"/>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923" name="Google Shape;1923;g314dbc6e0b1_0_2774"/>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1924" name="Google Shape;1924;g314dbc6e0b1_0_2774"/>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with leaf 4">
  <p:cSld name="TITLE_1_1_2_2_1_1_2_2">
    <p:bg>
      <p:bgPr>
        <a:blipFill>
          <a:blip r:embed="rId2">
            <a:alphaModFix/>
          </a:blip>
          <a:stretch>
            <a:fillRect/>
          </a:stretch>
        </a:blipFill>
      </p:bgPr>
    </p:bg>
    <p:spTree>
      <p:nvGrpSpPr>
        <p:cNvPr id="1925" name="Shape 1925"/>
        <p:cNvGrpSpPr/>
        <p:nvPr/>
      </p:nvGrpSpPr>
      <p:grpSpPr>
        <a:xfrm>
          <a:off x="0" y="0"/>
          <a:ext cx="0" cy="0"/>
          <a:chOff x="0" y="0"/>
          <a:chExt cx="0" cy="0"/>
        </a:xfrm>
      </p:grpSpPr>
      <p:sp>
        <p:nvSpPr>
          <p:cNvPr id="1926" name="Google Shape;1926;g314dbc6e0b1_0_2780"/>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927" name="Google Shape;1927;g314dbc6e0b1_0_2780"/>
          <p:cNvSpPr txBox="1"/>
          <p:nvPr>
            <p:ph idx="2" type="body"/>
          </p:nvPr>
        </p:nvSpPr>
        <p:spPr>
          <a:xfrm>
            <a:off x="940750" y="3198600"/>
            <a:ext cx="11847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928" name="Google Shape;1928;g314dbc6e0b1_0_2780"/>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929" name="Google Shape;1929;g314dbc6e0b1_0_2780"/>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1930" name="Google Shape;1930;g314dbc6e0b1_0_2780"/>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1">
  <p:cSld name="TITLE_8">
    <p:spTree>
      <p:nvGrpSpPr>
        <p:cNvPr id="181" name="Shape 181"/>
        <p:cNvGrpSpPr/>
        <p:nvPr/>
      </p:nvGrpSpPr>
      <p:grpSpPr>
        <a:xfrm>
          <a:off x="0" y="0"/>
          <a:ext cx="0" cy="0"/>
          <a:chOff x="0" y="0"/>
          <a:chExt cx="0" cy="0"/>
        </a:xfrm>
      </p:grpSpPr>
      <p:sp>
        <p:nvSpPr>
          <p:cNvPr id="182" name="Google Shape;182;p85"/>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83" name="Google Shape;183;p8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84" name="Google Shape;184;p85"/>
          <p:cNvSpPr txBox="1"/>
          <p:nvPr>
            <p:ph idx="2" type="body"/>
          </p:nvPr>
        </p:nvSpPr>
        <p:spPr>
          <a:xfrm>
            <a:off x="923654" y="3198600"/>
            <a:ext cx="118650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85" name="Google Shape;185;p85"/>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
        <p:nvSpPr>
          <p:cNvPr id="186" name="Google Shape;186;p85"/>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with leaf 5">
  <p:cSld name="TITLE_1_1_2_2_1_1_2_1_1">
    <p:bg>
      <p:bgPr>
        <a:blipFill>
          <a:blip r:embed="rId2">
            <a:alphaModFix/>
          </a:blip>
          <a:stretch>
            <a:fillRect/>
          </a:stretch>
        </a:blipFill>
      </p:bgPr>
    </p:bg>
    <p:spTree>
      <p:nvGrpSpPr>
        <p:cNvPr id="1931" name="Shape 1931"/>
        <p:cNvGrpSpPr/>
        <p:nvPr/>
      </p:nvGrpSpPr>
      <p:grpSpPr>
        <a:xfrm>
          <a:off x="0" y="0"/>
          <a:ext cx="0" cy="0"/>
          <a:chOff x="0" y="0"/>
          <a:chExt cx="0" cy="0"/>
        </a:xfrm>
      </p:grpSpPr>
      <p:sp>
        <p:nvSpPr>
          <p:cNvPr id="1932" name="Google Shape;1932;g314dbc6e0b1_0_278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933" name="Google Shape;1933;g314dbc6e0b1_0_2786"/>
          <p:cNvSpPr txBox="1"/>
          <p:nvPr>
            <p:ph idx="2" type="body"/>
          </p:nvPr>
        </p:nvSpPr>
        <p:spPr>
          <a:xfrm>
            <a:off x="940750" y="3198600"/>
            <a:ext cx="11866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934" name="Google Shape;1934;g314dbc6e0b1_0_2786"/>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935" name="Google Shape;1935;g314dbc6e0b1_0_2786"/>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1936" name="Google Shape;1936;g314dbc6e0b1_0_2786"/>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evergreen with columns">
  <p:cSld name="TITLE_1_1_5_2_1">
    <p:bg>
      <p:bgPr>
        <a:blipFill>
          <a:blip r:embed="rId2">
            <a:alphaModFix/>
          </a:blip>
          <a:stretch>
            <a:fillRect/>
          </a:stretch>
        </a:blipFill>
      </p:bgPr>
    </p:bg>
    <p:spTree>
      <p:nvGrpSpPr>
        <p:cNvPr id="1937" name="Shape 1937"/>
        <p:cNvGrpSpPr/>
        <p:nvPr/>
      </p:nvGrpSpPr>
      <p:grpSpPr>
        <a:xfrm>
          <a:off x="0" y="0"/>
          <a:ext cx="0" cy="0"/>
          <a:chOff x="0" y="0"/>
          <a:chExt cx="0" cy="0"/>
        </a:xfrm>
      </p:grpSpPr>
      <p:sp>
        <p:nvSpPr>
          <p:cNvPr id="1938" name="Google Shape;1938;g314dbc6e0b1_0_2792"/>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939" name="Google Shape;1939;g314dbc6e0b1_0_2792"/>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sp>
        <p:nvSpPr>
          <p:cNvPr id="1940" name="Google Shape;1940;g314dbc6e0b1_0_2792"/>
          <p:cNvSpPr txBox="1"/>
          <p:nvPr>
            <p:ph idx="2" type="body"/>
          </p:nvPr>
        </p:nvSpPr>
        <p:spPr>
          <a:xfrm>
            <a:off x="940750" y="3198600"/>
            <a:ext cx="14620800" cy="2659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pic>
        <p:nvPicPr>
          <p:cNvPr id="1941" name="Google Shape;1941;g314dbc6e0b1_0_2792"/>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942" name="Google Shape;1942;g314dbc6e0b1_0_2792"/>
          <p:cNvSpPr txBox="1"/>
          <p:nvPr>
            <p:ph idx="3" type="body"/>
          </p:nvPr>
        </p:nvSpPr>
        <p:spPr>
          <a:xfrm>
            <a:off x="924300" y="6479350"/>
            <a:ext cx="4434000" cy="2659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1943" name="Google Shape;1943;g314dbc6e0b1_0_2792"/>
          <p:cNvSpPr txBox="1"/>
          <p:nvPr>
            <p:ph idx="4" type="body"/>
          </p:nvPr>
        </p:nvSpPr>
        <p:spPr>
          <a:xfrm>
            <a:off x="6856150" y="6494000"/>
            <a:ext cx="4434000" cy="2659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1944" name="Google Shape;1944;g314dbc6e0b1_0_2792"/>
          <p:cNvSpPr txBox="1"/>
          <p:nvPr>
            <p:ph idx="5" type="body"/>
          </p:nvPr>
        </p:nvSpPr>
        <p:spPr>
          <a:xfrm>
            <a:off x="12788000" y="6494000"/>
            <a:ext cx="4434000" cy="2659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1945" name="Google Shape;1945;g314dbc6e0b1_0_2792"/>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evergreen larger font">
  <p:cSld name="TITLE_1_1_4_1_1">
    <p:bg>
      <p:bgPr>
        <a:blipFill>
          <a:blip r:embed="rId2">
            <a:alphaModFix/>
          </a:blip>
          <a:stretch>
            <a:fillRect/>
          </a:stretch>
        </a:blipFill>
      </p:bgPr>
    </p:bg>
    <p:spTree>
      <p:nvGrpSpPr>
        <p:cNvPr id="1946" name="Shape 1946"/>
        <p:cNvGrpSpPr/>
        <p:nvPr/>
      </p:nvGrpSpPr>
      <p:grpSpPr>
        <a:xfrm>
          <a:off x="0" y="0"/>
          <a:ext cx="0" cy="0"/>
          <a:chOff x="0" y="0"/>
          <a:chExt cx="0" cy="0"/>
        </a:xfrm>
      </p:grpSpPr>
      <p:sp>
        <p:nvSpPr>
          <p:cNvPr id="1947" name="Google Shape;1947;g314dbc6e0b1_0_280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948" name="Google Shape;1948;g314dbc6e0b1_0_2801"/>
          <p:cNvSpPr txBox="1"/>
          <p:nvPr>
            <p:ph type="title"/>
          </p:nvPr>
        </p:nvSpPr>
        <p:spPr>
          <a:xfrm>
            <a:off x="916880" y="2063670"/>
            <a:ext cx="1643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48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
        <p:nvSpPr>
          <p:cNvPr id="1949" name="Google Shape;1949;g314dbc6e0b1_0_280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sp>
        <p:nvSpPr>
          <p:cNvPr id="1950" name="Google Shape;1950;g314dbc6e0b1_0_2801"/>
          <p:cNvSpPr txBox="1"/>
          <p:nvPr>
            <p:ph idx="2" type="body"/>
          </p:nvPr>
        </p:nvSpPr>
        <p:spPr>
          <a:xfrm>
            <a:off x="940750" y="3503400"/>
            <a:ext cx="11847600" cy="5917200"/>
          </a:xfrm>
          <a:prstGeom prst="rect">
            <a:avLst/>
          </a:prstGeom>
          <a:noFill/>
          <a:ln>
            <a:noFill/>
          </a:ln>
        </p:spPr>
        <p:txBody>
          <a:bodyPr anchorCtr="0" anchor="t" bIns="182850" lIns="182850" spcFirstLastPara="1" rIns="182850" wrap="square" tIns="182850">
            <a:noAutofit/>
          </a:bodyPr>
          <a:lstStyle>
            <a:lvl1pPr indent="-419100" lvl="0" marL="457200" algn="l">
              <a:lnSpc>
                <a:spcPct val="125000"/>
              </a:lnSpc>
              <a:spcBef>
                <a:spcPts val="0"/>
              </a:spcBef>
              <a:spcAft>
                <a:spcPts val="0"/>
              </a:spcAft>
              <a:buClr>
                <a:srgbClr val="FFFFFF"/>
              </a:buClr>
              <a:buSzPts val="3000"/>
              <a:buChar char="●"/>
              <a:defRPr sz="3000">
                <a:solidFill>
                  <a:srgbClr val="FFFFFF"/>
                </a:solidFill>
              </a:defRPr>
            </a:lvl1pPr>
            <a:lvl2pPr indent="-419100" lvl="1" marL="914400" algn="l">
              <a:lnSpc>
                <a:spcPct val="125000"/>
              </a:lnSpc>
              <a:spcBef>
                <a:spcPts val="0"/>
              </a:spcBef>
              <a:spcAft>
                <a:spcPts val="0"/>
              </a:spcAft>
              <a:buClr>
                <a:srgbClr val="FFFFFF"/>
              </a:buClr>
              <a:buSzPts val="3000"/>
              <a:buChar char="○"/>
              <a:defRPr sz="3000">
                <a:solidFill>
                  <a:srgbClr val="FFFFFF"/>
                </a:solidFill>
              </a:defRPr>
            </a:lvl2pPr>
            <a:lvl3pPr indent="-419100" lvl="2" marL="1371600" algn="l">
              <a:lnSpc>
                <a:spcPct val="125000"/>
              </a:lnSpc>
              <a:spcBef>
                <a:spcPts val="0"/>
              </a:spcBef>
              <a:spcAft>
                <a:spcPts val="0"/>
              </a:spcAft>
              <a:buClr>
                <a:srgbClr val="FFFFFF"/>
              </a:buClr>
              <a:buSzPts val="3000"/>
              <a:buChar char="■"/>
              <a:defRPr sz="3000">
                <a:solidFill>
                  <a:srgbClr val="FFFFFF"/>
                </a:solidFill>
              </a:defRPr>
            </a:lvl3pPr>
            <a:lvl4pPr indent="-419100" lvl="3" marL="1828800" algn="l">
              <a:lnSpc>
                <a:spcPct val="125000"/>
              </a:lnSpc>
              <a:spcBef>
                <a:spcPts val="0"/>
              </a:spcBef>
              <a:spcAft>
                <a:spcPts val="0"/>
              </a:spcAft>
              <a:buClr>
                <a:srgbClr val="FFFFFF"/>
              </a:buClr>
              <a:buSzPts val="3000"/>
              <a:buChar char="●"/>
              <a:defRPr sz="3000">
                <a:solidFill>
                  <a:srgbClr val="FFFFFF"/>
                </a:solidFill>
              </a:defRPr>
            </a:lvl4pPr>
            <a:lvl5pPr indent="-419100" lvl="4" marL="2286000" algn="l">
              <a:lnSpc>
                <a:spcPct val="125000"/>
              </a:lnSpc>
              <a:spcBef>
                <a:spcPts val="0"/>
              </a:spcBef>
              <a:spcAft>
                <a:spcPts val="0"/>
              </a:spcAft>
              <a:buClr>
                <a:srgbClr val="FFFFFF"/>
              </a:buClr>
              <a:buSzPts val="3000"/>
              <a:buChar char="○"/>
              <a:defRPr sz="3000">
                <a:solidFill>
                  <a:srgbClr val="FFFFFF"/>
                </a:solidFill>
              </a:defRPr>
            </a:lvl5pPr>
            <a:lvl6pPr indent="-419100" lvl="5" marL="2743200" algn="l">
              <a:lnSpc>
                <a:spcPct val="125000"/>
              </a:lnSpc>
              <a:spcBef>
                <a:spcPts val="0"/>
              </a:spcBef>
              <a:spcAft>
                <a:spcPts val="0"/>
              </a:spcAft>
              <a:buClr>
                <a:srgbClr val="FFFFFF"/>
              </a:buClr>
              <a:buSzPts val="3000"/>
              <a:buChar char="■"/>
              <a:defRPr sz="3000">
                <a:solidFill>
                  <a:srgbClr val="FFFFFF"/>
                </a:solidFill>
              </a:defRPr>
            </a:lvl6pPr>
            <a:lvl7pPr indent="-419100" lvl="6" marL="3200400" algn="l">
              <a:lnSpc>
                <a:spcPct val="125000"/>
              </a:lnSpc>
              <a:spcBef>
                <a:spcPts val="0"/>
              </a:spcBef>
              <a:spcAft>
                <a:spcPts val="0"/>
              </a:spcAft>
              <a:buClr>
                <a:srgbClr val="FFFFFF"/>
              </a:buClr>
              <a:buSzPts val="3000"/>
              <a:buChar char="●"/>
              <a:defRPr sz="3000">
                <a:solidFill>
                  <a:srgbClr val="FFFFFF"/>
                </a:solidFill>
              </a:defRPr>
            </a:lvl7pPr>
            <a:lvl8pPr indent="-419100" lvl="7" marL="3657600" algn="l">
              <a:lnSpc>
                <a:spcPct val="125000"/>
              </a:lnSpc>
              <a:spcBef>
                <a:spcPts val="0"/>
              </a:spcBef>
              <a:spcAft>
                <a:spcPts val="0"/>
              </a:spcAft>
              <a:buClr>
                <a:srgbClr val="FFFFFF"/>
              </a:buClr>
              <a:buSzPts val="3000"/>
              <a:buChar char="○"/>
              <a:defRPr sz="3000">
                <a:solidFill>
                  <a:srgbClr val="FFFFFF"/>
                </a:solidFill>
              </a:defRPr>
            </a:lvl8pPr>
            <a:lvl9pPr indent="-419100" lvl="8" marL="4114800" algn="l">
              <a:lnSpc>
                <a:spcPct val="125000"/>
              </a:lnSpc>
              <a:spcBef>
                <a:spcPts val="0"/>
              </a:spcBef>
              <a:spcAft>
                <a:spcPts val="0"/>
              </a:spcAft>
              <a:buClr>
                <a:srgbClr val="FFFFFF"/>
              </a:buClr>
              <a:buSzPts val="3000"/>
              <a:buChar char="■"/>
              <a:defRPr sz="3000">
                <a:solidFill>
                  <a:srgbClr val="FFFFFF"/>
                </a:solidFill>
              </a:defRPr>
            </a:lvl9pPr>
          </a:lstStyle>
          <a:p/>
        </p:txBody>
      </p:sp>
      <p:pic>
        <p:nvPicPr>
          <p:cNvPr id="1951" name="Google Shape;1951;g314dbc6e0b1_0_2801"/>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evergreen with leaf 2">
  <p:cSld name="TITLE_1_1_3_1_3_1">
    <p:bg>
      <p:bgPr>
        <a:blipFill>
          <a:blip r:embed="rId2">
            <a:alphaModFix/>
          </a:blip>
          <a:stretch>
            <a:fillRect/>
          </a:stretch>
        </a:blipFill>
      </p:bgPr>
    </p:bg>
    <p:spTree>
      <p:nvGrpSpPr>
        <p:cNvPr id="1952" name="Shape 1952"/>
        <p:cNvGrpSpPr/>
        <p:nvPr/>
      </p:nvGrpSpPr>
      <p:grpSpPr>
        <a:xfrm>
          <a:off x="0" y="0"/>
          <a:ext cx="0" cy="0"/>
          <a:chOff x="0" y="0"/>
          <a:chExt cx="0" cy="0"/>
        </a:xfrm>
      </p:grpSpPr>
      <p:sp>
        <p:nvSpPr>
          <p:cNvPr id="1953" name="Google Shape;1953;g314dbc6e0b1_0_280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954" name="Google Shape;1954;g314dbc6e0b1_0_2807"/>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955" name="Google Shape;1955;g314dbc6e0b1_0_280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sp>
        <p:nvSpPr>
          <p:cNvPr id="1956" name="Google Shape;1956;g314dbc6e0b1_0_2807"/>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1957" name="Google Shape;1957;g314dbc6e0b1_0_2807"/>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evergreen with leaf 3">
  <p:cSld name="TITLE_1_1_3_1_1_2_1">
    <p:bg>
      <p:bgPr>
        <a:blipFill>
          <a:blip r:embed="rId2">
            <a:alphaModFix/>
          </a:blip>
          <a:stretch>
            <a:fillRect/>
          </a:stretch>
        </a:blipFill>
      </p:bgPr>
    </p:bg>
    <p:spTree>
      <p:nvGrpSpPr>
        <p:cNvPr id="1958" name="Shape 1958"/>
        <p:cNvGrpSpPr/>
        <p:nvPr/>
      </p:nvGrpSpPr>
      <p:grpSpPr>
        <a:xfrm>
          <a:off x="0" y="0"/>
          <a:ext cx="0" cy="0"/>
          <a:chOff x="0" y="0"/>
          <a:chExt cx="0" cy="0"/>
        </a:xfrm>
      </p:grpSpPr>
      <p:sp>
        <p:nvSpPr>
          <p:cNvPr id="1959" name="Google Shape;1959;g314dbc6e0b1_0_281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960" name="Google Shape;1960;g314dbc6e0b1_0_2813"/>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961" name="Google Shape;1961;g314dbc6e0b1_0_2813"/>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
        <p:nvSpPr>
          <p:cNvPr id="1962" name="Google Shape;1962;g314dbc6e0b1_0_281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sp>
        <p:nvSpPr>
          <p:cNvPr id="1963" name="Google Shape;1963;g314dbc6e0b1_0_2813"/>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hite">
  <p:cSld name="TITLE_7_3">
    <p:spTree>
      <p:nvGrpSpPr>
        <p:cNvPr id="1964" name="Shape 1964"/>
        <p:cNvGrpSpPr/>
        <p:nvPr/>
      </p:nvGrpSpPr>
      <p:grpSpPr>
        <a:xfrm>
          <a:off x="0" y="0"/>
          <a:ext cx="0" cy="0"/>
          <a:chOff x="0" y="0"/>
          <a:chExt cx="0" cy="0"/>
        </a:xfrm>
      </p:grpSpPr>
      <p:sp>
        <p:nvSpPr>
          <p:cNvPr id="1965" name="Google Shape;1965;g314dbc6e0b1_0_281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966" name="Google Shape;1966;g314dbc6e0b1_0_2819"/>
          <p:cNvSpPr txBox="1"/>
          <p:nvPr>
            <p:ph type="title"/>
          </p:nvPr>
        </p:nvSpPr>
        <p:spPr>
          <a:xfrm>
            <a:off x="916900" y="2673250"/>
            <a:ext cx="7323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967" name="Google Shape;1967;g314dbc6e0b1_0_281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968" name="Google Shape;1968;g314dbc6e0b1_0_2819"/>
          <p:cNvSpPr txBox="1"/>
          <p:nvPr>
            <p:ph idx="2" type="body"/>
          </p:nvPr>
        </p:nvSpPr>
        <p:spPr>
          <a:xfrm>
            <a:off x="10047500" y="2667000"/>
            <a:ext cx="72810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969" name="Google Shape;1969;g314dbc6e0b1_0_2819"/>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cxnSp>
        <p:nvCxnSpPr>
          <p:cNvPr id="1970" name="Google Shape;1970;g314dbc6e0b1_0_2819"/>
          <p:cNvCxnSpPr/>
          <p:nvPr/>
        </p:nvCxnSpPr>
        <p:spPr>
          <a:xfrm>
            <a:off x="9144000" y="2460494"/>
            <a:ext cx="0" cy="5819400"/>
          </a:xfrm>
          <a:prstGeom prst="straightConnector1">
            <a:avLst/>
          </a:prstGeom>
          <a:noFill/>
          <a:ln cap="flat" cmpd="sng" w="9525">
            <a:solidFill>
              <a:srgbClr val="D9D9D9"/>
            </a:solidFill>
            <a:prstDash val="solid"/>
            <a:round/>
            <a:headEnd len="sm" w="sm" type="none"/>
            <a:tailEnd len="sm" w="sm" type="none"/>
          </a:ln>
        </p:spPr>
      </p:cxnSp>
    </p:spTree>
  </p:cSld>
  <p:clrMapOvr>
    <a:masterClrMapping/>
  </p:clrMapOvr>
</p:sldLayout>
</file>

<file path=ppt/slideLayouts/slideLayout3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evergreen">
  <p:cSld name="TITLE_7_3_1">
    <p:bg>
      <p:bgPr>
        <a:solidFill>
          <a:schemeClr val="dk1"/>
        </a:solidFill>
      </p:bgPr>
    </p:bg>
    <p:spTree>
      <p:nvGrpSpPr>
        <p:cNvPr id="1971" name="Shape 1971"/>
        <p:cNvGrpSpPr/>
        <p:nvPr/>
      </p:nvGrpSpPr>
      <p:grpSpPr>
        <a:xfrm>
          <a:off x="0" y="0"/>
          <a:ext cx="0" cy="0"/>
          <a:chOff x="0" y="0"/>
          <a:chExt cx="0" cy="0"/>
        </a:xfrm>
      </p:grpSpPr>
      <p:sp>
        <p:nvSpPr>
          <p:cNvPr id="1972" name="Google Shape;1972;g314dbc6e0b1_0_2826"/>
          <p:cNvSpPr txBox="1"/>
          <p:nvPr>
            <p:ph type="title"/>
          </p:nvPr>
        </p:nvSpPr>
        <p:spPr>
          <a:xfrm>
            <a:off x="916900" y="2673250"/>
            <a:ext cx="7323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1973" name="Google Shape;1973;g314dbc6e0b1_0_282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1974" name="Google Shape;1974;g314dbc6e0b1_0_2826"/>
          <p:cNvSpPr txBox="1"/>
          <p:nvPr>
            <p:ph idx="2" type="body"/>
          </p:nvPr>
        </p:nvSpPr>
        <p:spPr>
          <a:xfrm>
            <a:off x="10047500" y="2667000"/>
            <a:ext cx="72810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cxnSp>
        <p:nvCxnSpPr>
          <p:cNvPr id="1975" name="Google Shape;1975;g314dbc6e0b1_0_2826"/>
          <p:cNvCxnSpPr/>
          <p:nvPr/>
        </p:nvCxnSpPr>
        <p:spPr>
          <a:xfrm>
            <a:off x="9144000" y="2460494"/>
            <a:ext cx="0" cy="5819400"/>
          </a:xfrm>
          <a:prstGeom prst="straightConnector1">
            <a:avLst/>
          </a:prstGeom>
          <a:noFill/>
          <a:ln cap="flat" cmpd="sng" w="9525">
            <a:solidFill>
              <a:schemeClr val="lt2"/>
            </a:solidFill>
            <a:prstDash val="solid"/>
            <a:round/>
            <a:headEnd len="sm" w="sm" type="none"/>
            <a:tailEnd len="sm" w="sm" type="none"/>
          </a:ln>
        </p:spPr>
      </p:cxnSp>
      <p:sp>
        <p:nvSpPr>
          <p:cNvPr id="1976" name="Google Shape;1976;g314dbc6e0b1_0_2826"/>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977" name="Google Shape;1977;g314dbc6e0b1_0_2826"/>
          <p:cNvPicPr preferRelativeResize="0"/>
          <p:nvPr/>
        </p:nvPicPr>
        <p:blipFill rotWithShape="1">
          <a:blip r:embed="rId2">
            <a:alphaModFix/>
          </a:blip>
          <a:srcRect b="0" l="0" r="0" t="0"/>
          <a:stretch/>
        </p:blipFill>
        <p:spPr>
          <a:xfrm>
            <a:off x="16328506" y="9624756"/>
            <a:ext cx="847417" cy="190401"/>
          </a:xfrm>
          <a:prstGeom prst="rect">
            <a:avLst/>
          </a:prstGeom>
          <a:noFill/>
          <a:ln>
            <a:noFill/>
          </a:ln>
        </p:spPr>
      </p:pic>
    </p:spTree>
  </p:cSld>
  <p:clrMapOvr>
    <a:masterClrMapping/>
  </p:clrMapOvr>
</p:sldLayout>
</file>

<file path=ppt/slideLayouts/slideLayout3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2">
  <p:cSld name="TITLE_1_8">
    <p:bg>
      <p:bgPr>
        <a:blipFill>
          <a:blip r:embed="rId2">
            <a:alphaModFix/>
          </a:blip>
          <a:stretch>
            <a:fillRect/>
          </a:stretch>
        </a:blipFill>
      </p:bgPr>
    </p:bg>
    <p:spTree>
      <p:nvGrpSpPr>
        <p:cNvPr id="1978" name="Shape 1978"/>
        <p:cNvGrpSpPr/>
        <p:nvPr/>
      </p:nvGrpSpPr>
      <p:grpSpPr>
        <a:xfrm>
          <a:off x="0" y="0"/>
          <a:ext cx="0" cy="0"/>
          <a:chOff x="0" y="0"/>
          <a:chExt cx="0" cy="0"/>
        </a:xfrm>
      </p:grpSpPr>
      <p:sp>
        <p:nvSpPr>
          <p:cNvPr id="1979" name="Google Shape;1979;g314dbc6e0b1_0_283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980" name="Google Shape;1980;g314dbc6e0b1_0_283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981" name="Google Shape;1981;g314dbc6e0b1_0_2833"/>
          <p:cNvSpPr txBox="1"/>
          <p:nvPr>
            <p:ph idx="2" type="body"/>
          </p:nvPr>
        </p:nvSpPr>
        <p:spPr>
          <a:xfrm>
            <a:off x="92238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1982" name="Google Shape;1982;g314dbc6e0b1_0_2833"/>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
        <p:nvSpPr>
          <p:cNvPr id="1983" name="Google Shape;1983;g314dbc6e0b1_0_2833"/>
          <p:cNvSpPr txBox="1"/>
          <p:nvPr>
            <p:ph idx="3"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pic>
        <p:nvPicPr>
          <p:cNvPr id="1984" name="Google Shape;1984;g314dbc6e0b1_0_2833"/>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985" name="Google Shape;1985;g314dbc6e0b1_0_2833"/>
          <p:cNvSpPr txBox="1"/>
          <p:nvPr>
            <p:ph idx="4"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3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1 larger font">
  <p:cSld name="TITLE_1_7_1">
    <p:bg>
      <p:bgPr>
        <a:blipFill>
          <a:blip r:embed="rId2">
            <a:alphaModFix/>
          </a:blip>
          <a:stretch>
            <a:fillRect/>
          </a:stretch>
        </a:blipFill>
      </p:bgPr>
    </p:bg>
    <p:spTree>
      <p:nvGrpSpPr>
        <p:cNvPr id="1986" name="Shape 1986"/>
        <p:cNvGrpSpPr/>
        <p:nvPr/>
      </p:nvGrpSpPr>
      <p:grpSpPr>
        <a:xfrm>
          <a:off x="0" y="0"/>
          <a:ext cx="0" cy="0"/>
          <a:chOff x="0" y="0"/>
          <a:chExt cx="0" cy="0"/>
        </a:xfrm>
      </p:grpSpPr>
      <p:sp>
        <p:nvSpPr>
          <p:cNvPr id="1987" name="Google Shape;1987;g314dbc6e0b1_0_284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988" name="Google Shape;1988;g314dbc6e0b1_0_284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989" name="Google Shape;1989;g314dbc6e0b1_0_2841"/>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419100" lvl="0" marL="457200" algn="l">
              <a:lnSpc>
                <a:spcPct val="125000"/>
              </a:lnSpc>
              <a:spcBef>
                <a:spcPts val="0"/>
              </a:spcBef>
              <a:spcAft>
                <a:spcPts val="0"/>
              </a:spcAft>
              <a:buSzPts val="3000"/>
              <a:buChar char="●"/>
              <a:defRPr sz="3000"/>
            </a:lvl1pPr>
            <a:lvl2pPr indent="-419100" lvl="1" marL="914400" algn="l">
              <a:lnSpc>
                <a:spcPct val="125000"/>
              </a:lnSpc>
              <a:spcBef>
                <a:spcPts val="0"/>
              </a:spcBef>
              <a:spcAft>
                <a:spcPts val="0"/>
              </a:spcAft>
              <a:buSzPts val="3000"/>
              <a:buChar char="○"/>
              <a:defRPr sz="3000"/>
            </a:lvl2pPr>
            <a:lvl3pPr indent="-419100" lvl="2" marL="1371600" algn="l">
              <a:lnSpc>
                <a:spcPct val="125000"/>
              </a:lnSpc>
              <a:spcBef>
                <a:spcPts val="0"/>
              </a:spcBef>
              <a:spcAft>
                <a:spcPts val="0"/>
              </a:spcAft>
              <a:buSzPts val="3000"/>
              <a:buChar char="■"/>
              <a:defRPr sz="3000"/>
            </a:lvl3pPr>
            <a:lvl4pPr indent="-419100" lvl="3" marL="1828800" algn="l">
              <a:lnSpc>
                <a:spcPct val="125000"/>
              </a:lnSpc>
              <a:spcBef>
                <a:spcPts val="0"/>
              </a:spcBef>
              <a:spcAft>
                <a:spcPts val="0"/>
              </a:spcAft>
              <a:buSzPts val="3000"/>
              <a:buChar char="●"/>
              <a:defRPr sz="3000"/>
            </a:lvl4pPr>
            <a:lvl5pPr indent="-419100" lvl="4" marL="2286000" algn="l">
              <a:lnSpc>
                <a:spcPct val="125000"/>
              </a:lnSpc>
              <a:spcBef>
                <a:spcPts val="0"/>
              </a:spcBef>
              <a:spcAft>
                <a:spcPts val="0"/>
              </a:spcAft>
              <a:buSzPts val="3000"/>
              <a:buChar char="○"/>
              <a:defRPr sz="3000"/>
            </a:lvl5pPr>
            <a:lvl6pPr indent="-419100" lvl="5" marL="2743200" algn="l">
              <a:lnSpc>
                <a:spcPct val="125000"/>
              </a:lnSpc>
              <a:spcBef>
                <a:spcPts val="0"/>
              </a:spcBef>
              <a:spcAft>
                <a:spcPts val="0"/>
              </a:spcAft>
              <a:buSzPts val="3000"/>
              <a:buChar char="■"/>
              <a:defRPr sz="3000"/>
            </a:lvl6pPr>
            <a:lvl7pPr indent="-419100" lvl="6" marL="3200400" algn="l">
              <a:lnSpc>
                <a:spcPct val="125000"/>
              </a:lnSpc>
              <a:spcBef>
                <a:spcPts val="0"/>
              </a:spcBef>
              <a:spcAft>
                <a:spcPts val="0"/>
              </a:spcAft>
              <a:buSzPts val="3000"/>
              <a:buChar char="●"/>
              <a:defRPr sz="3000"/>
            </a:lvl7pPr>
            <a:lvl8pPr indent="-419100" lvl="7" marL="3657600" algn="l">
              <a:lnSpc>
                <a:spcPct val="125000"/>
              </a:lnSpc>
              <a:spcBef>
                <a:spcPts val="0"/>
              </a:spcBef>
              <a:spcAft>
                <a:spcPts val="0"/>
              </a:spcAft>
              <a:buSzPts val="3000"/>
              <a:buChar char="○"/>
              <a:defRPr sz="3000"/>
            </a:lvl8pPr>
            <a:lvl9pPr indent="-419100" lvl="8" marL="4114800" algn="l">
              <a:lnSpc>
                <a:spcPct val="125000"/>
              </a:lnSpc>
              <a:spcBef>
                <a:spcPts val="0"/>
              </a:spcBef>
              <a:spcAft>
                <a:spcPts val="0"/>
              </a:spcAft>
              <a:buSzPts val="3000"/>
              <a:buChar char="■"/>
              <a:defRPr sz="3000"/>
            </a:lvl9pPr>
          </a:lstStyle>
          <a:p/>
        </p:txBody>
      </p:sp>
      <p:sp>
        <p:nvSpPr>
          <p:cNvPr id="1990" name="Google Shape;1990;g314dbc6e0b1_0_2841"/>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
        <p:nvSpPr>
          <p:cNvPr id="1991" name="Google Shape;1991;g314dbc6e0b1_0_2841"/>
          <p:cNvSpPr txBox="1"/>
          <p:nvPr>
            <p:ph idx="3"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419100" lvl="0" marL="457200" algn="l">
              <a:lnSpc>
                <a:spcPct val="125000"/>
              </a:lnSpc>
              <a:spcBef>
                <a:spcPts val="0"/>
              </a:spcBef>
              <a:spcAft>
                <a:spcPts val="0"/>
              </a:spcAft>
              <a:buClr>
                <a:srgbClr val="FFFFFF"/>
              </a:buClr>
              <a:buSzPts val="3000"/>
              <a:buChar char="●"/>
              <a:defRPr sz="3000">
                <a:solidFill>
                  <a:srgbClr val="FFFFFF"/>
                </a:solidFill>
              </a:defRPr>
            </a:lvl1pPr>
            <a:lvl2pPr indent="-419100" lvl="1" marL="914400" algn="l">
              <a:lnSpc>
                <a:spcPct val="125000"/>
              </a:lnSpc>
              <a:spcBef>
                <a:spcPts val="0"/>
              </a:spcBef>
              <a:spcAft>
                <a:spcPts val="0"/>
              </a:spcAft>
              <a:buClr>
                <a:srgbClr val="FFFFFF"/>
              </a:buClr>
              <a:buSzPts val="3000"/>
              <a:buChar char="○"/>
              <a:defRPr sz="3000">
                <a:solidFill>
                  <a:srgbClr val="FFFFFF"/>
                </a:solidFill>
              </a:defRPr>
            </a:lvl2pPr>
            <a:lvl3pPr indent="-419100" lvl="2" marL="1371600" algn="l">
              <a:lnSpc>
                <a:spcPct val="125000"/>
              </a:lnSpc>
              <a:spcBef>
                <a:spcPts val="0"/>
              </a:spcBef>
              <a:spcAft>
                <a:spcPts val="0"/>
              </a:spcAft>
              <a:buClr>
                <a:srgbClr val="FFFFFF"/>
              </a:buClr>
              <a:buSzPts val="3000"/>
              <a:buChar char="■"/>
              <a:defRPr sz="3000">
                <a:solidFill>
                  <a:srgbClr val="FFFFFF"/>
                </a:solidFill>
              </a:defRPr>
            </a:lvl3pPr>
            <a:lvl4pPr indent="-419100" lvl="3" marL="1828800" algn="l">
              <a:lnSpc>
                <a:spcPct val="125000"/>
              </a:lnSpc>
              <a:spcBef>
                <a:spcPts val="0"/>
              </a:spcBef>
              <a:spcAft>
                <a:spcPts val="0"/>
              </a:spcAft>
              <a:buClr>
                <a:srgbClr val="FFFFFF"/>
              </a:buClr>
              <a:buSzPts val="3000"/>
              <a:buChar char="●"/>
              <a:defRPr sz="3000">
                <a:solidFill>
                  <a:srgbClr val="FFFFFF"/>
                </a:solidFill>
              </a:defRPr>
            </a:lvl4pPr>
            <a:lvl5pPr indent="-419100" lvl="4" marL="2286000" algn="l">
              <a:lnSpc>
                <a:spcPct val="125000"/>
              </a:lnSpc>
              <a:spcBef>
                <a:spcPts val="0"/>
              </a:spcBef>
              <a:spcAft>
                <a:spcPts val="0"/>
              </a:spcAft>
              <a:buClr>
                <a:srgbClr val="FFFFFF"/>
              </a:buClr>
              <a:buSzPts val="3000"/>
              <a:buChar char="○"/>
              <a:defRPr sz="3000">
                <a:solidFill>
                  <a:srgbClr val="FFFFFF"/>
                </a:solidFill>
              </a:defRPr>
            </a:lvl5pPr>
            <a:lvl6pPr indent="-419100" lvl="5" marL="2743200" algn="l">
              <a:lnSpc>
                <a:spcPct val="125000"/>
              </a:lnSpc>
              <a:spcBef>
                <a:spcPts val="0"/>
              </a:spcBef>
              <a:spcAft>
                <a:spcPts val="0"/>
              </a:spcAft>
              <a:buClr>
                <a:srgbClr val="FFFFFF"/>
              </a:buClr>
              <a:buSzPts val="3000"/>
              <a:buChar char="■"/>
              <a:defRPr sz="3000">
                <a:solidFill>
                  <a:srgbClr val="FFFFFF"/>
                </a:solidFill>
              </a:defRPr>
            </a:lvl6pPr>
            <a:lvl7pPr indent="-419100" lvl="6" marL="3200400" algn="l">
              <a:lnSpc>
                <a:spcPct val="125000"/>
              </a:lnSpc>
              <a:spcBef>
                <a:spcPts val="0"/>
              </a:spcBef>
              <a:spcAft>
                <a:spcPts val="0"/>
              </a:spcAft>
              <a:buClr>
                <a:srgbClr val="FFFFFF"/>
              </a:buClr>
              <a:buSzPts val="3000"/>
              <a:buChar char="●"/>
              <a:defRPr sz="3000">
                <a:solidFill>
                  <a:srgbClr val="FFFFFF"/>
                </a:solidFill>
              </a:defRPr>
            </a:lvl7pPr>
            <a:lvl8pPr indent="-419100" lvl="7" marL="3657600" algn="l">
              <a:lnSpc>
                <a:spcPct val="125000"/>
              </a:lnSpc>
              <a:spcBef>
                <a:spcPts val="0"/>
              </a:spcBef>
              <a:spcAft>
                <a:spcPts val="0"/>
              </a:spcAft>
              <a:buClr>
                <a:srgbClr val="FFFFFF"/>
              </a:buClr>
              <a:buSzPts val="3000"/>
              <a:buChar char="○"/>
              <a:defRPr sz="3000">
                <a:solidFill>
                  <a:srgbClr val="FFFFFF"/>
                </a:solidFill>
              </a:defRPr>
            </a:lvl8pPr>
            <a:lvl9pPr indent="-419100" lvl="8" marL="4114800" algn="l">
              <a:lnSpc>
                <a:spcPct val="125000"/>
              </a:lnSpc>
              <a:spcBef>
                <a:spcPts val="0"/>
              </a:spcBef>
              <a:spcAft>
                <a:spcPts val="0"/>
              </a:spcAft>
              <a:buClr>
                <a:srgbClr val="FFFFFF"/>
              </a:buClr>
              <a:buSzPts val="3000"/>
              <a:buChar char="■"/>
              <a:defRPr sz="3000">
                <a:solidFill>
                  <a:srgbClr val="FFFFFF"/>
                </a:solidFill>
              </a:defRPr>
            </a:lvl9pPr>
          </a:lstStyle>
          <a:p/>
        </p:txBody>
      </p:sp>
      <p:pic>
        <p:nvPicPr>
          <p:cNvPr id="1992" name="Google Shape;1992;g314dbc6e0b1_0_2841"/>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1993" name="Google Shape;1993;g314dbc6e0b1_0_2841"/>
          <p:cNvSpPr txBox="1"/>
          <p:nvPr>
            <p:ph idx="4"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3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big headline">
  <p:cSld name="TITLE_7_1">
    <p:bg>
      <p:bgPr>
        <a:blipFill>
          <a:blip r:embed="rId2">
            <a:alphaModFix/>
          </a:blip>
          <a:stretch>
            <a:fillRect/>
          </a:stretch>
        </a:blipFill>
      </p:bgPr>
    </p:bg>
    <p:spTree>
      <p:nvGrpSpPr>
        <p:cNvPr id="1994" name="Shape 1994"/>
        <p:cNvGrpSpPr/>
        <p:nvPr/>
      </p:nvGrpSpPr>
      <p:grpSpPr>
        <a:xfrm>
          <a:off x="0" y="0"/>
          <a:ext cx="0" cy="0"/>
          <a:chOff x="0" y="0"/>
          <a:chExt cx="0" cy="0"/>
        </a:xfrm>
      </p:grpSpPr>
      <p:sp>
        <p:nvSpPr>
          <p:cNvPr id="1995" name="Google Shape;1995;g314dbc6e0b1_0_284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996" name="Google Shape;1996;g314dbc6e0b1_0_2849"/>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1997" name="Google Shape;1997;g314dbc6e0b1_0_284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998" name="Google Shape;1998;g314dbc6e0b1_0_2849"/>
          <p:cNvSpPr txBox="1"/>
          <p:nvPr>
            <p:ph idx="2" type="body"/>
          </p:nvPr>
        </p:nvSpPr>
        <p:spPr>
          <a:xfrm>
            <a:off x="10029800" y="20433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1999" name="Google Shape;1999;g314dbc6e0b1_0_2849"/>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18">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larger font">
  <p:cSld name="TITLE_8_1">
    <p:spTree>
      <p:nvGrpSpPr>
        <p:cNvPr id="187" name="Shape 187"/>
        <p:cNvGrpSpPr/>
        <p:nvPr/>
      </p:nvGrpSpPr>
      <p:grpSpPr>
        <a:xfrm>
          <a:off x="0" y="0"/>
          <a:ext cx="0" cy="0"/>
          <a:chOff x="0" y="0"/>
          <a:chExt cx="0" cy="0"/>
        </a:xfrm>
      </p:grpSpPr>
      <p:sp>
        <p:nvSpPr>
          <p:cNvPr id="188" name="Google Shape;188;p86"/>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89" name="Google Shape;189;p86"/>
          <p:cNvSpPr txBox="1"/>
          <p:nvPr>
            <p:ph type="title"/>
          </p:nvPr>
        </p:nvSpPr>
        <p:spPr>
          <a:xfrm>
            <a:off x="916880" y="2063669"/>
            <a:ext cx="15542400" cy="1260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4800">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190" name="Google Shape;190;p8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191" name="Google Shape;191;p86"/>
          <p:cNvSpPr txBox="1"/>
          <p:nvPr>
            <p:ph idx="2" type="body"/>
          </p:nvPr>
        </p:nvSpPr>
        <p:spPr>
          <a:xfrm>
            <a:off x="923654" y="3503400"/>
            <a:ext cx="11865000" cy="5917200"/>
          </a:xfrm>
          <a:prstGeom prst="rect">
            <a:avLst/>
          </a:prstGeom>
          <a:noFill/>
          <a:ln>
            <a:noFill/>
          </a:ln>
        </p:spPr>
        <p:txBody>
          <a:bodyPr anchorCtr="0" anchor="t" bIns="182850" lIns="182850" spcFirstLastPara="1" rIns="182850" wrap="square" tIns="182850">
            <a:noAutofit/>
          </a:bodyPr>
          <a:lstStyle>
            <a:lvl1pPr indent="-419100" lvl="0" marL="457200" algn="l">
              <a:lnSpc>
                <a:spcPct val="125000"/>
              </a:lnSpc>
              <a:spcBef>
                <a:spcPts val="0"/>
              </a:spcBef>
              <a:spcAft>
                <a:spcPts val="0"/>
              </a:spcAft>
              <a:buSzPts val="3000"/>
              <a:buChar char="●"/>
              <a:defRPr sz="3000"/>
            </a:lvl1pPr>
            <a:lvl2pPr indent="-419100" lvl="1" marL="914400" algn="l">
              <a:lnSpc>
                <a:spcPct val="125000"/>
              </a:lnSpc>
              <a:spcBef>
                <a:spcPts val="0"/>
              </a:spcBef>
              <a:spcAft>
                <a:spcPts val="0"/>
              </a:spcAft>
              <a:buSzPts val="3000"/>
              <a:buChar char="○"/>
              <a:defRPr sz="3000"/>
            </a:lvl2pPr>
            <a:lvl3pPr indent="-419100" lvl="2" marL="1371600" algn="l">
              <a:lnSpc>
                <a:spcPct val="125000"/>
              </a:lnSpc>
              <a:spcBef>
                <a:spcPts val="0"/>
              </a:spcBef>
              <a:spcAft>
                <a:spcPts val="0"/>
              </a:spcAft>
              <a:buSzPts val="3000"/>
              <a:buChar char="■"/>
              <a:defRPr sz="3000"/>
            </a:lvl3pPr>
            <a:lvl4pPr indent="-419100" lvl="3" marL="1828800" algn="l">
              <a:lnSpc>
                <a:spcPct val="125000"/>
              </a:lnSpc>
              <a:spcBef>
                <a:spcPts val="0"/>
              </a:spcBef>
              <a:spcAft>
                <a:spcPts val="0"/>
              </a:spcAft>
              <a:buSzPts val="3000"/>
              <a:buChar char="●"/>
              <a:defRPr sz="3000"/>
            </a:lvl4pPr>
            <a:lvl5pPr indent="-419100" lvl="4" marL="2286000" algn="l">
              <a:lnSpc>
                <a:spcPct val="125000"/>
              </a:lnSpc>
              <a:spcBef>
                <a:spcPts val="0"/>
              </a:spcBef>
              <a:spcAft>
                <a:spcPts val="0"/>
              </a:spcAft>
              <a:buSzPts val="3000"/>
              <a:buChar char="○"/>
              <a:defRPr sz="3000"/>
            </a:lvl5pPr>
            <a:lvl6pPr indent="-419100" lvl="5" marL="2743200" algn="l">
              <a:lnSpc>
                <a:spcPct val="125000"/>
              </a:lnSpc>
              <a:spcBef>
                <a:spcPts val="0"/>
              </a:spcBef>
              <a:spcAft>
                <a:spcPts val="0"/>
              </a:spcAft>
              <a:buSzPts val="3000"/>
              <a:buChar char="■"/>
              <a:defRPr sz="3000"/>
            </a:lvl6pPr>
            <a:lvl7pPr indent="-419100" lvl="6" marL="3200400" algn="l">
              <a:lnSpc>
                <a:spcPct val="125000"/>
              </a:lnSpc>
              <a:spcBef>
                <a:spcPts val="0"/>
              </a:spcBef>
              <a:spcAft>
                <a:spcPts val="0"/>
              </a:spcAft>
              <a:buSzPts val="3000"/>
              <a:buChar char="●"/>
              <a:defRPr sz="3000"/>
            </a:lvl7pPr>
            <a:lvl8pPr indent="-419100" lvl="7" marL="3657600" algn="l">
              <a:lnSpc>
                <a:spcPct val="125000"/>
              </a:lnSpc>
              <a:spcBef>
                <a:spcPts val="0"/>
              </a:spcBef>
              <a:spcAft>
                <a:spcPts val="0"/>
              </a:spcAft>
              <a:buSzPts val="3000"/>
              <a:buChar char="○"/>
              <a:defRPr sz="3000"/>
            </a:lvl8pPr>
            <a:lvl9pPr indent="-419100" lvl="8" marL="4114800" algn="l">
              <a:lnSpc>
                <a:spcPct val="125000"/>
              </a:lnSpc>
              <a:spcBef>
                <a:spcPts val="0"/>
              </a:spcBef>
              <a:spcAft>
                <a:spcPts val="0"/>
              </a:spcAft>
              <a:buSzPts val="3000"/>
              <a:buChar char="■"/>
              <a:defRPr sz="3000"/>
            </a:lvl9pPr>
          </a:lstStyle>
          <a:p/>
        </p:txBody>
      </p:sp>
      <p:pic>
        <p:nvPicPr>
          <p:cNvPr id="192" name="Google Shape;192;p86"/>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big headline 2">
  <p:cSld name="TITLE_1_6_1">
    <p:bg>
      <p:bgPr>
        <a:blipFill>
          <a:blip r:embed="rId2">
            <a:alphaModFix/>
          </a:blip>
          <a:stretch>
            <a:fillRect/>
          </a:stretch>
        </a:blipFill>
      </p:bgPr>
    </p:bg>
    <p:spTree>
      <p:nvGrpSpPr>
        <p:cNvPr id="2000" name="Shape 2000"/>
        <p:cNvGrpSpPr/>
        <p:nvPr/>
      </p:nvGrpSpPr>
      <p:grpSpPr>
        <a:xfrm>
          <a:off x="0" y="0"/>
          <a:ext cx="0" cy="0"/>
          <a:chOff x="0" y="0"/>
          <a:chExt cx="0" cy="0"/>
        </a:xfrm>
      </p:grpSpPr>
      <p:sp>
        <p:nvSpPr>
          <p:cNvPr id="2001" name="Google Shape;2001;g314dbc6e0b1_0_285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002" name="Google Shape;2002;g314dbc6e0b1_0_285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2003" name="Google Shape;2003;g314dbc6e0b1_0_2855"/>
          <p:cNvSpPr txBox="1"/>
          <p:nvPr>
            <p:ph idx="2" type="body"/>
          </p:nvPr>
        </p:nvSpPr>
        <p:spPr>
          <a:xfrm>
            <a:off x="939000" y="20433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2004" name="Google Shape;2004;g314dbc6e0b1_0_2855"/>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pic>
        <p:nvPicPr>
          <p:cNvPr id="2005" name="Google Shape;2005;g314dbc6e0b1_0_2855"/>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3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1">
  <p:cSld name="TITLE_2_1_1_2_1">
    <p:bg>
      <p:bgPr>
        <a:blipFill>
          <a:blip r:embed="rId2">
            <a:alphaModFix/>
          </a:blip>
          <a:stretch>
            <a:fillRect/>
          </a:stretch>
        </a:blipFill>
      </p:bgPr>
    </p:bg>
    <p:spTree>
      <p:nvGrpSpPr>
        <p:cNvPr id="2006" name="Shape 2006"/>
        <p:cNvGrpSpPr/>
        <p:nvPr/>
      </p:nvGrpSpPr>
      <p:grpSpPr>
        <a:xfrm>
          <a:off x="0" y="0"/>
          <a:ext cx="0" cy="0"/>
          <a:chOff x="0" y="0"/>
          <a:chExt cx="0" cy="0"/>
        </a:xfrm>
      </p:grpSpPr>
      <p:sp>
        <p:nvSpPr>
          <p:cNvPr id="2007" name="Google Shape;2007;g314dbc6e0b1_0_286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008" name="Google Shape;2008;g314dbc6e0b1_0_2861"/>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009" name="Google Shape;2009;g314dbc6e0b1_0_286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2010" name="Google Shape;2010;g314dbc6e0b1_0_2861"/>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3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2">
  <p:cSld name="TITLE_2_1_1_3_2">
    <p:bg>
      <p:bgPr>
        <a:blipFill>
          <a:blip r:embed="rId2">
            <a:alphaModFix/>
          </a:blip>
          <a:stretch>
            <a:fillRect/>
          </a:stretch>
        </a:blipFill>
      </p:bgPr>
    </p:bg>
    <p:spTree>
      <p:nvGrpSpPr>
        <p:cNvPr id="2011" name="Shape 2011"/>
        <p:cNvGrpSpPr/>
        <p:nvPr/>
      </p:nvGrpSpPr>
      <p:grpSpPr>
        <a:xfrm>
          <a:off x="0" y="0"/>
          <a:ext cx="0" cy="0"/>
          <a:chOff x="0" y="0"/>
          <a:chExt cx="0" cy="0"/>
        </a:xfrm>
      </p:grpSpPr>
      <p:sp>
        <p:nvSpPr>
          <p:cNvPr id="2012" name="Google Shape;2012;g314dbc6e0b1_0_2866"/>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013" name="Google Shape;2013;g314dbc6e0b1_0_2866"/>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014" name="Google Shape;2014;g314dbc6e0b1_0_2866"/>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2015" name="Google Shape;2015;g314dbc6e0b1_0_2866"/>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3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3">
  <p:cSld name="TITLE_2_1_1_3_1_2">
    <p:bg>
      <p:bgPr>
        <a:blipFill>
          <a:blip r:embed="rId2">
            <a:alphaModFix/>
          </a:blip>
          <a:stretch>
            <a:fillRect/>
          </a:stretch>
        </a:blipFill>
      </p:bgPr>
    </p:bg>
    <p:spTree>
      <p:nvGrpSpPr>
        <p:cNvPr id="2016" name="Shape 2016"/>
        <p:cNvGrpSpPr/>
        <p:nvPr/>
      </p:nvGrpSpPr>
      <p:grpSpPr>
        <a:xfrm>
          <a:off x="0" y="0"/>
          <a:ext cx="0" cy="0"/>
          <a:chOff x="0" y="0"/>
          <a:chExt cx="0" cy="0"/>
        </a:xfrm>
      </p:grpSpPr>
      <p:sp>
        <p:nvSpPr>
          <p:cNvPr id="2017" name="Google Shape;2017;g314dbc6e0b1_0_287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018" name="Google Shape;2018;g314dbc6e0b1_0_2871"/>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019" name="Google Shape;2019;g314dbc6e0b1_0_287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2020" name="Google Shape;2020;g314dbc6e0b1_0_2871"/>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3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4">
  <p:cSld name="TITLE_2_1_1_3_1_1_2">
    <p:bg>
      <p:bgPr>
        <a:blipFill>
          <a:blip r:embed="rId2">
            <a:alphaModFix/>
          </a:blip>
          <a:stretch>
            <a:fillRect/>
          </a:stretch>
        </a:blipFill>
      </p:bgPr>
    </p:bg>
    <p:spTree>
      <p:nvGrpSpPr>
        <p:cNvPr id="2021" name="Shape 2021"/>
        <p:cNvGrpSpPr/>
        <p:nvPr/>
      </p:nvGrpSpPr>
      <p:grpSpPr>
        <a:xfrm>
          <a:off x="0" y="0"/>
          <a:ext cx="0" cy="0"/>
          <a:chOff x="0" y="0"/>
          <a:chExt cx="0" cy="0"/>
        </a:xfrm>
      </p:grpSpPr>
      <p:sp>
        <p:nvSpPr>
          <p:cNvPr id="2022" name="Google Shape;2022;g314dbc6e0b1_0_2876"/>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023" name="Google Shape;2023;g314dbc6e0b1_0_2876"/>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024" name="Google Shape;2024;g314dbc6e0b1_0_2876"/>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2025" name="Google Shape;2025;g314dbc6e0b1_0_2876"/>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3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5">
  <p:cSld name="TITLE_2_1_1_3_1_1_1_2">
    <p:bg>
      <p:bgPr>
        <a:blipFill>
          <a:blip r:embed="rId2">
            <a:alphaModFix/>
          </a:blip>
          <a:stretch>
            <a:fillRect/>
          </a:stretch>
        </a:blipFill>
      </p:bgPr>
    </p:bg>
    <p:spTree>
      <p:nvGrpSpPr>
        <p:cNvPr id="2026" name="Shape 2026"/>
        <p:cNvGrpSpPr/>
        <p:nvPr/>
      </p:nvGrpSpPr>
      <p:grpSpPr>
        <a:xfrm>
          <a:off x="0" y="0"/>
          <a:ext cx="0" cy="0"/>
          <a:chOff x="0" y="0"/>
          <a:chExt cx="0" cy="0"/>
        </a:xfrm>
      </p:grpSpPr>
      <p:sp>
        <p:nvSpPr>
          <p:cNvPr id="2027" name="Google Shape;2027;g314dbc6e0b1_0_288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028" name="Google Shape;2028;g314dbc6e0b1_0_2881"/>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029" name="Google Shape;2029;g314dbc6e0b1_0_288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2030" name="Google Shape;2030;g314dbc6e0b1_0_2881"/>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3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6">
  <p:cSld name="TITLE_2_1_1_3_1_1_1_1_2">
    <p:bg>
      <p:bgPr>
        <a:blipFill>
          <a:blip r:embed="rId2">
            <a:alphaModFix/>
          </a:blip>
          <a:stretch>
            <a:fillRect/>
          </a:stretch>
        </a:blipFill>
      </p:bgPr>
    </p:bg>
    <p:spTree>
      <p:nvGrpSpPr>
        <p:cNvPr id="2031" name="Shape 2031"/>
        <p:cNvGrpSpPr/>
        <p:nvPr/>
      </p:nvGrpSpPr>
      <p:grpSpPr>
        <a:xfrm>
          <a:off x="0" y="0"/>
          <a:ext cx="0" cy="0"/>
          <a:chOff x="0" y="0"/>
          <a:chExt cx="0" cy="0"/>
        </a:xfrm>
      </p:grpSpPr>
      <p:sp>
        <p:nvSpPr>
          <p:cNvPr id="2032" name="Google Shape;2032;g314dbc6e0b1_0_2886"/>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033" name="Google Shape;2033;g314dbc6e0b1_0_2886"/>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034" name="Google Shape;2034;g314dbc6e0b1_0_2886"/>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2035" name="Google Shape;2035;g314dbc6e0b1_0_2886"/>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3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7">
  <p:cSld name="TITLE_2_1_1_3_1_1_1_1_1_2">
    <p:bg>
      <p:bgPr>
        <a:blipFill>
          <a:blip r:embed="rId2">
            <a:alphaModFix/>
          </a:blip>
          <a:stretch>
            <a:fillRect/>
          </a:stretch>
        </a:blipFill>
      </p:bgPr>
    </p:bg>
    <p:spTree>
      <p:nvGrpSpPr>
        <p:cNvPr id="2036" name="Shape 2036"/>
        <p:cNvGrpSpPr/>
        <p:nvPr/>
      </p:nvGrpSpPr>
      <p:grpSpPr>
        <a:xfrm>
          <a:off x="0" y="0"/>
          <a:ext cx="0" cy="0"/>
          <a:chOff x="0" y="0"/>
          <a:chExt cx="0" cy="0"/>
        </a:xfrm>
      </p:grpSpPr>
      <p:sp>
        <p:nvSpPr>
          <p:cNvPr id="2037" name="Google Shape;2037;g314dbc6e0b1_0_289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038" name="Google Shape;2038;g314dbc6e0b1_0_2891"/>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039" name="Google Shape;2039;g314dbc6e0b1_0_289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2040" name="Google Shape;2040;g314dbc6e0b1_0_2891"/>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3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8">
  <p:cSld name="TITLE_2_1_1_3_1_1_1_1_1_1_2">
    <p:bg>
      <p:bgPr>
        <a:blipFill>
          <a:blip r:embed="rId2">
            <a:alphaModFix/>
          </a:blip>
          <a:stretch>
            <a:fillRect/>
          </a:stretch>
        </a:blipFill>
      </p:bgPr>
    </p:bg>
    <p:spTree>
      <p:nvGrpSpPr>
        <p:cNvPr id="2041" name="Shape 2041"/>
        <p:cNvGrpSpPr/>
        <p:nvPr/>
      </p:nvGrpSpPr>
      <p:grpSpPr>
        <a:xfrm>
          <a:off x="0" y="0"/>
          <a:ext cx="0" cy="0"/>
          <a:chOff x="0" y="0"/>
          <a:chExt cx="0" cy="0"/>
        </a:xfrm>
      </p:grpSpPr>
      <p:sp>
        <p:nvSpPr>
          <p:cNvPr id="2042" name="Google Shape;2042;g314dbc6e0b1_0_2896"/>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043" name="Google Shape;2043;g314dbc6e0b1_0_2896"/>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044" name="Google Shape;2044;g314dbc6e0b1_0_2896"/>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2045" name="Google Shape;2045;g314dbc6e0b1_0_2896"/>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3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9">
  <p:cSld name="TITLE_2_1_1_3_1_1_1_1_1_1_1_1">
    <p:bg>
      <p:bgPr>
        <a:blipFill>
          <a:blip r:embed="rId2">
            <a:alphaModFix/>
          </a:blip>
          <a:stretch>
            <a:fillRect/>
          </a:stretch>
        </a:blipFill>
      </p:bgPr>
    </p:bg>
    <p:spTree>
      <p:nvGrpSpPr>
        <p:cNvPr id="2046" name="Shape 2046"/>
        <p:cNvGrpSpPr/>
        <p:nvPr/>
      </p:nvGrpSpPr>
      <p:grpSpPr>
        <a:xfrm>
          <a:off x="0" y="0"/>
          <a:ext cx="0" cy="0"/>
          <a:chOff x="0" y="0"/>
          <a:chExt cx="0" cy="0"/>
        </a:xfrm>
      </p:grpSpPr>
      <p:sp>
        <p:nvSpPr>
          <p:cNvPr id="2047" name="Google Shape;2047;g314dbc6e0b1_0_290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048" name="Google Shape;2048;g314dbc6e0b1_0_2901"/>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049" name="Google Shape;2049;g314dbc6e0b1_0_290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2050" name="Google Shape;2050;g314dbc6e0b1_0_2901"/>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with columns">
  <p:cSld name="TITLE_1_1_5_1_1_1">
    <p:spTree>
      <p:nvGrpSpPr>
        <p:cNvPr id="193" name="Shape 193"/>
        <p:cNvGrpSpPr/>
        <p:nvPr/>
      </p:nvGrpSpPr>
      <p:grpSpPr>
        <a:xfrm>
          <a:off x="0" y="0"/>
          <a:ext cx="0" cy="0"/>
          <a:chOff x="0" y="0"/>
          <a:chExt cx="0" cy="0"/>
        </a:xfrm>
      </p:grpSpPr>
      <p:sp>
        <p:nvSpPr>
          <p:cNvPr id="194" name="Google Shape;194;p8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195" name="Google Shape;195;p87"/>
          <p:cNvSpPr txBox="1"/>
          <p:nvPr>
            <p:ph idx="2" type="body"/>
          </p:nvPr>
        </p:nvSpPr>
        <p:spPr>
          <a:xfrm>
            <a:off x="940750" y="3198600"/>
            <a:ext cx="14620800" cy="2659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96" name="Google Shape;196;p87"/>
          <p:cNvSpPr txBox="1"/>
          <p:nvPr>
            <p:ph idx="3" type="body"/>
          </p:nvPr>
        </p:nvSpPr>
        <p:spPr>
          <a:xfrm>
            <a:off x="924300" y="6479350"/>
            <a:ext cx="4434000" cy="2659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97" name="Google Shape;197;p87"/>
          <p:cNvSpPr txBox="1"/>
          <p:nvPr>
            <p:ph idx="4" type="body"/>
          </p:nvPr>
        </p:nvSpPr>
        <p:spPr>
          <a:xfrm>
            <a:off x="6856150" y="6494000"/>
            <a:ext cx="4434000" cy="2659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98" name="Google Shape;198;p87"/>
          <p:cNvSpPr txBox="1"/>
          <p:nvPr>
            <p:ph idx="5" type="body"/>
          </p:nvPr>
        </p:nvSpPr>
        <p:spPr>
          <a:xfrm>
            <a:off x="12788000" y="6494000"/>
            <a:ext cx="4434000" cy="2659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199" name="Google Shape;199;p87"/>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00" name="Google Shape;200;p87"/>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
        <p:nvSpPr>
          <p:cNvPr id="201" name="Google Shape;201;p87"/>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3">
  <p:cSld name="TITLE_2">
    <p:bg>
      <p:bgPr>
        <a:blipFill>
          <a:blip r:embed="rId2">
            <a:alphaModFix/>
          </a:blip>
          <a:stretch>
            <a:fillRect/>
          </a:stretch>
        </a:blipFill>
      </p:bgPr>
    </p:bg>
    <p:spTree>
      <p:nvGrpSpPr>
        <p:cNvPr id="2051" name="Shape 2051"/>
        <p:cNvGrpSpPr/>
        <p:nvPr/>
      </p:nvGrpSpPr>
      <p:grpSpPr>
        <a:xfrm>
          <a:off x="0" y="0"/>
          <a:ext cx="0" cy="0"/>
          <a:chOff x="0" y="0"/>
          <a:chExt cx="0" cy="0"/>
        </a:xfrm>
      </p:grpSpPr>
      <p:sp>
        <p:nvSpPr>
          <p:cNvPr id="2052" name="Google Shape;2052;g314dbc6e0b1_0_2906"/>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053" name="Google Shape;2053;g314dbc6e0b1_0_290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2054" name="Google Shape;2054;g314dbc6e0b1_0_2906"/>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2055" name="Google Shape;2055;g314dbc6e0b1_0_2906"/>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2056" name="Google Shape;2056;g314dbc6e0b1_0_2906"/>
          <p:cNvSpPr txBox="1"/>
          <p:nvPr>
            <p:ph idx="3"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057" name="Google Shape;2057;g314dbc6e0b1_0_2906"/>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2058" name="Google Shape;2058;g314dbc6e0b1_0_2906"/>
          <p:cNvSpPr txBox="1"/>
          <p:nvPr>
            <p:ph idx="4"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3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4">
  <p:cSld name="TITLE_2_1">
    <p:bg>
      <p:bgPr>
        <a:blipFill>
          <a:blip r:embed="rId2">
            <a:alphaModFix/>
          </a:blip>
          <a:stretch>
            <a:fillRect/>
          </a:stretch>
        </a:blipFill>
      </p:bgPr>
    </p:bg>
    <p:spTree>
      <p:nvGrpSpPr>
        <p:cNvPr id="2059" name="Shape 2059"/>
        <p:cNvGrpSpPr/>
        <p:nvPr/>
      </p:nvGrpSpPr>
      <p:grpSpPr>
        <a:xfrm>
          <a:off x="0" y="0"/>
          <a:ext cx="0" cy="0"/>
          <a:chOff x="0" y="0"/>
          <a:chExt cx="0" cy="0"/>
        </a:xfrm>
      </p:grpSpPr>
      <p:sp>
        <p:nvSpPr>
          <p:cNvPr id="2060" name="Google Shape;2060;g314dbc6e0b1_0_2914"/>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061" name="Google Shape;2061;g314dbc6e0b1_0_2914"/>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2062" name="Google Shape;2062;g314dbc6e0b1_0_2914"/>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2063" name="Google Shape;2063;g314dbc6e0b1_0_2914"/>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2064" name="Google Shape;2064;g314dbc6e0b1_0_2914"/>
          <p:cNvSpPr txBox="1"/>
          <p:nvPr>
            <p:ph idx="3"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065" name="Google Shape;2065;g314dbc6e0b1_0_2914"/>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2066" name="Google Shape;2066;g314dbc6e0b1_0_2914"/>
          <p:cNvSpPr txBox="1"/>
          <p:nvPr>
            <p:ph idx="4"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3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3 larger font">
  <p:cSld name="TITLE_2_1_3">
    <p:bg>
      <p:bgPr>
        <a:blipFill>
          <a:blip r:embed="rId2">
            <a:alphaModFix/>
          </a:blip>
          <a:stretch>
            <a:fillRect/>
          </a:stretch>
        </a:blipFill>
      </p:bgPr>
    </p:bg>
    <p:spTree>
      <p:nvGrpSpPr>
        <p:cNvPr id="2067" name="Shape 2067"/>
        <p:cNvGrpSpPr/>
        <p:nvPr/>
      </p:nvGrpSpPr>
      <p:grpSpPr>
        <a:xfrm>
          <a:off x="0" y="0"/>
          <a:ext cx="0" cy="0"/>
          <a:chOff x="0" y="0"/>
          <a:chExt cx="0" cy="0"/>
        </a:xfrm>
      </p:grpSpPr>
      <p:sp>
        <p:nvSpPr>
          <p:cNvPr id="2068" name="Google Shape;2068;g314dbc6e0b1_0_2922"/>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069" name="Google Shape;2069;g314dbc6e0b1_0_2922"/>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2070" name="Google Shape;2070;g314dbc6e0b1_0_2922"/>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419100" lvl="0" marL="457200" algn="l">
              <a:lnSpc>
                <a:spcPct val="125000"/>
              </a:lnSpc>
              <a:spcBef>
                <a:spcPts val="0"/>
              </a:spcBef>
              <a:spcAft>
                <a:spcPts val="0"/>
              </a:spcAft>
              <a:buSzPts val="3000"/>
              <a:buChar char="●"/>
              <a:defRPr sz="3000"/>
            </a:lvl1pPr>
            <a:lvl2pPr indent="-419100" lvl="1" marL="914400" algn="l">
              <a:lnSpc>
                <a:spcPct val="125000"/>
              </a:lnSpc>
              <a:spcBef>
                <a:spcPts val="0"/>
              </a:spcBef>
              <a:spcAft>
                <a:spcPts val="0"/>
              </a:spcAft>
              <a:buSzPts val="3000"/>
              <a:buChar char="○"/>
              <a:defRPr sz="3000"/>
            </a:lvl2pPr>
            <a:lvl3pPr indent="-419100" lvl="2" marL="1371600" algn="l">
              <a:lnSpc>
                <a:spcPct val="125000"/>
              </a:lnSpc>
              <a:spcBef>
                <a:spcPts val="0"/>
              </a:spcBef>
              <a:spcAft>
                <a:spcPts val="0"/>
              </a:spcAft>
              <a:buSzPts val="3000"/>
              <a:buChar char="■"/>
              <a:defRPr sz="3000"/>
            </a:lvl3pPr>
            <a:lvl4pPr indent="-419100" lvl="3" marL="1828800" algn="l">
              <a:lnSpc>
                <a:spcPct val="125000"/>
              </a:lnSpc>
              <a:spcBef>
                <a:spcPts val="0"/>
              </a:spcBef>
              <a:spcAft>
                <a:spcPts val="0"/>
              </a:spcAft>
              <a:buSzPts val="3000"/>
              <a:buChar char="●"/>
              <a:defRPr sz="3000"/>
            </a:lvl4pPr>
            <a:lvl5pPr indent="-419100" lvl="4" marL="2286000" algn="l">
              <a:lnSpc>
                <a:spcPct val="125000"/>
              </a:lnSpc>
              <a:spcBef>
                <a:spcPts val="0"/>
              </a:spcBef>
              <a:spcAft>
                <a:spcPts val="0"/>
              </a:spcAft>
              <a:buSzPts val="3000"/>
              <a:buChar char="○"/>
              <a:defRPr sz="3000"/>
            </a:lvl5pPr>
            <a:lvl6pPr indent="-419100" lvl="5" marL="2743200" algn="l">
              <a:lnSpc>
                <a:spcPct val="125000"/>
              </a:lnSpc>
              <a:spcBef>
                <a:spcPts val="0"/>
              </a:spcBef>
              <a:spcAft>
                <a:spcPts val="0"/>
              </a:spcAft>
              <a:buSzPts val="3000"/>
              <a:buChar char="■"/>
              <a:defRPr sz="3000"/>
            </a:lvl6pPr>
            <a:lvl7pPr indent="-419100" lvl="6" marL="3200400" algn="l">
              <a:lnSpc>
                <a:spcPct val="125000"/>
              </a:lnSpc>
              <a:spcBef>
                <a:spcPts val="0"/>
              </a:spcBef>
              <a:spcAft>
                <a:spcPts val="0"/>
              </a:spcAft>
              <a:buSzPts val="3000"/>
              <a:buChar char="●"/>
              <a:defRPr sz="3000"/>
            </a:lvl7pPr>
            <a:lvl8pPr indent="-419100" lvl="7" marL="3657600" algn="l">
              <a:lnSpc>
                <a:spcPct val="125000"/>
              </a:lnSpc>
              <a:spcBef>
                <a:spcPts val="0"/>
              </a:spcBef>
              <a:spcAft>
                <a:spcPts val="0"/>
              </a:spcAft>
              <a:buSzPts val="3000"/>
              <a:buChar char="○"/>
              <a:defRPr sz="3000"/>
            </a:lvl8pPr>
            <a:lvl9pPr indent="-419100" lvl="8" marL="4114800" algn="l">
              <a:lnSpc>
                <a:spcPct val="125000"/>
              </a:lnSpc>
              <a:spcBef>
                <a:spcPts val="0"/>
              </a:spcBef>
              <a:spcAft>
                <a:spcPts val="0"/>
              </a:spcAft>
              <a:buSzPts val="3000"/>
              <a:buChar char="■"/>
              <a:defRPr sz="3000"/>
            </a:lvl9pPr>
          </a:lstStyle>
          <a:p/>
        </p:txBody>
      </p:sp>
      <p:sp>
        <p:nvSpPr>
          <p:cNvPr id="2071" name="Google Shape;2071;g314dbc6e0b1_0_2922"/>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2072" name="Google Shape;2072;g314dbc6e0b1_0_2922"/>
          <p:cNvSpPr txBox="1"/>
          <p:nvPr>
            <p:ph idx="3"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419100" lvl="0" marL="457200" algn="l">
              <a:lnSpc>
                <a:spcPct val="125000"/>
              </a:lnSpc>
              <a:spcBef>
                <a:spcPts val="0"/>
              </a:spcBef>
              <a:spcAft>
                <a:spcPts val="0"/>
              </a:spcAft>
              <a:buSzPts val="3000"/>
              <a:buChar char="●"/>
              <a:defRPr sz="3000"/>
            </a:lvl1pPr>
            <a:lvl2pPr indent="-419100" lvl="1" marL="914400" algn="l">
              <a:lnSpc>
                <a:spcPct val="125000"/>
              </a:lnSpc>
              <a:spcBef>
                <a:spcPts val="0"/>
              </a:spcBef>
              <a:spcAft>
                <a:spcPts val="0"/>
              </a:spcAft>
              <a:buSzPts val="3000"/>
              <a:buChar char="○"/>
              <a:defRPr sz="3000"/>
            </a:lvl2pPr>
            <a:lvl3pPr indent="-419100" lvl="2" marL="1371600" algn="l">
              <a:lnSpc>
                <a:spcPct val="125000"/>
              </a:lnSpc>
              <a:spcBef>
                <a:spcPts val="0"/>
              </a:spcBef>
              <a:spcAft>
                <a:spcPts val="0"/>
              </a:spcAft>
              <a:buSzPts val="3000"/>
              <a:buChar char="■"/>
              <a:defRPr sz="3000"/>
            </a:lvl3pPr>
            <a:lvl4pPr indent="-419100" lvl="3" marL="1828800" algn="l">
              <a:lnSpc>
                <a:spcPct val="125000"/>
              </a:lnSpc>
              <a:spcBef>
                <a:spcPts val="0"/>
              </a:spcBef>
              <a:spcAft>
                <a:spcPts val="0"/>
              </a:spcAft>
              <a:buSzPts val="3000"/>
              <a:buChar char="●"/>
              <a:defRPr sz="3000"/>
            </a:lvl4pPr>
            <a:lvl5pPr indent="-419100" lvl="4" marL="2286000" algn="l">
              <a:lnSpc>
                <a:spcPct val="125000"/>
              </a:lnSpc>
              <a:spcBef>
                <a:spcPts val="0"/>
              </a:spcBef>
              <a:spcAft>
                <a:spcPts val="0"/>
              </a:spcAft>
              <a:buSzPts val="3000"/>
              <a:buChar char="○"/>
              <a:defRPr sz="3000"/>
            </a:lvl5pPr>
            <a:lvl6pPr indent="-419100" lvl="5" marL="2743200" algn="l">
              <a:lnSpc>
                <a:spcPct val="125000"/>
              </a:lnSpc>
              <a:spcBef>
                <a:spcPts val="0"/>
              </a:spcBef>
              <a:spcAft>
                <a:spcPts val="0"/>
              </a:spcAft>
              <a:buSzPts val="3000"/>
              <a:buChar char="■"/>
              <a:defRPr sz="3000"/>
            </a:lvl6pPr>
            <a:lvl7pPr indent="-419100" lvl="6" marL="3200400" algn="l">
              <a:lnSpc>
                <a:spcPct val="125000"/>
              </a:lnSpc>
              <a:spcBef>
                <a:spcPts val="0"/>
              </a:spcBef>
              <a:spcAft>
                <a:spcPts val="0"/>
              </a:spcAft>
              <a:buSzPts val="3000"/>
              <a:buChar char="●"/>
              <a:defRPr sz="3000"/>
            </a:lvl7pPr>
            <a:lvl8pPr indent="-419100" lvl="7" marL="3657600" algn="l">
              <a:lnSpc>
                <a:spcPct val="125000"/>
              </a:lnSpc>
              <a:spcBef>
                <a:spcPts val="0"/>
              </a:spcBef>
              <a:spcAft>
                <a:spcPts val="0"/>
              </a:spcAft>
              <a:buSzPts val="3000"/>
              <a:buChar char="○"/>
              <a:defRPr sz="3000"/>
            </a:lvl8pPr>
            <a:lvl9pPr indent="-419100" lvl="8" marL="4114800" algn="l">
              <a:lnSpc>
                <a:spcPct val="125000"/>
              </a:lnSpc>
              <a:spcBef>
                <a:spcPts val="0"/>
              </a:spcBef>
              <a:spcAft>
                <a:spcPts val="0"/>
              </a:spcAft>
              <a:buSzPts val="3000"/>
              <a:buChar char="■"/>
              <a:defRPr sz="3000"/>
            </a:lvl9pPr>
          </a:lstStyle>
          <a:p/>
        </p:txBody>
      </p:sp>
      <p:pic>
        <p:nvPicPr>
          <p:cNvPr id="2073" name="Google Shape;2073;g314dbc6e0b1_0_2922"/>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2074" name="Google Shape;2074;g314dbc6e0b1_0_2922"/>
          <p:cNvSpPr txBox="1"/>
          <p:nvPr>
            <p:ph idx="4"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3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roduct screenshot text right">
  <p:cSld name="TITLE_2_1_1">
    <p:bg>
      <p:bgPr>
        <a:blipFill>
          <a:blip r:embed="rId2">
            <a:alphaModFix/>
          </a:blip>
          <a:stretch>
            <a:fillRect/>
          </a:stretch>
        </a:blipFill>
      </p:bgPr>
    </p:bg>
    <p:spTree>
      <p:nvGrpSpPr>
        <p:cNvPr id="2075" name="Shape 2075"/>
        <p:cNvGrpSpPr/>
        <p:nvPr/>
      </p:nvGrpSpPr>
      <p:grpSpPr>
        <a:xfrm>
          <a:off x="0" y="0"/>
          <a:ext cx="0" cy="0"/>
          <a:chOff x="0" y="0"/>
          <a:chExt cx="0" cy="0"/>
        </a:xfrm>
      </p:grpSpPr>
      <p:sp>
        <p:nvSpPr>
          <p:cNvPr id="2076" name="Google Shape;2076;g314dbc6e0b1_0_2930"/>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077" name="Google Shape;2077;g314dbc6e0b1_0_2930"/>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2078" name="Google Shape;2078;g314dbc6e0b1_0_2930"/>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079" name="Google Shape;2079;g314dbc6e0b1_0_2930"/>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3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roduct screenshot text left">
  <p:cSld name="TITLE_1_2">
    <p:bg>
      <p:bgPr>
        <a:blipFill>
          <a:blip r:embed="rId2">
            <a:alphaModFix/>
          </a:blip>
          <a:stretch>
            <a:fillRect/>
          </a:stretch>
        </a:blipFill>
      </p:bgPr>
    </p:bg>
    <p:spTree>
      <p:nvGrpSpPr>
        <p:cNvPr id="2080" name="Shape 2080"/>
        <p:cNvGrpSpPr/>
        <p:nvPr/>
      </p:nvGrpSpPr>
      <p:grpSpPr>
        <a:xfrm>
          <a:off x="0" y="0"/>
          <a:ext cx="0" cy="0"/>
          <a:chOff x="0" y="0"/>
          <a:chExt cx="0" cy="0"/>
        </a:xfrm>
      </p:grpSpPr>
      <p:sp>
        <p:nvSpPr>
          <p:cNvPr id="2081" name="Google Shape;2081;g314dbc6e0b1_0_293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082" name="Google Shape;2082;g314dbc6e0b1_0_293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2083" name="Google Shape;2083;g314dbc6e0b1_0_2935"/>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084" name="Google Shape;2084;g314dbc6e0b1_0_2935"/>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2085" name="Google Shape;2085;g314dbc6e0b1_0_2935"/>
          <p:cNvSpPr txBox="1"/>
          <p:nvPr>
            <p:ph type="title"/>
          </p:nvPr>
        </p:nvSpPr>
        <p:spPr>
          <a:xfrm>
            <a:off x="916880" y="206367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Quote green">
  <p:cSld name="TITLE_1_1_1_1">
    <p:bg>
      <p:bgPr>
        <a:blipFill>
          <a:blip r:embed="rId2">
            <a:alphaModFix/>
          </a:blip>
          <a:stretch>
            <a:fillRect/>
          </a:stretch>
        </a:blipFill>
      </p:bgPr>
    </p:bg>
    <p:spTree>
      <p:nvGrpSpPr>
        <p:cNvPr id="2086" name="Shape 2086"/>
        <p:cNvGrpSpPr/>
        <p:nvPr/>
      </p:nvGrpSpPr>
      <p:grpSpPr>
        <a:xfrm>
          <a:off x="0" y="0"/>
          <a:ext cx="0" cy="0"/>
          <a:chOff x="0" y="0"/>
          <a:chExt cx="0" cy="0"/>
        </a:xfrm>
      </p:grpSpPr>
      <p:sp>
        <p:nvSpPr>
          <p:cNvPr id="2087" name="Google Shape;2087;g314dbc6e0b1_0_294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088" name="Google Shape;2088;g314dbc6e0b1_0_2941"/>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2089" name="Google Shape;2089;g314dbc6e0b1_0_2941"/>
          <p:cNvSpPr txBox="1"/>
          <p:nvPr/>
        </p:nvSpPr>
        <p:spPr>
          <a:xfrm>
            <a:off x="684500" y="3228460"/>
            <a:ext cx="987000" cy="1069200"/>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6000"/>
              <a:buFont typeface="Arial"/>
              <a:buNone/>
            </a:pPr>
            <a:r>
              <a:rPr b="0" i="0" lang="en" sz="6000" u="none" cap="none" strike="noStrike">
                <a:solidFill>
                  <a:srgbClr val="FFFFFF"/>
                </a:solidFill>
                <a:latin typeface="Merriweather"/>
                <a:ea typeface="Merriweather"/>
                <a:cs typeface="Merriweather"/>
                <a:sym typeface="Merriweather"/>
              </a:rPr>
              <a:t>“</a:t>
            </a:r>
            <a:endParaRPr b="0" i="0" sz="6000" u="none" cap="none" strike="noStrike">
              <a:solidFill>
                <a:srgbClr val="000000"/>
              </a:solidFill>
              <a:latin typeface="Merriweather"/>
              <a:ea typeface="Merriweather"/>
              <a:cs typeface="Merriweather"/>
              <a:sym typeface="Merriweather"/>
            </a:endParaRPr>
          </a:p>
        </p:txBody>
      </p:sp>
      <p:sp>
        <p:nvSpPr>
          <p:cNvPr id="2090" name="Google Shape;2090;g314dbc6e0b1_0_2941"/>
          <p:cNvSpPr txBox="1"/>
          <p:nvPr>
            <p:ph type="title"/>
          </p:nvPr>
        </p:nvSpPr>
        <p:spPr>
          <a:xfrm>
            <a:off x="1289434" y="3380832"/>
            <a:ext cx="13248000" cy="4724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4800">
                <a:solidFill>
                  <a:srgbClr val="FFFFFF"/>
                </a:solidFill>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2091" name="Google Shape;2091;g314dbc6e0b1_0_2941"/>
          <p:cNvSpPr txBox="1"/>
          <p:nvPr>
            <p:ph idx="1" type="subTitle"/>
          </p:nvPr>
        </p:nvSpPr>
        <p:spPr>
          <a:xfrm>
            <a:off x="1300850" y="7110600"/>
            <a:ext cx="13231200" cy="12492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a:solidFill>
                  <a:srgbClr val="FFFFFF"/>
                </a:solidFill>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Quote evergreen">
  <p:cSld name="TITLE_1_1_1_1_1">
    <p:bg>
      <p:bgPr>
        <a:blipFill>
          <a:blip r:embed="rId2">
            <a:alphaModFix/>
          </a:blip>
          <a:stretch>
            <a:fillRect/>
          </a:stretch>
        </a:blipFill>
      </p:bgPr>
    </p:bg>
    <p:spTree>
      <p:nvGrpSpPr>
        <p:cNvPr id="2092" name="Shape 2092"/>
        <p:cNvGrpSpPr/>
        <p:nvPr/>
      </p:nvGrpSpPr>
      <p:grpSpPr>
        <a:xfrm>
          <a:off x="0" y="0"/>
          <a:ext cx="0" cy="0"/>
          <a:chOff x="0" y="0"/>
          <a:chExt cx="0" cy="0"/>
        </a:xfrm>
      </p:grpSpPr>
      <p:sp>
        <p:nvSpPr>
          <p:cNvPr id="2093" name="Google Shape;2093;g314dbc6e0b1_0_294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094" name="Google Shape;2094;g314dbc6e0b1_0_2947"/>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2095" name="Google Shape;2095;g314dbc6e0b1_0_2947"/>
          <p:cNvSpPr txBox="1"/>
          <p:nvPr/>
        </p:nvSpPr>
        <p:spPr>
          <a:xfrm>
            <a:off x="684500" y="3228460"/>
            <a:ext cx="987000" cy="1069200"/>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6000"/>
              <a:buFont typeface="Arial"/>
              <a:buNone/>
            </a:pPr>
            <a:r>
              <a:rPr b="0" i="0" lang="en" sz="6000" u="none" cap="none" strike="noStrike">
                <a:solidFill>
                  <a:srgbClr val="FFFFFF"/>
                </a:solidFill>
                <a:latin typeface="Merriweather"/>
                <a:ea typeface="Merriweather"/>
                <a:cs typeface="Merriweather"/>
                <a:sym typeface="Merriweather"/>
              </a:rPr>
              <a:t>“</a:t>
            </a:r>
            <a:endParaRPr b="0" i="0" sz="6000" u="none" cap="none" strike="noStrike">
              <a:solidFill>
                <a:srgbClr val="000000"/>
              </a:solidFill>
              <a:latin typeface="Merriweather"/>
              <a:ea typeface="Merriweather"/>
              <a:cs typeface="Merriweather"/>
              <a:sym typeface="Merriweather"/>
            </a:endParaRPr>
          </a:p>
        </p:txBody>
      </p:sp>
      <p:sp>
        <p:nvSpPr>
          <p:cNvPr id="2096" name="Google Shape;2096;g314dbc6e0b1_0_2947"/>
          <p:cNvSpPr txBox="1"/>
          <p:nvPr>
            <p:ph type="title"/>
          </p:nvPr>
        </p:nvSpPr>
        <p:spPr>
          <a:xfrm>
            <a:off x="1289434" y="3380832"/>
            <a:ext cx="13248000" cy="4724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4800">
                <a:solidFill>
                  <a:srgbClr val="FFFFFF"/>
                </a:solidFill>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2097" name="Google Shape;2097;g314dbc6e0b1_0_2947"/>
          <p:cNvSpPr txBox="1"/>
          <p:nvPr>
            <p:ph idx="1" type="subTitle"/>
          </p:nvPr>
        </p:nvSpPr>
        <p:spPr>
          <a:xfrm>
            <a:off x="1300850" y="7110600"/>
            <a:ext cx="13231200" cy="12492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a:solidFill>
                  <a:srgbClr val="FFFFFF"/>
                </a:solidFill>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One column - evergreen">
  <p:cSld name="TITLE_1_1_2_1_1_1_2">
    <p:bg>
      <p:bgPr>
        <a:blipFill>
          <a:blip r:embed="rId2">
            <a:alphaModFix/>
          </a:blip>
          <a:stretch>
            <a:fillRect/>
          </a:stretch>
        </a:blipFill>
      </p:bgPr>
    </p:bg>
    <p:spTree>
      <p:nvGrpSpPr>
        <p:cNvPr id="2098" name="Shape 2098"/>
        <p:cNvGrpSpPr/>
        <p:nvPr/>
      </p:nvGrpSpPr>
      <p:grpSpPr>
        <a:xfrm>
          <a:off x="0" y="0"/>
          <a:ext cx="0" cy="0"/>
          <a:chOff x="0" y="0"/>
          <a:chExt cx="0" cy="0"/>
        </a:xfrm>
      </p:grpSpPr>
      <p:sp>
        <p:nvSpPr>
          <p:cNvPr id="2099" name="Google Shape;2099;g314dbc6e0b1_0_2953"/>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2100" name="Google Shape;2100;g314dbc6e0b1_0_2953"/>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2101" name="Google Shape;2101;g314dbc6e0b1_0_2953"/>
          <p:cNvSpPr txBox="1"/>
          <p:nvPr>
            <p:ph idx="2" type="body"/>
          </p:nvPr>
        </p:nvSpPr>
        <p:spPr>
          <a:xfrm>
            <a:off x="906300" y="37550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2102" name="Google Shape;2102;g314dbc6e0b1_0_295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103" name="Google Shape;2103;g314dbc6e0b1_0_2953"/>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Three column evergreen">
  <p:cSld name="TITLE_AND_BODY_1_1_1_1_1_1_1_1_1">
    <p:bg>
      <p:bgPr>
        <a:blipFill>
          <a:blip r:embed="rId2">
            <a:alphaModFix/>
          </a:blip>
          <a:stretch>
            <a:fillRect/>
          </a:stretch>
        </a:blipFill>
      </p:bgPr>
    </p:bg>
    <p:spTree>
      <p:nvGrpSpPr>
        <p:cNvPr id="2104" name="Shape 2104"/>
        <p:cNvGrpSpPr/>
        <p:nvPr/>
      </p:nvGrpSpPr>
      <p:grpSpPr>
        <a:xfrm>
          <a:off x="0" y="0"/>
          <a:ext cx="0" cy="0"/>
          <a:chOff x="0" y="0"/>
          <a:chExt cx="0" cy="0"/>
        </a:xfrm>
      </p:grpSpPr>
      <p:sp>
        <p:nvSpPr>
          <p:cNvPr id="2105" name="Google Shape;2105;g314dbc6e0b1_0_2959"/>
          <p:cNvSpPr txBox="1"/>
          <p:nvPr>
            <p:ph type="title"/>
          </p:nvPr>
        </p:nvSpPr>
        <p:spPr>
          <a:xfrm>
            <a:off x="937250" y="2043300"/>
            <a:ext cx="4884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solidFill>
                  <a:srgbClr val="FFFFFF"/>
                </a:solidFill>
              </a:defRPr>
            </a:lvl1pPr>
            <a:lvl2pPr lvl="1"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9pPr>
          </a:lstStyle>
          <a:p/>
        </p:txBody>
      </p:sp>
      <p:sp>
        <p:nvSpPr>
          <p:cNvPr id="2106" name="Google Shape;2106;g314dbc6e0b1_0_295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sp>
        <p:nvSpPr>
          <p:cNvPr id="2107" name="Google Shape;2107;g314dbc6e0b1_0_2959"/>
          <p:cNvSpPr txBox="1"/>
          <p:nvPr>
            <p:ph idx="2" type="body"/>
          </p:nvPr>
        </p:nvSpPr>
        <p:spPr>
          <a:xfrm>
            <a:off x="939600" y="3400702"/>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2108" name="Google Shape;2108;g314dbc6e0b1_0_2959"/>
          <p:cNvSpPr txBox="1"/>
          <p:nvPr>
            <p:ph idx="3" type="title"/>
          </p:nvPr>
        </p:nvSpPr>
        <p:spPr>
          <a:xfrm>
            <a:off x="6710894" y="2043300"/>
            <a:ext cx="4884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solidFill>
                  <a:srgbClr val="FFFFFF"/>
                </a:solidFill>
              </a:defRPr>
            </a:lvl1pPr>
            <a:lvl2pPr lvl="1"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9pPr>
          </a:lstStyle>
          <a:p/>
        </p:txBody>
      </p:sp>
      <p:sp>
        <p:nvSpPr>
          <p:cNvPr id="2109" name="Google Shape;2109;g314dbc6e0b1_0_2959"/>
          <p:cNvSpPr txBox="1"/>
          <p:nvPr>
            <p:ph idx="4" type="body"/>
          </p:nvPr>
        </p:nvSpPr>
        <p:spPr>
          <a:xfrm>
            <a:off x="6713254" y="3400702"/>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2110" name="Google Shape;2110;g314dbc6e0b1_0_2959"/>
          <p:cNvSpPr txBox="1"/>
          <p:nvPr>
            <p:ph idx="5" type="title"/>
          </p:nvPr>
        </p:nvSpPr>
        <p:spPr>
          <a:xfrm>
            <a:off x="12486920" y="2043300"/>
            <a:ext cx="4884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solidFill>
                  <a:srgbClr val="FFFFFF"/>
                </a:solidFill>
              </a:defRPr>
            </a:lvl1pPr>
            <a:lvl2pPr lvl="1"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9pPr>
          </a:lstStyle>
          <a:p/>
        </p:txBody>
      </p:sp>
      <p:sp>
        <p:nvSpPr>
          <p:cNvPr id="2111" name="Google Shape;2111;g314dbc6e0b1_0_2959"/>
          <p:cNvSpPr txBox="1"/>
          <p:nvPr>
            <p:ph idx="6" type="body"/>
          </p:nvPr>
        </p:nvSpPr>
        <p:spPr>
          <a:xfrm>
            <a:off x="12489292" y="3400702"/>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2112" name="Google Shape;2112;g314dbc6e0b1_0_295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113" name="Google Shape;2113;g314dbc6e0b1_0_2959"/>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sldLayout>
</file>

<file path=ppt/slideLayouts/slideLayout3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Three column gray">
  <p:cSld name="TITLE_1_1_2_1_2_1">
    <p:bg>
      <p:bgPr>
        <a:blipFill>
          <a:blip r:embed="rId2">
            <a:alphaModFix/>
          </a:blip>
          <a:stretch>
            <a:fillRect/>
          </a:stretch>
        </a:blipFill>
      </p:bgPr>
    </p:bg>
    <p:spTree>
      <p:nvGrpSpPr>
        <p:cNvPr id="2114" name="Shape 2114"/>
        <p:cNvGrpSpPr/>
        <p:nvPr/>
      </p:nvGrpSpPr>
      <p:grpSpPr>
        <a:xfrm>
          <a:off x="0" y="0"/>
          <a:ext cx="0" cy="0"/>
          <a:chOff x="0" y="0"/>
          <a:chExt cx="0" cy="0"/>
        </a:xfrm>
      </p:grpSpPr>
      <p:sp>
        <p:nvSpPr>
          <p:cNvPr id="2115" name="Google Shape;2115;g314dbc6e0b1_0_2969"/>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lvl1pPr>
            <a:lvl2pPr lvl="1" algn="l">
              <a:lnSpc>
                <a:spcPct val="100000"/>
              </a:lnSpc>
              <a:spcBef>
                <a:spcPts val="0"/>
              </a:spcBef>
              <a:spcAft>
                <a:spcPts val="0"/>
              </a:spcAft>
              <a:buSzPts val="4800"/>
              <a:buNone/>
              <a:defRPr sz="2800">
                <a:latin typeface="Nunito Sans"/>
                <a:ea typeface="Nunito Sans"/>
                <a:cs typeface="Nunito Sans"/>
                <a:sym typeface="Nunito Sans"/>
              </a:defRPr>
            </a:lvl2pPr>
            <a:lvl3pPr lvl="2" algn="l">
              <a:lnSpc>
                <a:spcPct val="100000"/>
              </a:lnSpc>
              <a:spcBef>
                <a:spcPts val="0"/>
              </a:spcBef>
              <a:spcAft>
                <a:spcPts val="0"/>
              </a:spcAft>
              <a:buSzPts val="4800"/>
              <a:buNone/>
              <a:defRPr sz="2800">
                <a:latin typeface="Nunito Sans"/>
                <a:ea typeface="Nunito Sans"/>
                <a:cs typeface="Nunito Sans"/>
                <a:sym typeface="Nunito Sans"/>
              </a:defRPr>
            </a:lvl3pPr>
            <a:lvl4pPr lvl="3" algn="l">
              <a:lnSpc>
                <a:spcPct val="100000"/>
              </a:lnSpc>
              <a:spcBef>
                <a:spcPts val="0"/>
              </a:spcBef>
              <a:spcAft>
                <a:spcPts val="0"/>
              </a:spcAft>
              <a:buSzPts val="4800"/>
              <a:buNone/>
              <a:defRPr sz="2800">
                <a:latin typeface="Nunito Sans"/>
                <a:ea typeface="Nunito Sans"/>
                <a:cs typeface="Nunito Sans"/>
                <a:sym typeface="Nunito Sans"/>
              </a:defRPr>
            </a:lvl4pPr>
            <a:lvl5pPr lvl="4" algn="l">
              <a:lnSpc>
                <a:spcPct val="100000"/>
              </a:lnSpc>
              <a:spcBef>
                <a:spcPts val="0"/>
              </a:spcBef>
              <a:spcAft>
                <a:spcPts val="0"/>
              </a:spcAft>
              <a:buSzPts val="4800"/>
              <a:buNone/>
              <a:defRPr sz="2800">
                <a:latin typeface="Nunito Sans"/>
                <a:ea typeface="Nunito Sans"/>
                <a:cs typeface="Nunito Sans"/>
                <a:sym typeface="Nunito Sans"/>
              </a:defRPr>
            </a:lvl5pPr>
            <a:lvl6pPr lvl="5" algn="l">
              <a:lnSpc>
                <a:spcPct val="100000"/>
              </a:lnSpc>
              <a:spcBef>
                <a:spcPts val="0"/>
              </a:spcBef>
              <a:spcAft>
                <a:spcPts val="0"/>
              </a:spcAft>
              <a:buSzPts val="4800"/>
              <a:buNone/>
              <a:defRPr sz="2800">
                <a:latin typeface="Nunito Sans"/>
                <a:ea typeface="Nunito Sans"/>
                <a:cs typeface="Nunito Sans"/>
                <a:sym typeface="Nunito Sans"/>
              </a:defRPr>
            </a:lvl6pPr>
            <a:lvl7pPr lvl="6" algn="l">
              <a:lnSpc>
                <a:spcPct val="100000"/>
              </a:lnSpc>
              <a:spcBef>
                <a:spcPts val="0"/>
              </a:spcBef>
              <a:spcAft>
                <a:spcPts val="0"/>
              </a:spcAft>
              <a:buSzPts val="4800"/>
              <a:buNone/>
              <a:defRPr sz="2800">
                <a:latin typeface="Nunito Sans"/>
                <a:ea typeface="Nunito Sans"/>
                <a:cs typeface="Nunito Sans"/>
                <a:sym typeface="Nunito Sans"/>
              </a:defRPr>
            </a:lvl7pPr>
            <a:lvl8pPr lvl="7" algn="l">
              <a:lnSpc>
                <a:spcPct val="100000"/>
              </a:lnSpc>
              <a:spcBef>
                <a:spcPts val="0"/>
              </a:spcBef>
              <a:spcAft>
                <a:spcPts val="0"/>
              </a:spcAft>
              <a:buSzPts val="4800"/>
              <a:buNone/>
              <a:defRPr sz="2800">
                <a:latin typeface="Nunito Sans"/>
                <a:ea typeface="Nunito Sans"/>
                <a:cs typeface="Nunito Sans"/>
                <a:sym typeface="Nunito Sans"/>
              </a:defRPr>
            </a:lvl8pPr>
            <a:lvl9pPr lvl="8" algn="l">
              <a:lnSpc>
                <a:spcPct val="100000"/>
              </a:lnSpc>
              <a:spcBef>
                <a:spcPts val="0"/>
              </a:spcBef>
              <a:spcAft>
                <a:spcPts val="0"/>
              </a:spcAft>
              <a:buSzPts val="4800"/>
              <a:buNone/>
              <a:defRPr sz="2800">
                <a:latin typeface="Nunito Sans"/>
                <a:ea typeface="Nunito Sans"/>
                <a:cs typeface="Nunito Sans"/>
                <a:sym typeface="Nunito Sans"/>
              </a:defRPr>
            </a:lvl9pPr>
          </a:lstStyle>
          <a:p/>
        </p:txBody>
      </p:sp>
      <p:sp>
        <p:nvSpPr>
          <p:cNvPr id="2116" name="Google Shape;2116;g314dbc6e0b1_0_2969"/>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2117" name="Google Shape;2117;g314dbc6e0b1_0_2969"/>
          <p:cNvSpPr txBox="1"/>
          <p:nvPr>
            <p:ph idx="2" type="body"/>
          </p:nvPr>
        </p:nvSpPr>
        <p:spPr>
          <a:xfrm>
            <a:off x="906300" y="34502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2118" name="Google Shape;2118;g314dbc6e0b1_0_296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119" name="Google Shape;2119;g314dbc6e0b1_0_2969"/>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2120" name="Google Shape;2120;g314dbc6e0b1_0_2969"/>
          <p:cNvSpPr txBox="1"/>
          <p:nvPr>
            <p:ph idx="3" type="title"/>
          </p:nvPr>
        </p:nvSpPr>
        <p:spPr>
          <a:xfrm>
            <a:off x="6812600" y="20574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lvl1pPr>
            <a:lvl2pPr lvl="1" algn="l">
              <a:lnSpc>
                <a:spcPct val="100000"/>
              </a:lnSpc>
              <a:spcBef>
                <a:spcPts val="0"/>
              </a:spcBef>
              <a:spcAft>
                <a:spcPts val="0"/>
              </a:spcAft>
              <a:buSzPts val="4800"/>
              <a:buNone/>
              <a:defRPr sz="2800">
                <a:latin typeface="Nunito Sans"/>
                <a:ea typeface="Nunito Sans"/>
                <a:cs typeface="Nunito Sans"/>
                <a:sym typeface="Nunito Sans"/>
              </a:defRPr>
            </a:lvl2pPr>
            <a:lvl3pPr lvl="2" algn="l">
              <a:lnSpc>
                <a:spcPct val="100000"/>
              </a:lnSpc>
              <a:spcBef>
                <a:spcPts val="0"/>
              </a:spcBef>
              <a:spcAft>
                <a:spcPts val="0"/>
              </a:spcAft>
              <a:buSzPts val="4800"/>
              <a:buNone/>
              <a:defRPr sz="2800">
                <a:latin typeface="Nunito Sans"/>
                <a:ea typeface="Nunito Sans"/>
                <a:cs typeface="Nunito Sans"/>
                <a:sym typeface="Nunito Sans"/>
              </a:defRPr>
            </a:lvl3pPr>
            <a:lvl4pPr lvl="3" algn="l">
              <a:lnSpc>
                <a:spcPct val="100000"/>
              </a:lnSpc>
              <a:spcBef>
                <a:spcPts val="0"/>
              </a:spcBef>
              <a:spcAft>
                <a:spcPts val="0"/>
              </a:spcAft>
              <a:buSzPts val="4800"/>
              <a:buNone/>
              <a:defRPr sz="2800">
                <a:latin typeface="Nunito Sans"/>
                <a:ea typeface="Nunito Sans"/>
                <a:cs typeface="Nunito Sans"/>
                <a:sym typeface="Nunito Sans"/>
              </a:defRPr>
            </a:lvl4pPr>
            <a:lvl5pPr lvl="4" algn="l">
              <a:lnSpc>
                <a:spcPct val="100000"/>
              </a:lnSpc>
              <a:spcBef>
                <a:spcPts val="0"/>
              </a:spcBef>
              <a:spcAft>
                <a:spcPts val="0"/>
              </a:spcAft>
              <a:buSzPts val="4800"/>
              <a:buNone/>
              <a:defRPr sz="2800">
                <a:latin typeface="Nunito Sans"/>
                <a:ea typeface="Nunito Sans"/>
                <a:cs typeface="Nunito Sans"/>
                <a:sym typeface="Nunito Sans"/>
              </a:defRPr>
            </a:lvl5pPr>
            <a:lvl6pPr lvl="5" algn="l">
              <a:lnSpc>
                <a:spcPct val="100000"/>
              </a:lnSpc>
              <a:spcBef>
                <a:spcPts val="0"/>
              </a:spcBef>
              <a:spcAft>
                <a:spcPts val="0"/>
              </a:spcAft>
              <a:buSzPts val="4800"/>
              <a:buNone/>
              <a:defRPr sz="2800">
                <a:latin typeface="Nunito Sans"/>
                <a:ea typeface="Nunito Sans"/>
                <a:cs typeface="Nunito Sans"/>
                <a:sym typeface="Nunito Sans"/>
              </a:defRPr>
            </a:lvl6pPr>
            <a:lvl7pPr lvl="6" algn="l">
              <a:lnSpc>
                <a:spcPct val="100000"/>
              </a:lnSpc>
              <a:spcBef>
                <a:spcPts val="0"/>
              </a:spcBef>
              <a:spcAft>
                <a:spcPts val="0"/>
              </a:spcAft>
              <a:buSzPts val="4800"/>
              <a:buNone/>
              <a:defRPr sz="2800">
                <a:latin typeface="Nunito Sans"/>
                <a:ea typeface="Nunito Sans"/>
                <a:cs typeface="Nunito Sans"/>
                <a:sym typeface="Nunito Sans"/>
              </a:defRPr>
            </a:lvl7pPr>
            <a:lvl8pPr lvl="7" algn="l">
              <a:lnSpc>
                <a:spcPct val="100000"/>
              </a:lnSpc>
              <a:spcBef>
                <a:spcPts val="0"/>
              </a:spcBef>
              <a:spcAft>
                <a:spcPts val="0"/>
              </a:spcAft>
              <a:buSzPts val="4800"/>
              <a:buNone/>
              <a:defRPr sz="2800">
                <a:latin typeface="Nunito Sans"/>
                <a:ea typeface="Nunito Sans"/>
                <a:cs typeface="Nunito Sans"/>
                <a:sym typeface="Nunito Sans"/>
              </a:defRPr>
            </a:lvl8pPr>
            <a:lvl9pPr lvl="8" algn="l">
              <a:lnSpc>
                <a:spcPct val="100000"/>
              </a:lnSpc>
              <a:spcBef>
                <a:spcPts val="0"/>
              </a:spcBef>
              <a:spcAft>
                <a:spcPts val="0"/>
              </a:spcAft>
              <a:buSzPts val="4800"/>
              <a:buNone/>
              <a:defRPr sz="2800">
                <a:latin typeface="Nunito Sans"/>
                <a:ea typeface="Nunito Sans"/>
                <a:cs typeface="Nunito Sans"/>
                <a:sym typeface="Nunito Sans"/>
              </a:defRPr>
            </a:lvl9pPr>
          </a:lstStyle>
          <a:p/>
        </p:txBody>
      </p:sp>
      <p:sp>
        <p:nvSpPr>
          <p:cNvPr id="2121" name="Google Shape;2121;g314dbc6e0b1_0_2969"/>
          <p:cNvSpPr txBox="1"/>
          <p:nvPr>
            <p:ph idx="4" type="body"/>
          </p:nvPr>
        </p:nvSpPr>
        <p:spPr>
          <a:xfrm>
            <a:off x="6781650" y="34643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2122" name="Google Shape;2122;g314dbc6e0b1_0_2969"/>
          <p:cNvSpPr txBox="1"/>
          <p:nvPr>
            <p:ph idx="5" type="title"/>
          </p:nvPr>
        </p:nvSpPr>
        <p:spPr>
          <a:xfrm>
            <a:off x="12921706" y="20574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lvl1pPr>
            <a:lvl2pPr lvl="1" algn="l">
              <a:lnSpc>
                <a:spcPct val="100000"/>
              </a:lnSpc>
              <a:spcBef>
                <a:spcPts val="0"/>
              </a:spcBef>
              <a:spcAft>
                <a:spcPts val="0"/>
              </a:spcAft>
              <a:buSzPts val="4800"/>
              <a:buNone/>
              <a:defRPr sz="2800">
                <a:latin typeface="Nunito Sans"/>
                <a:ea typeface="Nunito Sans"/>
                <a:cs typeface="Nunito Sans"/>
                <a:sym typeface="Nunito Sans"/>
              </a:defRPr>
            </a:lvl2pPr>
            <a:lvl3pPr lvl="2" algn="l">
              <a:lnSpc>
                <a:spcPct val="100000"/>
              </a:lnSpc>
              <a:spcBef>
                <a:spcPts val="0"/>
              </a:spcBef>
              <a:spcAft>
                <a:spcPts val="0"/>
              </a:spcAft>
              <a:buSzPts val="4800"/>
              <a:buNone/>
              <a:defRPr sz="2800">
                <a:latin typeface="Nunito Sans"/>
                <a:ea typeface="Nunito Sans"/>
                <a:cs typeface="Nunito Sans"/>
                <a:sym typeface="Nunito Sans"/>
              </a:defRPr>
            </a:lvl3pPr>
            <a:lvl4pPr lvl="3" algn="l">
              <a:lnSpc>
                <a:spcPct val="100000"/>
              </a:lnSpc>
              <a:spcBef>
                <a:spcPts val="0"/>
              </a:spcBef>
              <a:spcAft>
                <a:spcPts val="0"/>
              </a:spcAft>
              <a:buSzPts val="4800"/>
              <a:buNone/>
              <a:defRPr sz="2800">
                <a:latin typeface="Nunito Sans"/>
                <a:ea typeface="Nunito Sans"/>
                <a:cs typeface="Nunito Sans"/>
                <a:sym typeface="Nunito Sans"/>
              </a:defRPr>
            </a:lvl4pPr>
            <a:lvl5pPr lvl="4" algn="l">
              <a:lnSpc>
                <a:spcPct val="100000"/>
              </a:lnSpc>
              <a:spcBef>
                <a:spcPts val="0"/>
              </a:spcBef>
              <a:spcAft>
                <a:spcPts val="0"/>
              </a:spcAft>
              <a:buSzPts val="4800"/>
              <a:buNone/>
              <a:defRPr sz="2800">
                <a:latin typeface="Nunito Sans"/>
                <a:ea typeface="Nunito Sans"/>
                <a:cs typeface="Nunito Sans"/>
                <a:sym typeface="Nunito Sans"/>
              </a:defRPr>
            </a:lvl5pPr>
            <a:lvl6pPr lvl="5" algn="l">
              <a:lnSpc>
                <a:spcPct val="100000"/>
              </a:lnSpc>
              <a:spcBef>
                <a:spcPts val="0"/>
              </a:spcBef>
              <a:spcAft>
                <a:spcPts val="0"/>
              </a:spcAft>
              <a:buSzPts val="4800"/>
              <a:buNone/>
              <a:defRPr sz="2800">
                <a:latin typeface="Nunito Sans"/>
                <a:ea typeface="Nunito Sans"/>
                <a:cs typeface="Nunito Sans"/>
                <a:sym typeface="Nunito Sans"/>
              </a:defRPr>
            </a:lvl6pPr>
            <a:lvl7pPr lvl="6" algn="l">
              <a:lnSpc>
                <a:spcPct val="100000"/>
              </a:lnSpc>
              <a:spcBef>
                <a:spcPts val="0"/>
              </a:spcBef>
              <a:spcAft>
                <a:spcPts val="0"/>
              </a:spcAft>
              <a:buSzPts val="4800"/>
              <a:buNone/>
              <a:defRPr sz="2800">
                <a:latin typeface="Nunito Sans"/>
                <a:ea typeface="Nunito Sans"/>
                <a:cs typeface="Nunito Sans"/>
                <a:sym typeface="Nunito Sans"/>
              </a:defRPr>
            </a:lvl7pPr>
            <a:lvl8pPr lvl="7" algn="l">
              <a:lnSpc>
                <a:spcPct val="100000"/>
              </a:lnSpc>
              <a:spcBef>
                <a:spcPts val="0"/>
              </a:spcBef>
              <a:spcAft>
                <a:spcPts val="0"/>
              </a:spcAft>
              <a:buSzPts val="4800"/>
              <a:buNone/>
              <a:defRPr sz="2800">
                <a:latin typeface="Nunito Sans"/>
                <a:ea typeface="Nunito Sans"/>
                <a:cs typeface="Nunito Sans"/>
                <a:sym typeface="Nunito Sans"/>
              </a:defRPr>
            </a:lvl8pPr>
            <a:lvl9pPr lvl="8" algn="l">
              <a:lnSpc>
                <a:spcPct val="100000"/>
              </a:lnSpc>
              <a:spcBef>
                <a:spcPts val="0"/>
              </a:spcBef>
              <a:spcAft>
                <a:spcPts val="0"/>
              </a:spcAft>
              <a:buSzPts val="4800"/>
              <a:buNone/>
              <a:defRPr sz="2800">
                <a:latin typeface="Nunito Sans"/>
                <a:ea typeface="Nunito Sans"/>
                <a:cs typeface="Nunito Sans"/>
                <a:sym typeface="Nunito Sans"/>
              </a:defRPr>
            </a:lvl9pPr>
          </a:lstStyle>
          <a:p/>
        </p:txBody>
      </p:sp>
      <p:sp>
        <p:nvSpPr>
          <p:cNvPr id="2123" name="Google Shape;2123;g314dbc6e0b1_0_2969"/>
          <p:cNvSpPr txBox="1"/>
          <p:nvPr>
            <p:ph idx="6" type="body"/>
          </p:nvPr>
        </p:nvSpPr>
        <p:spPr>
          <a:xfrm>
            <a:off x="12890756" y="34643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with leaf 1">
  <p:cSld name="TITLE_1_1_2_2_2">
    <p:bg>
      <p:bgPr>
        <a:blipFill>
          <a:blip r:embed="rId2">
            <a:alphaModFix/>
          </a:blip>
          <a:stretch>
            <a:fillRect/>
          </a:stretch>
        </a:blipFill>
      </p:bgPr>
    </p:bg>
    <p:spTree>
      <p:nvGrpSpPr>
        <p:cNvPr id="202" name="Shape 202"/>
        <p:cNvGrpSpPr/>
        <p:nvPr/>
      </p:nvGrpSpPr>
      <p:grpSpPr>
        <a:xfrm>
          <a:off x="0" y="0"/>
          <a:ext cx="0" cy="0"/>
          <a:chOff x="0" y="0"/>
          <a:chExt cx="0" cy="0"/>
        </a:xfrm>
      </p:grpSpPr>
      <p:sp>
        <p:nvSpPr>
          <p:cNvPr id="203" name="Google Shape;203;p88"/>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204" name="Google Shape;204;p88"/>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205" name="Google Shape;205;p88"/>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06" name="Google Shape;206;p88"/>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207" name="Google Shape;207;p88"/>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Three column white">
  <p:cSld name="TITLE_1_1_2_3_2_1">
    <p:spTree>
      <p:nvGrpSpPr>
        <p:cNvPr id="2124" name="Shape 2124"/>
        <p:cNvGrpSpPr/>
        <p:nvPr/>
      </p:nvGrpSpPr>
      <p:grpSpPr>
        <a:xfrm>
          <a:off x="0" y="0"/>
          <a:ext cx="0" cy="0"/>
          <a:chOff x="0" y="0"/>
          <a:chExt cx="0" cy="0"/>
        </a:xfrm>
      </p:grpSpPr>
      <p:sp>
        <p:nvSpPr>
          <p:cNvPr id="2125" name="Google Shape;2125;g314dbc6e0b1_0_2979"/>
          <p:cNvSpPr txBox="1"/>
          <p:nvPr>
            <p:ph type="title"/>
          </p:nvPr>
        </p:nvSpPr>
        <p:spPr>
          <a:xfrm>
            <a:off x="918880" y="2043300"/>
            <a:ext cx="4884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lvl1pPr>
            <a:lvl2pPr lvl="1" algn="l">
              <a:lnSpc>
                <a:spcPct val="100000"/>
              </a:lnSpc>
              <a:spcBef>
                <a:spcPts val="0"/>
              </a:spcBef>
              <a:spcAft>
                <a:spcPts val="0"/>
              </a:spcAft>
              <a:buSzPts val="4800"/>
              <a:buNone/>
              <a:defRPr sz="2800">
                <a:latin typeface="Nunito Sans"/>
                <a:ea typeface="Nunito Sans"/>
                <a:cs typeface="Nunito Sans"/>
                <a:sym typeface="Nunito Sans"/>
              </a:defRPr>
            </a:lvl2pPr>
            <a:lvl3pPr lvl="2" algn="l">
              <a:lnSpc>
                <a:spcPct val="100000"/>
              </a:lnSpc>
              <a:spcBef>
                <a:spcPts val="0"/>
              </a:spcBef>
              <a:spcAft>
                <a:spcPts val="0"/>
              </a:spcAft>
              <a:buSzPts val="4800"/>
              <a:buNone/>
              <a:defRPr sz="2800">
                <a:latin typeface="Nunito Sans"/>
                <a:ea typeface="Nunito Sans"/>
                <a:cs typeface="Nunito Sans"/>
                <a:sym typeface="Nunito Sans"/>
              </a:defRPr>
            </a:lvl3pPr>
            <a:lvl4pPr lvl="3" algn="l">
              <a:lnSpc>
                <a:spcPct val="100000"/>
              </a:lnSpc>
              <a:spcBef>
                <a:spcPts val="0"/>
              </a:spcBef>
              <a:spcAft>
                <a:spcPts val="0"/>
              </a:spcAft>
              <a:buSzPts val="4800"/>
              <a:buNone/>
              <a:defRPr sz="2800">
                <a:latin typeface="Nunito Sans"/>
                <a:ea typeface="Nunito Sans"/>
                <a:cs typeface="Nunito Sans"/>
                <a:sym typeface="Nunito Sans"/>
              </a:defRPr>
            </a:lvl4pPr>
            <a:lvl5pPr lvl="4" algn="l">
              <a:lnSpc>
                <a:spcPct val="100000"/>
              </a:lnSpc>
              <a:spcBef>
                <a:spcPts val="0"/>
              </a:spcBef>
              <a:spcAft>
                <a:spcPts val="0"/>
              </a:spcAft>
              <a:buSzPts val="4800"/>
              <a:buNone/>
              <a:defRPr sz="2800">
                <a:latin typeface="Nunito Sans"/>
                <a:ea typeface="Nunito Sans"/>
                <a:cs typeface="Nunito Sans"/>
                <a:sym typeface="Nunito Sans"/>
              </a:defRPr>
            </a:lvl5pPr>
            <a:lvl6pPr lvl="5" algn="l">
              <a:lnSpc>
                <a:spcPct val="100000"/>
              </a:lnSpc>
              <a:spcBef>
                <a:spcPts val="0"/>
              </a:spcBef>
              <a:spcAft>
                <a:spcPts val="0"/>
              </a:spcAft>
              <a:buSzPts val="4800"/>
              <a:buNone/>
              <a:defRPr sz="2800">
                <a:latin typeface="Nunito Sans"/>
                <a:ea typeface="Nunito Sans"/>
                <a:cs typeface="Nunito Sans"/>
                <a:sym typeface="Nunito Sans"/>
              </a:defRPr>
            </a:lvl6pPr>
            <a:lvl7pPr lvl="6" algn="l">
              <a:lnSpc>
                <a:spcPct val="100000"/>
              </a:lnSpc>
              <a:spcBef>
                <a:spcPts val="0"/>
              </a:spcBef>
              <a:spcAft>
                <a:spcPts val="0"/>
              </a:spcAft>
              <a:buSzPts val="4800"/>
              <a:buNone/>
              <a:defRPr sz="2800">
                <a:latin typeface="Nunito Sans"/>
                <a:ea typeface="Nunito Sans"/>
                <a:cs typeface="Nunito Sans"/>
                <a:sym typeface="Nunito Sans"/>
              </a:defRPr>
            </a:lvl7pPr>
            <a:lvl8pPr lvl="7" algn="l">
              <a:lnSpc>
                <a:spcPct val="100000"/>
              </a:lnSpc>
              <a:spcBef>
                <a:spcPts val="0"/>
              </a:spcBef>
              <a:spcAft>
                <a:spcPts val="0"/>
              </a:spcAft>
              <a:buSzPts val="4800"/>
              <a:buNone/>
              <a:defRPr sz="2800">
                <a:latin typeface="Nunito Sans"/>
                <a:ea typeface="Nunito Sans"/>
                <a:cs typeface="Nunito Sans"/>
                <a:sym typeface="Nunito Sans"/>
              </a:defRPr>
            </a:lvl8pPr>
            <a:lvl9pPr lvl="8" algn="l">
              <a:lnSpc>
                <a:spcPct val="100000"/>
              </a:lnSpc>
              <a:spcBef>
                <a:spcPts val="0"/>
              </a:spcBef>
              <a:spcAft>
                <a:spcPts val="0"/>
              </a:spcAft>
              <a:buSzPts val="4800"/>
              <a:buNone/>
              <a:defRPr sz="2800">
                <a:latin typeface="Nunito Sans"/>
                <a:ea typeface="Nunito Sans"/>
                <a:cs typeface="Nunito Sans"/>
                <a:sym typeface="Nunito Sans"/>
              </a:defRPr>
            </a:lvl9pPr>
          </a:lstStyle>
          <a:p/>
        </p:txBody>
      </p:sp>
      <p:sp>
        <p:nvSpPr>
          <p:cNvPr id="2126" name="Google Shape;2126;g314dbc6e0b1_0_297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2127" name="Google Shape;2127;g314dbc6e0b1_0_2979"/>
          <p:cNvSpPr txBox="1"/>
          <p:nvPr>
            <p:ph idx="2" type="body"/>
          </p:nvPr>
        </p:nvSpPr>
        <p:spPr>
          <a:xfrm>
            <a:off x="921230" y="3400702"/>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2128" name="Google Shape;2128;g314dbc6e0b1_0_297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129" name="Google Shape;2129;g314dbc6e0b1_0_2979"/>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
        <p:nvSpPr>
          <p:cNvPr id="2130" name="Google Shape;2130;g314dbc6e0b1_0_2979"/>
          <p:cNvSpPr txBox="1"/>
          <p:nvPr>
            <p:ph idx="3" type="title"/>
          </p:nvPr>
        </p:nvSpPr>
        <p:spPr>
          <a:xfrm>
            <a:off x="6710894" y="2043300"/>
            <a:ext cx="4884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lvl1pPr>
            <a:lvl2pPr lvl="1" algn="l">
              <a:lnSpc>
                <a:spcPct val="100000"/>
              </a:lnSpc>
              <a:spcBef>
                <a:spcPts val="0"/>
              </a:spcBef>
              <a:spcAft>
                <a:spcPts val="0"/>
              </a:spcAft>
              <a:buSzPts val="4800"/>
              <a:buNone/>
              <a:defRPr sz="2800">
                <a:latin typeface="Nunito Sans"/>
                <a:ea typeface="Nunito Sans"/>
                <a:cs typeface="Nunito Sans"/>
                <a:sym typeface="Nunito Sans"/>
              </a:defRPr>
            </a:lvl2pPr>
            <a:lvl3pPr lvl="2" algn="l">
              <a:lnSpc>
                <a:spcPct val="100000"/>
              </a:lnSpc>
              <a:spcBef>
                <a:spcPts val="0"/>
              </a:spcBef>
              <a:spcAft>
                <a:spcPts val="0"/>
              </a:spcAft>
              <a:buSzPts val="4800"/>
              <a:buNone/>
              <a:defRPr sz="2800">
                <a:latin typeface="Nunito Sans"/>
                <a:ea typeface="Nunito Sans"/>
                <a:cs typeface="Nunito Sans"/>
                <a:sym typeface="Nunito Sans"/>
              </a:defRPr>
            </a:lvl3pPr>
            <a:lvl4pPr lvl="3" algn="l">
              <a:lnSpc>
                <a:spcPct val="100000"/>
              </a:lnSpc>
              <a:spcBef>
                <a:spcPts val="0"/>
              </a:spcBef>
              <a:spcAft>
                <a:spcPts val="0"/>
              </a:spcAft>
              <a:buSzPts val="4800"/>
              <a:buNone/>
              <a:defRPr sz="2800">
                <a:latin typeface="Nunito Sans"/>
                <a:ea typeface="Nunito Sans"/>
                <a:cs typeface="Nunito Sans"/>
                <a:sym typeface="Nunito Sans"/>
              </a:defRPr>
            </a:lvl4pPr>
            <a:lvl5pPr lvl="4" algn="l">
              <a:lnSpc>
                <a:spcPct val="100000"/>
              </a:lnSpc>
              <a:spcBef>
                <a:spcPts val="0"/>
              </a:spcBef>
              <a:spcAft>
                <a:spcPts val="0"/>
              </a:spcAft>
              <a:buSzPts val="4800"/>
              <a:buNone/>
              <a:defRPr sz="2800">
                <a:latin typeface="Nunito Sans"/>
                <a:ea typeface="Nunito Sans"/>
                <a:cs typeface="Nunito Sans"/>
                <a:sym typeface="Nunito Sans"/>
              </a:defRPr>
            </a:lvl5pPr>
            <a:lvl6pPr lvl="5" algn="l">
              <a:lnSpc>
                <a:spcPct val="100000"/>
              </a:lnSpc>
              <a:spcBef>
                <a:spcPts val="0"/>
              </a:spcBef>
              <a:spcAft>
                <a:spcPts val="0"/>
              </a:spcAft>
              <a:buSzPts val="4800"/>
              <a:buNone/>
              <a:defRPr sz="2800">
                <a:latin typeface="Nunito Sans"/>
                <a:ea typeface="Nunito Sans"/>
                <a:cs typeface="Nunito Sans"/>
                <a:sym typeface="Nunito Sans"/>
              </a:defRPr>
            </a:lvl6pPr>
            <a:lvl7pPr lvl="6" algn="l">
              <a:lnSpc>
                <a:spcPct val="100000"/>
              </a:lnSpc>
              <a:spcBef>
                <a:spcPts val="0"/>
              </a:spcBef>
              <a:spcAft>
                <a:spcPts val="0"/>
              </a:spcAft>
              <a:buSzPts val="4800"/>
              <a:buNone/>
              <a:defRPr sz="2800">
                <a:latin typeface="Nunito Sans"/>
                <a:ea typeface="Nunito Sans"/>
                <a:cs typeface="Nunito Sans"/>
                <a:sym typeface="Nunito Sans"/>
              </a:defRPr>
            </a:lvl7pPr>
            <a:lvl8pPr lvl="7" algn="l">
              <a:lnSpc>
                <a:spcPct val="100000"/>
              </a:lnSpc>
              <a:spcBef>
                <a:spcPts val="0"/>
              </a:spcBef>
              <a:spcAft>
                <a:spcPts val="0"/>
              </a:spcAft>
              <a:buSzPts val="4800"/>
              <a:buNone/>
              <a:defRPr sz="2800">
                <a:latin typeface="Nunito Sans"/>
                <a:ea typeface="Nunito Sans"/>
                <a:cs typeface="Nunito Sans"/>
                <a:sym typeface="Nunito Sans"/>
              </a:defRPr>
            </a:lvl8pPr>
            <a:lvl9pPr lvl="8" algn="l">
              <a:lnSpc>
                <a:spcPct val="100000"/>
              </a:lnSpc>
              <a:spcBef>
                <a:spcPts val="0"/>
              </a:spcBef>
              <a:spcAft>
                <a:spcPts val="0"/>
              </a:spcAft>
              <a:buSzPts val="4800"/>
              <a:buNone/>
              <a:defRPr sz="2800">
                <a:latin typeface="Nunito Sans"/>
                <a:ea typeface="Nunito Sans"/>
                <a:cs typeface="Nunito Sans"/>
                <a:sym typeface="Nunito Sans"/>
              </a:defRPr>
            </a:lvl9pPr>
          </a:lstStyle>
          <a:p/>
        </p:txBody>
      </p:sp>
      <p:sp>
        <p:nvSpPr>
          <p:cNvPr id="2131" name="Google Shape;2131;g314dbc6e0b1_0_2979"/>
          <p:cNvSpPr txBox="1"/>
          <p:nvPr>
            <p:ph idx="4" type="body"/>
          </p:nvPr>
        </p:nvSpPr>
        <p:spPr>
          <a:xfrm>
            <a:off x="6713254" y="3400702"/>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2132" name="Google Shape;2132;g314dbc6e0b1_0_2979"/>
          <p:cNvSpPr txBox="1"/>
          <p:nvPr>
            <p:ph idx="5" type="title"/>
          </p:nvPr>
        </p:nvSpPr>
        <p:spPr>
          <a:xfrm>
            <a:off x="12486920" y="2043300"/>
            <a:ext cx="4884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lvl1pPr>
            <a:lvl2pPr lvl="1" algn="l">
              <a:lnSpc>
                <a:spcPct val="100000"/>
              </a:lnSpc>
              <a:spcBef>
                <a:spcPts val="0"/>
              </a:spcBef>
              <a:spcAft>
                <a:spcPts val="0"/>
              </a:spcAft>
              <a:buSzPts val="4800"/>
              <a:buNone/>
              <a:defRPr sz="2800">
                <a:latin typeface="Nunito Sans"/>
                <a:ea typeface="Nunito Sans"/>
                <a:cs typeface="Nunito Sans"/>
                <a:sym typeface="Nunito Sans"/>
              </a:defRPr>
            </a:lvl2pPr>
            <a:lvl3pPr lvl="2" algn="l">
              <a:lnSpc>
                <a:spcPct val="100000"/>
              </a:lnSpc>
              <a:spcBef>
                <a:spcPts val="0"/>
              </a:spcBef>
              <a:spcAft>
                <a:spcPts val="0"/>
              </a:spcAft>
              <a:buSzPts val="4800"/>
              <a:buNone/>
              <a:defRPr sz="2800">
                <a:latin typeface="Nunito Sans"/>
                <a:ea typeface="Nunito Sans"/>
                <a:cs typeface="Nunito Sans"/>
                <a:sym typeface="Nunito Sans"/>
              </a:defRPr>
            </a:lvl3pPr>
            <a:lvl4pPr lvl="3" algn="l">
              <a:lnSpc>
                <a:spcPct val="100000"/>
              </a:lnSpc>
              <a:spcBef>
                <a:spcPts val="0"/>
              </a:spcBef>
              <a:spcAft>
                <a:spcPts val="0"/>
              </a:spcAft>
              <a:buSzPts val="4800"/>
              <a:buNone/>
              <a:defRPr sz="2800">
                <a:latin typeface="Nunito Sans"/>
                <a:ea typeface="Nunito Sans"/>
                <a:cs typeface="Nunito Sans"/>
                <a:sym typeface="Nunito Sans"/>
              </a:defRPr>
            </a:lvl4pPr>
            <a:lvl5pPr lvl="4" algn="l">
              <a:lnSpc>
                <a:spcPct val="100000"/>
              </a:lnSpc>
              <a:spcBef>
                <a:spcPts val="0"/>
              </a:spcBef>
              <a:spcAft>
                <a:spcPts val="0"/>
              </a:spcAft>
              <a:buSzPts val="4800"/>
              <a:buNone/>
              <a:defRPr sz="2800">
                <a:latin typeface="Nunito Sans"/>
                <a:ea typeface="Nunito Sans"/>
                <a:cs typeface="Nunito Sans"/>
                <a:sym typeface="Nunito Sans"/>
              </a:defRPr>
            </a:lvl5pPr>
            <a:lvl6pPr lvl="5" algn="l">
              <a:lnSpc>
                <a:spcPct val="100000"/>
              </a:lnSpc>
              <a:spcBef>
                <a:spcPts val="0"/>
              </a:spcBef>
              <a:spcAft>
                <a:spcPts val="0"/>
              </a:spcAft>
              <a:buSzPts val="4800"/>
              <a:buNone/>
              <a:defRPr sz="2800">
                <a:latin typeface="Nunito Sans"/>
                <a:ea typeface="Nunito Sans"/>
                <a:cs typeface="Nunito Sans"/>
                <a:sym typeface="Nunito Sans"/>
              </a:defRPr>
            </a:lvl6pPr>
            <a:lvl7pPr lvl="6" algn="l">
              <a:lnSpc>
                <a:spcPct val="100000"/>
              </a:lnSpc>
              <a:spcBef>
                <a:spcPts val="0"/>
              </a:spcBef>
              <a:spcAft>
                <a:spcPts val="0"/>
              </a:spcAft>
              <a:buSzPts val="4800"/>
              <a:buNone/>
              <a:defRPr sz="2800">
                <a:latin typeface="Nunito Sans"/>
                <a:ea typeface="Nunito Sans"/>
                <a:cs typeface="Nunito Sans"/>
                <a:sym typeface="Nunito Sans"/>
              </a:defRPr>
            </a:lvl7pPr>
            <a:lvl8pPr lvl="7" algn="l">
              <a:lnSpc>
                <a:spcPct val="100000"/>
              </a:lnSpc>
              <a:spcBef>
                <a:spcPts val="0"/>
              </a:spcBef>
              <a:spcAft>
                <a:spcPts val="0"/>
              </a:spcAft>
              <a:buSzPts val="4800"/>
              <a:buNone/>
              <a:defRPr sz="2800">
                <a:latin typeface="Nunito Sans"/>
                <a:ea typeface="Nunito Sans"/>
                <a:cs typeface="Nunito Sans"/>
                <a:sym typeface="Nunito Sans"/>
              </a:defRPr>
            </a:lvl8pPr>
            <a:lvl9pPr lvl="8" algn="l">
              <a:lnSpc>
                <a:spcPct val="100000"/>
              </a:lnSpc>
              <a:spcBef>
                <a:spcPts val="0"/>
              </a:spcBef>
              <a:spcAft>
                <a:spcPts val="0"/>
              </a:spcAft>
              <a:buSzPts val="4800"/>
              <a:buNone/>
              <a:defRPr sz="2800">
                <a:latin typeface="Nunito Sans"/>
                <a:ea typeface="Nunito Sans"/>
                <a:cs typeface="Nunito Sans"/>
                <a:sym typeface="Nunito Sans"/>
              </a:defRPr>
            </a:lvl9pPr>
          </a:lstStyle>
          <a:p/>
        </p:txBody>
      </p:sp>
      <p:sp>
        <p:nvSpPr>
          <p:cNvPr id="2133" name="Google Shape;2133;g314dbc6e0b1_0_2979"/>
          <p:cNvSpPr txBox="1"/>
          <p:nvPr>
            <p:ph idx="6" type="body"/>
          </p:nvPr>
        </p:nvSpPr>
        <p:spPr>
          <a:xfrm>
            <a:off x="12489292" y="3400702"/>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Three column white 2">
  <p:cSld name="TITLE_1_1_2_3_1_1_1">
    <p:spTree>
      <p:nvGrpSpPr>
        <p:cNvPr id="2134" name="Shape 2134"/>
        <p:cNvGrpSpPr/>
        <p:nvPr/>
      </p:nvGrpSpPr>
      <p:grpSpPr>
        <a:xfrm>
          <a:off x="0" y="0"/>
          <a:ext cx="0" cy="0"/>
          <a:chOff x="0" y="0"/>
          <a:chExt cx="0" cy="0"/>
        </a:xfrm>
      </p:grpSpPr>
      <p:sp>
        <p:nvSpPr>
          <p:cNvPr id="2135" name="Google Shape;2135;g314dbc6e0b1_0_298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2136" name="Google Shape;2136;g314dbc6e0b1_0_298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137" name="Google Shape;2137;g314dbc6e0b1_0_2989"/>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
        <p:nvSpPr>
          <p:cNvPr id="2138" name="Google Shape;2138;g314dbc6e0b1_0_2989"/>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2139" name="Google Shape;2139;g314dbc6e0b1_0_2989"/>
          <p:cNvSpPr txBox="1"/>
          <p:nvPr>
            <p:ph idx="2" type="body"/>
          </p:nvPr>
        </p:nvSpPr>
        <p:spPr>
          <a:xfrm>
            <a:off x="939600" y="3196952"/>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2140" name="Google Shape;2140;g314dbc6e0b1_0_2989"/>
          <p:cNvSpPr txBox="1"/>
          <p:nvPr>
            <p:ph idx="3" type="body"/>
          </p:nvPr>
        </p:nvSpPr>
        <p:spPr>
          <a:xfrm>
            <a:off x="6713254" y="3196952"/>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2141" name="Google Shape;2141;g314dbc6e0b1_0_2989"/>
          <p:cNvSpPr txBox="1"/>
          <p:nvPr>
            <p:ph idx="4" type="body"/>
          </p:nvPr>
        </p:nvSpPr>
        <p:spPr>
          <a:xfrm>
            <a:off x="12489292" y="3196952"/>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Quad gray">
  <p:cSld name="TITLE_1_1_2_1_1_1_1">
    <p:bg>
      <p:bgPr>
        <a:blipFill>
          <a:blip r:embed="rId2">
            <a:alphaModFix/>
          </a:blip>
          <a:stretch>
            <a:fillRect/>
          </a:stretch>
        </a:blipFill>
      </p:bgPr>
    </p:bg>
    <p:spTree>
      <p:nvGrpSpPr>
        <p:cNvPr id="2142" name="Shape 2142"/>
        <p:cNvGrpSpPr/>
        <p:nvPr/>
      </p:nvGrpSpPr>
      <p:grpSpPr>
        <a:xfrm>
          <a:off x="0" y="0"/>
          <a:ext cx="0" cy="0"/>
          <a:chOff x="0" y="0"/>
          <a:chExt cx="0" cy="0"/>
        </a:xfrm>
      </p:grpSpPr>
      <p:sp>
        <p:nvSpPr>
          <p:cNvPr id="2143" name="Google Shape;2143;g314dbc6e0b1_0_299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144" name="Google Shape;2144;g314dbc6e0b1_0_2997"/>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2145" name="Google Shape;2145;g314dbc6e0b1_0_2997"/>
          <p:cNvSpPr txBox="1"/>
          <p:nvPr>
            <p:ph type="title"/>
          </p:nvPr>
        </p:nvSpPr>
        <p:spPr>
          <a:xfrm>
            <a:off x="940950" y="890900"/>
            <a:ext cx="7275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3000">
                <a:solidFill>
                  <a:schemeClr val="dk1"/>
                </a:solidFill>
              </a:defRPr>
            </a:lvl1pPr>
            <a:lvl2pPr lvl="1"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9pPr>
          </a:lstStyle>
          <a:p/>
        </p:txBody>
      </p:sp>
      <p:sp>
        <p:nvSpPr>
          <p:cNvPr id="2146" name="Google Shape;2146;g314dbc6e0b1_0_2997"/>
          <p:cNvSpPr txBox="1"/>
          <p:nvPr>
            <p:ph idx="1" type="body"/>
          </p:nvPr>
        </p:nvSpPr>
        <p:spPr>
          <a:xfrm>
            <a:off x="906300" y="1773850"/>
            <a:ext cx="7275000" cy="1777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147" name="Google Shape;2147;g314dbc6e0b1_0_2997"/>
          <p:cNvSpPr txBox="1"/>
          <p:nvPr>
            <p:ph idx="2" type="title"/>
          </p:nvPr>
        </p:nvSpPr>
        <p:spPr>
          <a:xfrm>
            <a:off x="10095000" y="890900"/>
            <a:ext cx="7275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3000">
                <a:solidFill>
                  <a:schemeClr val="dk1"/>
                </a:solidFill>
              </a:defRPr>
            </a:lvl1pPr>
            <a:lvl2pPr lvl="1"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9pPr>
          </a:lstStyle>
          <a:p/>
        </p:txBody>
      </p:sp>
      <p:sp>
        <p:nvSpPr>
          <p:cNvPr id="2148" name="Google Shape;2148;g314dbc6e0b1_0_2997"/>
          <p:cNvSpPr txBox="1"/>
          <p:nvPr>
            <p:ph idx="3" type="body"/>
          </p:nvPr>
        </p:nvSpPr>
        <p:spPr>
          <a:xfrm>
            <a:off x="10060350" y="1773850"/>
            <a:ext cx="7275000" cy="1777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149" name="Google Shape;2149;g314dbc6e0b1_0_2997"/>
          <p:cNvSpPr txBox="1"/>
          <p:nvPr>
            <p:ph idx="4" type="title"/>
          </p:nvPr>
        </p:nvSpPr>
        <p:spPr>
          <a:xfrm>
            <a:off x="946800" y="5924800"/>
            <a:ext cx="7275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3000">
                <a:solidFill>
                  <a:schemeClr val="dk1"/>
                </a:solidFill>
              </a:defRPr>
            </a:lvl1pPr>
            <a:lvl2pPr lvl="1"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9pPr>
          </a:lstStyle>
          <a:p/>
        </p:txBody>
      </p:sp>
      <p:sp>
        <p:nvSpPr>
          <p:cNvPr id="2150" name="Google Shape;2150;g314dbc6e0b1_0_2997"/>
          <p:cNvSpPr txBox="1"/>
          <p:nvPr>
            <p:ph idx="5" type="body"/>
          </p:nvPr>
        </p:nvSpPr>
        <p:spPr>
          <a:xfrm>
            <a:off x="912150" y="6807750"/>
            <a:ext cx="7275000" cy="1777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151" name="Google Shape;2151;g314dbc6e0b1_0_2997"/>
          <p:cNvSpPr txBox="1"/>
          <p:nvPr>
            <p:ph idx="6" type="title"/>
          </p:nvPr>
        </p:nvSpPr>
        <p:spPr>
          <a:xfrm>
            <a:off x="10100850" y="5924800"/>
            <a:ext cx="7275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3000">
                <a:solidFill>
                  <a:schemeClr val="dk1"/>
                </a:solidFill>
              </a:defRPr>
            </a:lvl1pPr>
            <a:lvl2pPr lvl="1"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9pPr>
          </a:lstStyle>
          <a:p/>
        </p:txBody>
      </p:sp>
      <p:sp>
        <p:nvSpPr>
          <p:cNvPr id="2152" name="Google Shape;2152;g314dbc6e0b1_0_2997"/>
          <p:cNvSpPr txBox="1"/>
          <p:nvPr>
            <p:ph idx="7" type="body"/>
          </p:nvPr>
        </p:nvSpPr>
        <p:spPr>
          <a:xfrm>
            <a:off x="10066200" y="6807750"/>
            <a:ext cx="7275000" cy="1777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Quad evergreen">
  <p:cSld name="TITLE_1_1_2_1_1_1_1_2">
    <p:bg>
      <p:bgPr>
        <a:blipFill>
          <a:blip r:embed="rId2">
            <a:alphaModFix/>
          </a:blip>
          <a:stretch>
            <a:fillRect/>
          </a:stretch>
        </a:blipFill>
      </p:bgPr>
    </p:bg>
    <p:spTree>
      <p:nvGrpSpPr>
        <p:cNvPr id="2153" name="Shape 2153"/>
        <p:cNvGrpSpPr/>
        <p:nvPr/>
      </p:nvGrpSpPr>
      <p:grpSpPr>
        <a:xfrm>
          <a:off x="0" y="0"/>
          <a:ext cx="0" cy="0"/>
          <a:chOff x="0" y="0"/>
          <a:chExt cx="0" cy="0"/>
        </a:xfrm>
      </p:grpSpPr>
      <p:sp>
        <p:nvSpPr>
          <p:cNvPr id="2154" name="Google Shape;2154;g314dbc6e0b1_0_3008"/>
          <p:cNvSpPr txBox="1"/>
          <p:nvPr>
            <p:ph type="title"/>
          </p:nvPr>
        </p:nvSpPr>
        <p:spPr>
          <a:xfrm>
            <a:off x="940950" y="890900"/>
            <a:ext cx="7275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3000">
                <a:solidFill>
                  <a:srgbClr val="FFFFFF"/>
                </a:solidFill>
              </a:defRPr>
            </a:lvl1pPr>
            <a:lvl2pPr lvl="1"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9pPr>
          </a:lstStyle>
          <a:p/>
        </p:txBody>
      </p:sp>
      <p:sp>
        <p:nvSpPr>
          <p:cNvPr id="2155" name="Google Shape;2155;g314dbc6e0b1_0_3008"/>
          <p:cNvSpPr txBox="1"/>
          <p:nvPr>
            <p:ph idx="1" type="body"/>
          </p:nvPr>
        </p:nvSpPr>
        <p:spPr>
          <a:xfrm>
            <a:off x="906300" y="1773850"/>
            <a:ext cx="7275000" cy="1777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2156" name="Google Shape;2156;g314dbc6e0b1_0_3008"/>
          <p:cNvSpPr txBox="1"/>
          <p:nvPr>
            <p:ph idx="2" type="title"/>
          </p:nvPr>
        </p:nvSpPr>
        <p:spPr>
          <a:xfrm>
            <a:off x="10095000" y="890900"/>
            <a:ext cx="7275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3000">
                <a:solidFill>
                  <a:srgbClr val="FFFFFF"/>
                </a:solidFill>
              </a:defRPr>
            </a:lvl1pPr>
            <a:lvl2pPr lvl="1"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9pPr>
          </a:lstStyle>
          <a:p/>
        </p:txBody>
      </p:sp>
      <p:sp>
        <p:nvSpPr>
          <p:cNvPr id="2157" name="Google Shape;2157;g314dbc6e0b1_0_3008"/>
          <p:cNvSpPr txBox="1"/>
          <p:nvPr>
            <p:ph idx="3" type="body"/>
          </p:nvPr>
        </p:nvSpPr>
        <p:spPr>
          <a:xfrm>
            <a:off x="10060350" y="1773850"/>
            <a:ext cx="7275000" cy="1777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2158" name="Google Shape;2158;g314dbc6e0b1_0_3008"/>
          <p:cNvSpPr txBox="1"/>
          <p:nvPr>
            <p:ph idx="4" type="title"/>
          </p:nvPr>
        </p:nvSpPr>
        <p:spPr>
          <a:xfrm>
            <a:off x="946800" y="5924800"/>
            <a:ext cx="7275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3000">
                <a:solidFill>
                  <a:srgbClr val="FFFFFF"/>
                </a:solidFill>
              </a:defRPr>
            </a:lvl1pPr>
            <a:lvl2pPr lvl="1"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9pPr>
          </a:lstStyle>
          <a:p/>
        </p:txBody>
      </p:sp>
      <p:sp>
        <p:nvSpPr>
          <p:cNvPr id="2159" name="Google Shape;2159;g314dbc6e0b1_0_3008"/>
          <p:cNvSpPr txBox="1"/>
          <p:nvPr>
            <p:ph idx="5" type="body"/>
          </p:nvPr>
        </p:nvSpPr>
        <p:spPr>
          <a:xfrm>
            <a:off x="912150" y="6807750"/>
            <a:ext cx="7275000" cy="1777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2160" name="Google Shape;2160;g314dbc6e0b1_0_3008"/>
          <p:cNvSpPr txBox="1"/>
          <p:nvPr>
            <p:ph idx="6" type="title"/>
          </p:nvPr>
        </p:nvSpPr>
        <p:spPr>
          <a:xfrm>
            <a:off x="10100850" y="5924800"/>
            <a:ext cx="7275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3000">
                <a:solidFill>
                  <a:srgbClr val="FFFFFF"/>
                </a:solidFill>
              </a:defRPr>
            </a:lvl1pPr>
            <a:lvl2pPr lvl="1"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9pPr>
          </a:lstStyle>
          <a:p/>
        </p:txBody>
      </p:sp>
      <p:sp>
        <p:nvSpPr>
          <p:cNvPr id="2161" name="Google Shape;2161;g314dbc6e0b1_0_3008"/>
          <p:cNvSpPr txBox="1"/>
          <p:nvPr>
            <p:ph idx="7" type="body"/>
          </p:nvPr>
        </p:nvSpPr>
        <p:spPr>
          <a:xfrm>
            <a:off x="10066200" y="6807750"/>
            <a:ext cx="7275000" cy="1777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2162" name="Google Shape;2162;g314dbc6e0b1_0_3008"/>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163" name="Google Shape;2163;g314dbc6e0b1_0_3008"/>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Six column">
  <p:cSld name="TITLE_1_1_2_1_1_1_1_3">
    <p:spTree>
      <p:nvGrpSpPr>
        <p:cNvPr id="2164" name="Shape 2164"/>
        <p:cNvGrpSpPr/>
        <p:nvPr/>
      </p:nvGrpSpPr>
      <p:grpSpPr>
        <a:xfrm>
          <a:off x="0" y="0"/>
          <a:ext cx="0" cy="0"/>
          <a:chOff x="0" y="0"/>
          <a:chExt cx="0" cy="0"/>
        </a:xfrm>
      </p:grpSpPr>
      <p:sp>
        <p:nvSpPr>
          <p:cNvPr id="2165" name="Google Shape;2165;g314dbc6e0b1_0_301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166" name="Google Shape;2166;g314dbc6e0b1_0_3019"/>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
        <p:nvSpPr>
          <p:cNvPr id="2167" name="Google Shape;2167;g314dbc6e0b1_0_301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2168" name="Google Shape;2168;g314dbc6e0b1_0_3019"/>
          <p:cNvSpPr txBox="1"/>
          <p:nvPr>
            <p:ph idx="2" type="body"/>
          </p:nvPr>
        </p:nvSpPr>
        <p:spPr>
          <a:xfrm>
            <a:off x="939600" y="2130152"/>
            <a:ext cx="4884000" cy="19206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2169" name="Google Shape;2169;g314dbc6e0b1_0_3019"/>
          <p:cNvSpPr txBox="1"/>
          <p:nvPr>
            <p:ph idx="3" type="body"/>
          </p:nvPr>
        </p:nvSpPr>
        <p:spPr>
          <a:xfrm>
            <a:off x="6713258" y="2130152"/>
            <a:ext cx="4884000" cy="19206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2170" name="Google Shape;2170;g314dbc6e0b1_0_3019"/>
          <p:cNvSpPr txBox="1"/>
          <p:nvPr>
            <p:ph idx="4" type="body"/>
          </p:nvPr>
        </p:nvSpPr>
        <p:spPr>
          <a:xfrm>
            <a:off x="12489298" y="2130152"/>
            <a:ext cx="4884000" cy="19206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2171" name="Google Shape;2171;g314dbc6e0b1_0_3019"/>
          <p:cNvSpPr txBox="1"/>
          <p:nvPr>
            <p:ph idx="5" type="body"/>
          </p:nvPr>
        </p:nvSpPr>
        <p:spPr>
          <a:xfrm>
            <a:off x="939600" y="5787752"/>
            <a:ext cx="4884000" cy="19206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2172" name="Google Shape;2172;g314dbc6e0b1_0_3019"/>
          <p:cNvSpPr txBox="1"/>
          <p:nvPr>
            <p:ph idx="6" type="body"/>
          </p:nvPr>
        </p:nvSpPr>
        <p:spPr>
          <a:xfrm>
            <a:off x="6713258" y="5787752"/>
            <a:ext cx="4884000" cy="19206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2173" name="Google Shape;2173;g314dbc6e0b1_0_3019"/>
          <p:cNvSpPr txBox="1"/>
          <p:nvPr>
            <p:ph idx="7" type="body"/>
          </p:nvPr>
        </p:nvSpPr>
        <p:spPr>
          <a:xfrm>
            <a:off x="12489298" y="5787752"/>
            <a:ext cx="4884000" cy="19206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4">
  <p:cSld name="TITLE_3_1_1_1_1_1">
    <p:bg>
      <p:bgPr>
        <a:blipFill>
          <a:blip r:embed="rId2">
            <a:alphaModFix/>
          </a:blip>
          <a:stretch>
            <a:fillRect/>
          </a:stretch>
        </a:blipFill>
      </p:bgPr>
    </p:bg>
    <p:spTree>
      <p:nvGrpSpPr>
        <p:cNvPr id="2174" name="Shape 2174"/>
        <p:cNvGrpSpPr/>
        <p:nvPr/>
      </p:nvGrpSpPr>
      <p:grpSpPr>
        <a:xfrm>
          <a:off x="0" y="0"/>
          <a:ext cx="0" cy="0"/>
          <a:chOff x="0" y="0"/>
          <a:chExt cx="0" cy="0"/>
        </a:xfrm>
      </p:grpSpPr>
      <p:sp>
        <p:nvSpPr>
          <p:cNvPr id="2175" name="Google Shape;2175;g314dbc6e0b1_0_3029"/>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2176" name="Google Shape;2176;g314dbc6e0b1_0_302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2177" name="Google Shape;2177;g314dbc6e0b1_0_3029"/>
          <p:cNvSpPr txBox="1"/>
          <p:nvPr>
            <p:ph idx="2" type="body"/>
          </p:nvPr>
        </p:nvSpPr>
        <p:spPr>
          <a:xfrm>
            <a:off x="940750" y="3960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2178" name="Google Shape;2178;g314dbc6e0b1_0_302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179" name="Google Shape;2179;g314dbc6e0b1_0_3029"/>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5 ">
  <p:cSld name="TITLE_3_1_1_1_1_1_1_1_1_1_1_1_1_4">
    <p:bg>
      <p:bgPr>
        <a:blipFill>
          <a:blip r:embed="rId2">
            <a:alphaModFix/>
          </a:blip>
          <a:stretch>
            <a:fillRect/>
          </a:stretch>
        </a:blipFill>
      </p:bgPr>
    </p:bg>
    <p:spTree>
      <p:nvGrpSpPr>
        <p:cNvPr id="2180" name="Shape 2180"/>
        <p:cNvGrpSpPr/>
        <p:nvPr/>
      </p:nvGrpSpPr>
      <p:grpSpPr>
        <a:xfrm>
          <a:off x="0" y="0"/>
          <a:ext cx="0" cy="0"/>
          <a:chOff x="0" y="0"/>
          <a:chExt cx="0" cy="0"/>
        </a:xfrm>
      </p:grpSpPr>
      <p:sp>
        <p:nvSpPr>
          <p:cNvPr id="2181" name="Google Shape;2181;g314dbc6e0b1_0_3035"/>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2182" name="Google Shape;2182;g314dbc6e0b1_0_303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2183" name="Google Shape;2183;g314dbc6e0b1_0_3035"/>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184" name="Google Shape;2184;g314dbc6e0b1_0_303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185" name="Google Shape;2185;g314dbc6e0b1_0_3035"/>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6 ">
  <p:cSld name="TITLE_3_1_1_1_1_1_1_1_1_1_1_1_1_4_1">
    <p:bg>
      <p:bgPr>
        <a:blipFill>
          <a:blip r:embed="rId2">
            <a:alphaModFix/>
          </a:blip>
          <a:stretch>
            <a:fillRect/>
          </a:stretch>
        </a:blipFill>
      </p:bgPr>
    </p:bg>
    <p:spTree>
      <p:nvGrpSpPr>
        <p:cNvPr id="2186" name="Shape 2186"/>
        <p:cNvGrpSpPr/>
        <p:nvPr/>
      </p:nvGrpSpPr>
      <p:grpSpPr>
        <a:xfrm>
          <a:off x="0" y="0"/>
          <a:ext cx="0" cy="0"/>
          <a:chOff x="0" y="0"/>
          <a:chExt cx="0" cy="0"/>
        </a:xfrm>
      </p:grpSpPr>
      <p:sp>
        <p:nvSpPr>
          <p:cNvPr id="2187" name="Google Shape;2187;g314dbc6e0b1_0_3041"/>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2188" name="Google Shape;2188;g314dbc6e0b1_0_304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2189" name="Google Shape;2189;g314dbc6e0b1_0_3041"/>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190" name="Google Shape;2190;g314dbc6e0b1_0_304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191" name="Google Shape;2191;g314dbc6e0b1_0_304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7 ">
  <p:cSld name="TITLE_3_1_1_1_1_1_1_1_1_1_1_1_1_4_1_1">
    <p:bg>
      <p:bgPr>
        <a:blipFill>
          <a:blip r:embed="rId2">
            <a:alphaModFix/>
          </a:blip>
          <a:stretch>
            <a:fillRect/>
          </a:stretch>
        </a:blipFill>
      </p:bgPr>
    </p:bg>
    <p:spTree>
      <p:nvGrpSpPr>
        <p:cNvPr id="2192" name="Shape 2192"/>
        <p:cNvGrpSpPr/>
        <p:nvPr/>
      </p:nvGrpSpPr>
      <p:grpSpPr>
        <a:xfrm>
          <a:off x="0" y="0"/>
          <a:ext cx="0" cy="0"/>
          <a:chOff x="0" y="0"/>
          <a:chExt cx="0" cy="0"/>
        </a:xfrm>
      </p:grpSpPr>
      <p:sp>
        <p:nvSpPr>
          <p:cNvPr id="2193" name="Google Shape;2193;g314dbc6e0b1_0_3047"/>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2194" name="Google Shape;2194;g314dbc6e0b1_0_304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2195" name="Google Shape;2195;g314dbc6e0b1_0_3047"/>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196" name="Google Shape;2196;g314dbc6e0b1_0_304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197" name="Google Shape;2197;g314dbc6e0b1_0_3047"/>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8 ">
  <p:cSld name="TITLE_3_1_1_1_1_1_1_1_1_1_1_1_1_4_1_1_1">
    <p:bg>
      <p:bgPr>
        <a:blipFill>
          <a:blip r:embed="rId2">
            <a:alphaModFix/>
          </a:blip>
          <a:stretch>
            <a:fillRect/>
          </a:stretch>
        </a:blipFill>
      </p:bgPr>
    </p:bg>
    <p:spTree>
      <p:nvGrpSpPr>
        <p:cNvPr id="2198" name="Shape 2198"/>
        <p:cNvGrpSpPr/>
        <p:nvPr/>
      </p:nvGrpSpPr>
      <p:grpSpPr>
        <a:xfrm>
          <a:off x="0" y="0"/>
          <a:ext cx="0" cy="0"/>
          <a:chOff x="0" y="0"/>
          <a:chExt cx="0" cy="0"/>
        </a:xfrm>
      </p:grpSpPr>
      <p:sp>
        <p:nvSpPr>
          <p:cNvPr id="2199" name="Google Shape;2199;g314dbc6e0b1_0_3053"/>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2200" name="Google Shape;2200;g314dbc6e0b1_0_305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2201" name="Google Shape;2201;g314dbc6e0b1_0_3053"/>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202" name="Google Shape;2202;g314dbc6e0b1_0_305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203" name="Google Shape;2203;g314dbc6e0b1_0_3053"/>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with leaf 2">
  <p:cSld name="TITLE_1_1_2_2_1_2">
    <p:bg>
      <p:bgPr>
        <a:blipFill>
          <a:blip r:embed="rId2">
            <a:alphaModFix/>
          </a:blip>
          <a:stretch>
            <a:fillRect/>
          </a:stretch>
        </a:blipFill>
      </p:bgPr>
    </p:bg>
    <p:spTree>
      <p:nvGrpSpPr>
        <p:cNvPr id="208" name="Shape 208"/>
        <p:cNvGrpSpPr/>
        <p:nvPr/>
      </p:nvGrpSpPr>
      <p:grpSpPr>
        <a:xfrm>
          <a:off x="0" y="0"/>
          <a:ext cx="0" cy="0"/>
          <a:chOff x="0" y="0"/>
          <a:chExt cx="0" cy="0"/>
        </a:xfrm>
      </p:grpSpPr>
      <p:sp>
        <p:nvSpPr>
          <p:cNvPr id="209" name="Google Shape;209;p8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210" name="Google Shape;210;p89"/>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211" name="Google Shape;211;p89"/>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12" name="Google Shape;212;p89"/>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213" name="Google Shape;213;p89"/>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9 ">
  <p:cSld name="TITLE_3_1_1_1_1_1_1_1_1_1_1_1_1_4_1_1_1_1">
    <p:bg>
      <p:bgPr>
        <a:blipFill>
          <a:blip r:embed="rId2">
            <a:alphaModFix/>
          </a:blip>
          <a:stretch>
            <a:fillRect/>
          </a:stretch>
        </a:blipFill>
      </p:bgPr>
    </p:bg>
    <p:spTree>
      <p:nvGrpSpPr>
        <p:cNvPr id="2204" name="Shape 2204"/>
        <p:cNvGrpSpPr/>
        <p:nvPr/>
      </p:nvGrpSpPr>
      <p:grpSpPr>
        <a:xfrm>
          <a:off x="0" y="0"/>
          <a:ext cx="0" cy="0"/>
          <a:chOff x="0" y="0"/>
          <a:chExt cx="0" cy="0"/>
        </a:xfrm>
      </p:grpSpPr>
      <p:sp>
        <p:nvSpPr>
          <p:cNvPr id="2205" name="Google Shape;2205;g314dbc6e0b1_0_3059"/>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2206" name="Google Shape;2206;g314dbc6e0b1_0_305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2207" name="Google Shape;2207;g314dbc6e0b1_0_3059"/>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208" name="Google Shape;2208;g314dbc6e0b1_0_305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209" name="Google Shape;2209;g314dbc6e0b1_0_3059"/>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10 ">
  <p:cSld name="TITLE_3_1_1_1_1_1_1_1_1_1_1_1_1_4_1_1_1_1_1">
    <p:bg>
      <p:bgPr>
        <a:blipFill>
          <a:blip r:embed="rId2">
            <a:alphaModFix/>
          </a:blip>
          <a:stretch>
            <a:fillRect/>
          </a:stretch>
        </a:blipFill>
      </p:bgPr>
    </p:bg>
    <p:spTree>
      <p:nvGrpSpPr>
        <p:cNvPr id="2210" name="Shape 2210"/>
        <p:cNvGrpSpPr/>
        <p:nvPr/>
      </p:nvGrpSpPr>
      <p:grpSpPr>
        <a:xfrm>
          <a:off x="0" y="0"/>
          <a:ext cx="0" cy="0"/>
          <a:chOff x="0" y="0"/>
          <a:chExt cx="0" cy="0"/>
        </a:xfrm>
      </p:grpSpPr>
      <p:sp>
        <p:nvSpPr>
          <p:cNvPr id="2211" name="Google Shape;2211;g314dbc6e0b1_0_3065"/>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2212" name="Google Shape;2212;g314dbc6e0b1_0_306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2213" name="Google Shape;2213;g314dbc6e0b1_0_3065"/>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214" name="Google Shape;2214;g314dbc6e0b1_0_306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215" name="Google Shape;2215;g314dbc6e0b1_0_3065"/>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1">
  <p:cSld name="TITLE_3_1_1_1_1_1_1_1">
    <p:bg>
      <p:bgPr>
        <a:blipFill>
          <a:blip r:embed="rId2">
            <a:alphaModFix/>
          </a:blip>
          <a:stretch>
            <a:fillRect/>
          </a:stretch>
        </a:blipFill>
      </p:bgPr>
    </p:bg>
    <p:spTree>
      <p:nvGrpSpPr>
        <p:cNvPr id="2216" name="Shape 2216"/>
        <p:cNvGrpSpPr/>
        <p:nvPr/>
      </p:nvGrpSpPr>
      <p:grpSpPr>
        <a:xfrm>
          <a:off x="0" y="0"/>
          <a:ext cx="0" cy="0"/>
          <a:chOff x="0" y="0"/>
          <a:chExt cx="0" cy="0"/>
        </a:xfrm>
      </p:grpSpPr>
      <p:sp>
        <p:nvSpPr>
          <p:cNvPr id="2217" name="Google Shape;2217;g314dbc6e0b1_0_3071"/>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2218" name="Google Shape;2218;g314dbc6e0b1_0_307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2219" name="Google Shape;2219;g314dbc6e0b1_0_3071"/>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220" name="Google Shape;2220;g314dbc6e0b1_0_307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221" name="Google Shape;2221;g314dbc6e0b1_0_307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2">
  <p:cSld name="TITLE_3_1_1_1_1_1_1_1_1">
    <p:bg>
      <p:bgPr>
        <a:blipFill>
          <a:blip r:embed="rId2">
            <a:alphaModFix/>
          </a:blip>
          <a:stretch>
            <a:fillRect/>
          </a:stretch>
        </a:blipFill>
      </p:bgPr>
    </p:bg>
    <p:spTree>
      <p:nvGrpSpPr>
        <p:cNvPr id="2222" name="Shape 2222"/>
        <p:cNvGrpSpPr/>
        <p:nvPr/>
      </p:nvGrpSpPr>
      <p:grpSpPr>
        <a:xfrm>
          <a:off x="0" y="0"/>
          <a:ext cx="0" cy="0"/>
          <a:chOff x="0" y="0"/>
          <a:chExt cx="0" cy="0"/>
        </a:xfrm>
      </p:grpSpPr>
      <p:sp>
        <p:nvSpPr>
          <p:cNvPr id="2223" name="Google Shape;2223;g314dbc6e0b1_0_3077"/>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2224" name="Google Shape;2224;g314dbc6e0b1_0_307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2225" name="Google Shape;2225;g314dbc6e0b1_0_3077"/>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226" name="Google Shape;2226;g314dbc6e0b1_0_307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227" name="Google Shape;2227;g314dbc6e0b1_0_3077"/>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3">
  <p:cSld name="TITLE_3_1_1_1_1_1_1_1_1_1">
    <p:bg>
      <p:bgPr>
        <a:blipFill>
          <a:blip r:embed="rId2">
            <a:alphaModFix/>
          </a:blip>
          <a:stretch>
            <a:fillRect/>
          </a:stretch>
        </a:blipFill>
      </p:bgPr>
    </p:bg>
    <p:spTree>
      <p:nvGrpSpPr>
        <p:cNvPr id="2228" name="Shape 2228"/>
        <p:cNvGrpSpPr/>
        <p:nvPr/>
      </p:nvGrpSpPr>
      <p:grpSpPr>
        <a:xfrm>
          <a:off x="0" y="0"/>
          <a:ext cx="0" cy="0"/>
          <a:chOff x="0" y="0"/>
          <a:chExt cx="0" cy="0"/>
        </a:xfrm>
      </p:grpSpPr>
      <p:sp>
        <p:nvSpPr>
          <p:cNvPr id="2229" name="Google Shape;2229;g314dbc6e0b1_0_3083"/>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2230" name="Google Shape;2230;g314dbc6e0b1_0_308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2231" name="Google Shape;2231;g314dbc6e0b1_0_3083"/>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232" name="Google Shape;2232;g314dbc6e0b1_0_308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233" name="Google Shape;2233;g314dbc6e0b1_0_3083"/>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4">
  <p:cSld name="TITLE_3_1_1_1_1_1_1_1_1_1_1">
    <p:bg>
      <p:bgPr>
        <a:blipFill>
          <a:blip r:embed="rId2">
            <a:alphaModFix/>
          </a:blip>
          <a:stretch>
            <a:fillRect/>
          </a:stretch>
        </a:blipFill>
      </p:bgPr>
    </p:bg>
    <p:spTree>
      <p:nvGrpSpPr>
        <p:cNvPr id="2234" name="Shape 2234"/>
        <p:cNvGrpSpPr/>
        <p:nvPr/>
      </p:nvGrpSpPr>
      <p:grpSpPr>
        <a:xfrm>
          <a:off x="0" y="0"/>
          <a:ext cx="0" cy="0"/>
          <a:chOff x="0" y="0"/>
          <a:chExt cx="0" cy="0"/>
        </a:xfrm>
      </p:grpSpPr>
      <p:sp>
        <p:nvSpPr>
          <p:cNvPr id="2235" name="Google Shape;2235;g314dbc6e0b1_0_3089"/>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2236" name="Google Shape;2236;g314dbc6e0b1_0_308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2237" name="Google Shape;2237;g314dbc6e0b1_0_3089"/>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238" name="Google Shape;2238;g314dbc6e0b1_0_308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239" name="Google Shape;2239;g314dbc6e0b1_0_3089"/>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5">
  <p:cSld name="TITLE_3_1_1_1_1_1_1_1_1_1_1_1">
    <p:bg>
      <p:bgPr>
        <a:blipFill>
          <a:blip r:embed="rId2">
            <a:alphaModFix/>
          </a:blip>
          <a:stretch>
            <a:fillRect/>
          </a:stretch>
        </a:blipFill>
      </p:bgPr>
    </p:bg>
    <p:spTree>
      <p:nvGrpSpPr>
        <p:cNvPr id="2240" name="Shape 2240"/>
        <p:cNvGrpSpPr/>
        <p:nvPr/>
      </p:nvGrpSpPr>
      <p:grpSpPr>
        <a:xfrm>
          <a:off x="0" y="0"/>
          <a:ext cx="0" cy="0"/>
          <a:chOff x="0" y="0"/>
          <a:chExt cx="0" cy="0"/>
        </a:xfrm>
      </p:grpSpPr>
      <p:sp>
        <p:nvSpPr>
          <p:cNvPr id="2241" name="Google Shape;2241;g314dbc6e0b1_0_3095"/>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2242" name="Google Shape;2242;g314dbc6e0b1_0_309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2243" name="Google Shape;2243;g314dbc6e0b1_0_3095"/>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244" name="Google Shape;2244;g314dbc6e0b1_0_309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245" name="Google Shape;2245;g314dbc6e0b1_0_3095"/>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6">
  <p:cSld name="TITLE_3_1_1_1_1_1_1_1_1_1_1_1_1">
    <p:bg>
      <p:bgPr>
        <a:blipFill>
          <a:blip r:embed="rId2">
            <a:alphaModFix/>
          </a:blip>
          <a:stretch>
            <a:fillRect/>
          </a:stretch>
        </a:blipFill>
      </p:bgPr>
    </p:bg>
    <p:spTree>
      <p:nvGrpSpPr>
        <p:cNvPr id="2246" name="Shape 2246"/>
        <p:cNvGrpSpPr/>
        <p:nvPr/>
      </p:nvGrpSpPr>
      <p:grpSpPr>
        <a:xfrm>
          <a:off x="0" y="0"/>
          <a:ext cx="0" cy="0"/>
          <a:chOff x="0" y="0"/>
          <a:chExt cx="0" cy="0"/>
        </a:xfrm>
      </p:grpSpPr>
      <p:sp>
        <p:nvSpPr>
          <p:cNvPr id="2247" name="Google Shape;2247;g314dbc6e0b1_0_3101"/>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2248" name="Google Shape;2248;g314dbc6e0b1_0_310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2249" name="Google Shape;2249;g314dbc6e0b1_0_3101"/>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250" name="Google Shape;2250;g314dbc6e0b1_0_310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251" name="Google Shape;2251;g314dbc6e0b1_0_310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7">
  <p:cSld name="TITLE_3_1_1_1_1_1_1_1_1_1_1_1_1_1">
    <p:bg>
      <p:bgPr>
        <a:blipFill>
          <a:blip r:embed="rId2">
            <a:alphaModFix/>
          </a:blip>
          <a:stretch>
            <a:fillRect/>
          </a:stretch>
        </a:blipFill>
      </p:bgPr>
    </p:bg>
    <p:spTree>
      <p:nvGrpSpPr>
        <p:cNvPr id="2252" name="Shape 2252"/>
        <p:cNvGrpSpPr/>
        <p:nvPr/>
      </p:nvGrpSpPr>
      <p:grpSpPr>
        <a:xfrm>
          <a:off x="0" y="0"/>
          <a:ext cx="0" cy="0"/>
          <a:chOff x="0" y="0"/>
          <a:chExt cx="0" cy="0"/>
        </a:xfrm>
      </p:grpSpPr>
      <p:sp>
        <p:nvSpPr>
          <p:cNvPr id="2253" name="Google Shape;2253;g314dbc6e0b1_0_3107"/>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2254" name="Google Shape;2254;g314dbc6e0b1_0_310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2255" name="Google Shape;2255;g314dbc6e0b1_0_3107"/>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256" name="Google Shape;2256;g314dbc6e0b1_0_310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257" name="Google Shape;2257;g314dbc6e0b1_0_3107"/>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8">
  <p:cSld name="TITLE_3_1_1_1_1_1_1_1_1_1_1_1_1_2">
    <p:bg>
      <p:bgPr>
        <a:blipFill>
          <a:blip r:embed="rId2">
            <a:alphaModFix/>
          </a:blip>
          <a:stretch>
            <a:fillRect/>
          </a:stretch>
        </a:blipFill>
      </p:bgPr>
    </p:bg>
    <p:spTree>
      <p:nvGrpSpPr>
        <p:cNvPr id="2258" name="Shape 2258"/>
        <p:cNvGrpSpPr/>
        <p:nvPr/>
      </p:nvGrpSpPr>
      <p:grpSpPr>
        <a:xfrm>
          <a:off x="0" y="0"/>
          <a:ext cx="0" cy="0"/>
          <a:chOff x="0" y="0"/>
          <a:chExt cx="0" cy="0"/>
        </a:xfrm>
      </p:grpSpPr>
      <p:sp>
        <p:nvSpPr>
          <p:cNvPr id="2259" name="Google Shape;2259;g314dbc6e0b1_0_3113"/>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2260" name="Google Shape;2260;g314dbc6e0b1_0_311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2261" name="Google Shape;2261;g314dbc6e0b1_0_3113"/>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262" name="Google Shape;2262;g314dbc6e0b1_0_311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263" name="Google Shape;2263;g314dbc6e0b1_0_3113"/>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with leaf 3">
  <p:cSld name="TITLE_1_1_2_2_1_1_3">
    <p:bg>
      <p:bgPr>
        <a:blipFill>
          <a:blip r:embed="rId2">
            <a:alphaModFix/>
          </a:blip>
          <a:stretch>
            <a:fillRect/>
          </a:stretch>
        </a:blipFill>
      </p:bgPr>
    </p:bg>
    <p:spTree>
      <p:nvGrpSpPr>
        <p:cNvPr id="214" name="Shape 214"/>
        <p:cNvGrpSpPr/>
        <p:nvPr/>
      </p:nvGrpSpPr>
      <p:grpSpPr>
        <a:xfrm>
          <a:off x="0" y="0"/>
          <a:ext cx="0" cy="0"/>
          <a:chOff x="0" y="0"/>
          <a:chExt cx="0" cy="0"/>
        </a:xfrm>
      </p:grpSpPr>
      <p:sp>
        <p:nvSpPr>
          <p:cNvPr id="215" name="Google Shape;215;p90"/>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216" name="Google Shape;216;p90"/>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217" name="Google Shape;217;p90"/>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18" name="Google Shape;218;p90"/>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219" name="Google Shape;219;p90"/>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9">
  <p:cSld name="TITLE_3_1_1_1_1_1_1_1_1_1_1_1_1_3">
    <p:bg>
      <p:bgPr>
        <a:blipFill>
          <a:blip r:embed="rId2">
            <a:alphaModFix/>
          </a:blip>
          <a:stretch>
            <a:fillRect/>
          </a:stretch>
        </a:blipFill>
      </p:bgPr>
    </p:bg>
    <p:spTree>
      <p:nvGrpSpPr>
        <p:cNvPr id="2264" name="Shape 2264"/>
        <p:cNvGrpSpPr/>
        <p:nvPr/>
      </p:nvGrpSpPr>
      <p:grpSpPr>
        <a:xfrm>
          <a:off x="0" y="0"/>
          <a:ext cx="0" cy="0"/>
          <a:chOff x="0" y="0"/>
          <a:chExt cx="0" cy="0"/>
        </a:xfrm>
      </p:grpSpPr>
      <p:sp>
        <p:nvSpPr>
          <p:cNvPr id="2265" name="Google Shape;2265;g314dbc6e0b1_0_3119"/>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2266" name="Google Shape;2266;g314dbc6e0b1_0_311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2267" name="Google Shape;2267;g314dbc6e0b1_0_3119"/>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268" name="Google Shape;2268;g314dbc6e0b1_0_311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269" name="Google Shape;2269;g314dbc6e0b1_0_3119"/>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10">
  <p:cSld name="TITLE_3_1_1_1_1_1_1_1_1_1_1_1_1_3_1">
    <p:bg>
      <p:bgPr>
        <a:blipFill>
          <a:blip r:embed="rId2">
            <a:alphaModFix/>
          </a:blip>
          <a:stretch>
            <a:fillRect/>
          </a:stretch>
        </a:blipFill>
      </p:bgPr>
    </p:bg>
    <p:spTree>
      <p:nvGrpSpPr>
        <p:cNvPr id="2270" name="Shape 2270"/>
        <p:cNvGrpSpPr/>
        <p:nvPr/>
      </p:nvGrpSpPr>
      <p:grpSpPr>
        <a:xfrm>
          <a:off x="0" y="0"/>
          <a:ext cx="0" cy="0"/>
          <a:chOff x="0" y="0"/>
          <a:chExt cx="0" cy="0"/>
        </a:xfrm>
      </p:grpSpPr>
      <p:sp>
        <p:nvSpPr>
          <p:cNvPr id="2271" name="Google Shape;2271;g314dbc6e0b1_0_3125"/>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2272" name="Google Shape;2272;g314dbc6e0b1_0_312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2273" name="Google Shape;2273;g314dbc6e0b1_0_3125"/>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274" name="Google Shape;2274;g314dbc6e0b1_0_312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275" name="Google Shape;2275;g314dbc6e0b1_0_3125"/>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
  <p:cSld name="TITLE_3_1_1_1_1_1_1_1_1_1_1_1_1_3_1_1">
    <p:bg>
      <p:bgPr>
        <a:blipFill>
          <a:blip r:embed="rId2">
            <a:alphaModFix/>
          </a:blip>
          <a:stretch>
            <a:fillRect/>
          </a:stretch>
        </a:blipFill>
      </p:bgPr>
    </p:bg>
    <p:spTree>
      <p:nvGrpSpPr>
        <p:cNvPr id="2276" name="Shape 2276"/>
        <p:cNvGrpSpPr/>
        <p:nvPr/>
      </p:nvGrpSpPr>
      <p:grpSpPr>
        <a:xfrm>
          <a:off x="0" y="0"/>
          <a:ext cx="0" cy="0"/>
          <a:chOff x="0" y="0"/>
          <a:chExt cx="0" cy="0"/>
        </a:xfrm>
      </p:grpSpPr>
      <p:sp>
        <p:nvSpPr>
          <p:cNvPr id="2277" name="Google Shape;2277;g314dbc6e0b1_0_3131"/>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2278" name="Google Shape;2278;g314dbc6e0b1_0_313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2279" name="Google Shape;2279;g314dbc6e0b1_0_3131"/>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2280" name="Google Shape;2280;g314dbc6e0b1_0_313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281" name="Google Shape;2281;g314dbc6e0b1_0_3131"/>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2">
  <p:cSld name="TITLE_3_1_1_1_1_1_1_1_1_1_1_1_1_3_1_1_1">
    <p:bg>
      <p:bgPr>
        <a:blipFill>
          <a:blip r:embed="rId2">
            <a:alphaModFix/>
          </a:blip>
          <a:stretch>
            <a:fillRect/>
          </a:stretch>
        </a:blipFill>
      </p:bgPr>
    </p:bg>
    <p:spTree>
      <p:nvGrpSpPr>
        <p:cNvPr id="2282" name="Shape 2282"/>
        <p:cNvGrpSpPr/>
        <p:nvPr/>
      </p:nvGrpSpPr>
      <p:grpSpPr>
        <a:xfrm>
          <a:off x="0" y="0"/>
          <a:ext cx="0" cy="0"/>
          <a:chOff x="0" y="0"/>
          <a:chExt cx="0" cy="0"/>
        </a:xfrm>
      </p:grpSpPr>
      <p:sp>
        <p:nvSpPr>
          <p:cNvPr id="2283" name="Google Shape;2283;g314dbc6e0b1_0_3137"/>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2284" name="Google Shape;2284;g314dbc6e0b1_0_313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2285" name="Google Shape;2285;g314dbc6e0b1_0_3137"/>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2286" name="Google Shape;2286;g314dbc6e0b1_0_313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287" name="Google Shape;2287;g314dbc6e0b1_0_3137"/>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3">
  <p:cSld name="TITLE_3_1_1_1_1_1_1_1_1_1_1_1_1_3_1_1_2">
    <p:bg>
      <p:bgPr>
        <a:blipFill>
          <a:blip r:embed="rId2">
            <a:alphaModFix/>
          </a:blip>
          <a:stretch>
            <a:fillRect/>
          </a:stretch>
        </a:blipFill>
      </p:bgPr>
    </p:bg>
    <p:spTree>
      <p:nvGrpSpPr>
        <p:cNvPr id="2288" name="Shape 2288"/>
        <p:cNvGrpSpPr/>
        <p:nvPr/>
      </p:nvGrpSpPr>
      <p:grpSpPr>
        <a:xfrm>
          <a:off x="0" y="0"/>
          <a:ext cx="0" cy="0"/>
          <a:chOff x="0" y="0"/>
          <a:chExt cx="0" cy="0"/>
        </a:xfrm>
      </p:grpSpPr>
      <p:sp>
        <p:nvSpPr>
          <p:cNvPr id="2289" name="Google Shape;2289;g314dbc6e0b1_0_3143"/>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2290" name="Google Shape;2290;g314dbc6e0b1_0_314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2291" name="Google Shape;2291;g314dbc6e0b1_0_3143"/>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2292" name="Google Shape;2292;g314dbc6e0b1_0_314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293" name="Google Shape;2293;g314dbc6e0b1_0_3143"/>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4">
  <p:cSld name="TITLE_3_1_1_1_1_1_1_1_1_1_1_1_1_3_1_1_5_1_1">
    <p:bg>
      <p:bgPr>
        <a:blipFill>
          <a:blip r:embed="rId2">
            <a:alphaModFix/>
          </a:blip>
          <a:stretch>
            <a:fillRect/>
          </a:stretch>
        </a:blipFill>
      </p:bgPr>
    </p:bg>
    <p:spTree>
      <p:nvGrpSpPr>
        <p:cNvPr id="2294" name="Shape 2294"/>
        <p:cNvGrpSpPr/>
        <p:nvPr/>
      </p:nvGrpSpPr>
      <p:grpSpPr>
        <a:xfrm>
          <a:off x="0" y="0"/>
          <a:ext cx="0" cy="0"/>
          <a:chOff x="0" y="0"/>
          <a:chExt cx="0" cy="0"/>
        </a:xfrm>
      </p:grpSpPr>
      <p:sp>
        <p:nvSpPr>
          <p:cNvPr id="2295" name="Google Shape;2295;g314dbc6e0b1_0_3149"/>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2296" name="Google Shape;2296;g314dbc6e0b1_0_314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2297" name="Google Shape;2297;g314dbc6e0b1_0_3149"/>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2298" name="Google Shape;2298;g314dbc6e0b1_0_314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299" name="Google Shape;2299;g314dbc6e0b1_0_3149"/>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5">
  <p:cSld name="TITLE_3_1_1_1_1_1_1_1_1_1_1_1_1_3_1_1_5_1_1_1">
    <p:bg>
      <p:bgPr>
        <a:blipFill>
          <a:blip r:embed="rId2">
            <a:alphaModFix/>
          </a:blip>
          <a:stretch>
            <a:fillRect/>
          </a:stretch>
        </a:blipFill>
      </p:bgPr>
    </p:bg>
    <p:spTree>
      <p:nvGrpSpPr>
        <p:cNvPr id="2300" name="Shape 2300"/>
        <p:cNvGrpSpPr/>
        <p:nvPr/>
      </p:nvGrpSpPr>
      <p:grpSpPr>
        <a:xfrm>
          <a:off x="0" y="0"/>
          <a:ext cx="0" cy="0"/>
          <a:chOff x="0" y="0"/>
          <a:chExt cx="0" cy="0"/>
        </a:xfrm>
      </p:grpSpPr>
      <p:sp>
        <p:nvSpPr>
          <p:cNvPr id="2301" name="Google Shape;2301;g314dbc6e0b1_0_3155"/>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2302" name="Google Shape;2302;g314dbc6e0b1_0_315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2303" name="Google Shape;2303;g314dbc6e0b1_0_3155"/>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2304" name="Google Shape;2304;g314dbc6e0b1_0_315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305" name="Google Shape;2305;g314dbc6e0b1_0_3155"/>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6">
  <p:cSld name="TITLE_3_1_1_1_1_1_1_1_1_1_1_1_1_3_1_1_5_1_1_1_1">
    <p:bg>
      <p:bgPr>
        <a:blipFill>
          <a:blip r:embed="rId2">
            <a:alphaModFix/>
          </a:blip>
          <a:stretch>
            <a:fillRect/>
          </a:stretch>
        </a:blipFill>
      </p:bgPr>
    </p:bg>
    <p:spTree>
      <p:nvGrpSpPr>
        <p:cNvPr id="2306" name="Shape 2306"/>
        <p:cNvGrpSpPr/>
        <p:nvPr/>
      </p:nvGrpSpPr>
      <p:grpSpPr>
        <a:xfrm>
          <a:off x="0" y="0"/>
          <a:ext cx="0" cy="0"/>
          <a:chOff x="0" y="0"/>
          <a:chExt cx="0" cy="0"/>
        </a:xfrm>
      </p:grpSpPr>
      <p:sp>
        <p:nvSpPr>
          <p:cNvPr id="2307" name="Google Shape;2307;g314dbc6e0b1_0_3161"/>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2308" name="Google Shape;2308;g314dbc6e0b1_0_316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2309" name="Google Shape;2309;g314dbc6e0b1_0_3161"/>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2310" name="Google Shape;2310;g314dbc6e0b1_0_316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311" name="Google Shape;2311;g314dbc6e0b1_0_3161"/>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7">
  <p:cSld name="TITLE_3_1_1_1_1_1_1_1_1_1_1_1_1_3_1_1_5_1_1_1_1_2">
    <p:bg>
      <p:bgPr>
        <a:blipFill>
          <a:blip r:embed="rId2">
            <a:alphaModFix/>
          </a:blip>
          <a:stretch>
            <a:fillRect/>
          </a:stretch>
        </a:blipFill>
      </p:bgPr>
    </p:bg>
    <p:spTree>
      <p:nvGrpSpPr>
        <p:cNvPr id="2312" name="Shape 2312"/>
        <p:cNvGrpSpPr/>
        <p:nvPr/>
      </p:nvGrpSpPr>
      <p:grpSpPr>
        <a:xfrm>
          <a:off x="0" y="0"/>
          <a:ext cx="0" cy="0"/>
          <a:chOff x="0" y="0"/>
          <a:chExt cx="0" cy="0"/>
        </a:xfrm>
      </p:grpSpPr>
      <p:sp>
        <p:nvSpPr>
          <p:cNvPr id="2313" name="Google Shape;2313;g314dbc6e0b1_0_3167"/>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2314" name="Google Shape;2314;g314dbc6e0b1_0_316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2315" name="Google Shape;2315;g314dbc6e0b1_0_3167"/>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2316" name="Google Shape;2316;g314dbc6e0b1_0_316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317" name="Google Shape;2317;g314dbc6e0b1_0_3167"/>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8">
  <p:cSld name="TITLE_3_1_1_1_1_1_1_1_1_1_1_1_1_3_1_1_5_1_1_1_1_2_1_2">
    <p:bg>
      <p:bgPr>
        <a:blipFill>
          <a:blip r:embed="rId2">
            <a:alphaModFix/>
          </a:blip>
          <a:stretch>
            <a:fillRect/>
          </a:stretch>
        </a:blipFill>
      </p:bgPr>
    </p:bg>
    <p:spTree>
      <p:nvGrpSpPr>
        <p:cNvPr id="2318" name="Shape 2318"/>
        <p:cNvGrpSpPr/>
        <p:nvPr/>
      </p:nvGrpSpPr>
      <p:grpSpPr>
        <a:xfrm>
          <a:off x="0" y="0"/>
          <a:ext cx="0" cy="0"/>
          <a:chOff x="0" y="0"/>
          <a:chExt cx="0" cy="0"/>
        </a:xfrm>
      </p:grpSpPr>
      <p:sp>
        <p:nvSpPr>
          <p:cNvPr id="2319" name="Google Shape;2319;g314dbc6e0b1_0_3173"/>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2320" name="Google Shape;2320;g314dbc6e0b1_0_317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2321" name="Google Shape;2321;g314dbc6e0b1_0_3173"/>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2322" name="Google Shape;2322;g314dbc6e0b1_0_317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323" name="Google Shape;2323;g314dbc6e0b1_0_3173"/>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with leaf 4">
  <p:cSld name="TITLE_1_1_2_2_1_1_2_2">
    <p:bg>
      <p:bgPr>
        <a:blipFill>
          <a:blip r:embed="rId2">
            <a:alphaModFix/>
          </a:blip>
          <a:stretch>
            <a:fillRect/>
          </a:stretch>
        </a:blipFill>
      </p:bgPr>
    </p:bg>
    <p:spTree>
      <p:nvGrpSpPr>
        <p:cNvPr id="220" name="Shape 220"/>
        <p:cNvGrpSpPr/>
        <p:nvPr/>
      </p:nvGrpSpPr>
      <p:grpSpPr>
        <a:xfrm>
          <a:off x="0" y="0"/>
          <a:ext cx="0" cy="0"/>
          <a:chOff x="0" y="0"/>
          <a:chExt cx="0" cy="0"/>
        </a:xfrm>
      </p:grpSpPr>
      <p:sp>
        <p:nvSpPr>
          <p:cNvPr id="221" name="Google Shape;221;p9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222" name="Google Shape;222;p91"/>
          <p:cNvSpPr txBox="1"/>
          <p:nvPr>
            <p:ph idx="2" type="body"/>
          </p:nvPr>
        </p:nvSpPr>
        <p:spPr>
          <a:xfrm>
            <a:off x="940750" y="3198600"/>
            <a:ext cx="11847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223" name="Google Shape;223;p91"/>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24" name="Google Shape;224;p9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225" name="Google Shape;225;p91"/>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3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9">
  <p:cSld name="TITLE_3_1_1_1_1_1_1_1_1_1_1_1_1_3_1_1_5_1_1_1_1_2_1_1_1_1_1_2">
    <p:bg>
      <p:bgPr>
        <a:blipFill>
          <a:blip r:embed="rId2">
            <a:alphaModFix/>
          </a:blip>
          <a:stretch>
            <a:fillRect/>
          </a:stretch>
        </a:blipFill>
      </p:bgPr>
    </p:bg>
    <p:spTree>
      <p:nvGrpSpPr>
        <p:cNvPr id="2324" name="Shape 2324"/>
        <p:cNvGrpSpPr/>
        <p:nvPr/>
      </p:nvGrpSpPr>
      <p:grpSpPr>
        <a:xfrm>
          <a:off x="0" y="0"/>
          <a:ext cx="0" cy="0"/>
          <a:chOff x="0" y="0"/>
          <a:chExt cx="0" cy="0"/>
        </a:xfrm>
      </p:grpSpPr>
      <p:sp>
        <p:nvSpPr>
          <p:cNvPr id="2325" name="Google Shape;2325;g314dbc6e0b1_0_3179"/>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2326" name="Google Shape;2326;g314dbc6e0b1_0_317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2327" name="Google Shape;2327;g314dbc6e0b1_0_3179"/>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2328" name="Google Shape;2328;g314dbc6e0b1_0_317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329" name="Google Shape;2329;g314dbc6e0b1_0_3179"/>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0">
  <p:cSld name="TITLE_7_2_2_1">
    <p:bg>
      <p:bgPr>
        <a:blipFill>
          <a:blip r:embed="rId2">
            <a:alphaModFix/>
          </a:blip>
          <a:stretch>
            <a:fillRect/>
          </a:stretch>
        </a:blipFill>
      </p:bgPr>
    </p:bg>
    <p:spTree>
      <p:nvGrpSpPr>
        <p:cNvPr id="2330" name="Shape 2330"/>
        <p:cNvGrpSpPr/>
        <p:nvPr/>
      </p:nvGrpSpPr>
      <p:grpSpPr>
        <a:xfrm>
          <a:off x="0" y="0"/>
          <a:ext cx="0" cy="0"/>
          <a:chOff x="0" y="0"/>
          <a:chExt cx="0" cy="0"/>
        </a:xfrm>
      </p:grpSpPr>
      <p:sp>
        <p:nvSpPr>
          <p:cNvPr id="2331" name="Google Shape;2331;g314dbc6e0b1_0_3185"/>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2332" name="Google Shape;2332;g314dbc6e0b1_0_3185"/>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2333" name="Google Shape;2333;g314dbc6e0b1_0_318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334" name="Google Shape;2334;g314dbc6e0b1_0_3185"/>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3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1">
  <p:cSld name="TITLE_7_2_2_2">
    <p:bg>
      <p:bgPr>
        <a:blipFill>
          <a:blip r:embed="rId2">
            <a:alphaModFix/>
          </a:blip>
          <a:stretch>
            <a:fillRect/>
          </a:stretch>
        </a:blipFill>
      </p:bgPr>
    </p:bg>
    <p:spTree>
      <p:nvGrpSpPr>
        <p:cNvPr id="2335" name="Shape 2335"/>
        <p:cNvGrpSpPr/>
        <p:nvPr/>
      </p:nvGrpSpPr>
      <p:grpSpPr>
        <a:xfrm>
          <a:off x="0" y="0"/>
          <a:ext cx="0" cy="0"/>
          <a:chOff x="0" y="0"/>
          <a:chExt cx="0" cy="0"/>
        </a:xfrm>
      </p:grpSpPr>
      <p:sp>
        <p:nvSpPr>
          <p:cNvPr id="2336" name="Google Shape;2336;g314dbc6e0b1_0_3190"/>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2337" name="Google Shape;2337;g314dbc6e0b1_0_3190"/>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2338" name="Google Shape;2338;g314dbc6e0b1_0_3190"/>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339" name="Google Shape;2339;g314dbc6e0b1_0_3190"/>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3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2">
  <p:cSld name="TITLE_7_2_2_3">
    <p:bg>
      <p:bgPr>
        <a:blipFill>
          <a:blip r:embed="rId2">
            <a:alphaModFix/>
          </a:blip>
          <a:stretch>
            <a:fillRect/>
          </a:stretch>
        </a:blipFill>
      </p:bgPr>
    </p:bg>
    <p:spTree>
      <p:nvGrpSpPr>
        <p:cNvPr id="2340" name="Shape 2340"/>
        <p:cNvGrpSpPr/>
        <p:nvPr/>
      </p:nvGrpSpPr>
      <p:grpSpPr>
        <a:xfrm>
          <a:off x="0" y="0"/>
          <a:ext cx="0" cy="0"/>
          <a:chOff x="0" y="0"/>
          <a:chExt cx="0" cy="0"/>
        </a:xfrm>
      </p:grpSpPr>
      <p:sp>
        <p:nvSpPr>
          <p:cNvPr id="2341" name="Google Shape;2341;g314dbc6e0b1_0_3195"/>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2342" name="Google Shape;2342;g314dbc6e0b1_0_3195"/>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2343" name="Google Shape;2343;g314dbc6e0b1_0_319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344" name="Google Shape;2344;g314dbc6e0b1_0_3195"/>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3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3">
  <p:cSld name="TITLE_3_1_1_1_1_1_1_1_1_1_1_1_1_3_1_1_3">
    <p:bg>
      <p:bgPr>
        <a:blipFill>
          <a:blip r:embed="rId2">
            <a:alphaModFix/>
          </a:blip>
          <a:stretch>
            <a:fillRect/>
          </a:stretch>
        </a:blipFill>
      </p:bgPr>
    </p:bg>
    <p:spTree>
      <p:nvGrpSpPr>
        <p:cNvPr id="2345" name="Shape 2345"/>
        <p:cNvGrpSpPr/>
        <p:nvPr/>
      </p:nvGrpSpPr>
      <p:grpSpPr>
        <a:xfrm>
          <a:off x="0" y="0"/>
          <a:ext cx="0" cy="0"/>
          <a:chOff x="0" y="0"/>
          <a:chExt cx="0" cy="0"/>
        </a:xfrm>
      </p:grpSpPr>
      <p:sp>
        <p:nvSpPr>
          <p:cNvPr id="2346" name="Google Shape;2346;g314dbc6e0b1_0_3200"/>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2347" name="Google Shape;2347;g314dbc6e0b1_0_3200"/>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2348" name="Google Shape;2348;g314dbc6e0b1_0_3200"/>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349" name="Google Shape;2349;g314dbc6e0b1_0_3200"/>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350" name="Google Shape;2350;g314dbc6e0b1_0_3200"/>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4">
  <p:cSld name="TITLE_3_1_1_1_1_1_1_1_1_1_1_1_1_3_1_1_4">
    <p:bg>
      <p:bgPr>
        <a:blipFill>
          <a:blip r:embed="rId2">
            <a:alphaModFix/>
          </a:blip>
          <a:stretch>
            <a:fillRect/>
          </a:stretch>
        </a:blipFill>
      </p:bgPr>
    </p:bg>
    <p:spTree>
      <p:nvGrpSpPr>
        <p:cNvPr id="2351" name="Shape 2351"/>
        <p:cNvGrpSpPr/>
        <p:nvPr/>
      </p:nvGrpSpPr>
      <p:grpSpPr>
        <a:xfrm>
          <a:off x="0" y="0"/>
          <a:ext cx="0" cy="0"/>
          <a:chOff x="0" y="0"/>
          <a:chExt cx="0" cy="0"/>
        </a:xfrm>
      </p:grpSpPr>
      <p:sp>
        <p:nvSpPr>
          <p:cNvPr id="2352" name="Google Shape;2352;g314dbc6e0b1_0_3206"/>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2353" name="Google Shape;2353;g314dbc6e0b1_0_320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2354" name="Google Shape;2354;g314dbc6e0b1_0_3206"/>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355" name="Google Shape;2355;g314dbc6e0b1_0_3206"/>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356" name="Google Shape;2356;g314dbc6e0b1_0_3206"/>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5">
  <p:cSld name="TITLE_3_1_1_1_1_1_1_1_1_1_1_1_1_3_1_1_5">
    <p:bg>
      <p:bgPr>
        <a:blipFill>
          <a:blip r:embed="rId2">
            <a:alphaModFix/>
          </a:blip>
          <a:stretch>
            <a:fillRect/>
          </a:stretch>
        </a:blipFill>
      </p:bgPr>
    </p:bg>
    <p:spTree>
      <p:nvGrpSpPr>
        <p:cNvPr id="2357" name="Shape 2357"/>
        <p:cNvGrpSpPr/>
        <p:nvPr/>
      </p:nvGrpSpPr>
      <p:grpSpPr>
        <a:xfrm>
          <a:off x="0" y="0"/>
          <a:ext cx="0" cy="0"/>
          <a:chOff x="0" y="0"/>
          <a:chExt cx="0" cy="0"/>
        </a:xfrm>
      </p:grpSpPr>
      <p:sp>
        <p:nvSpPr>
          <p:cNvPr id="2358" name="Google Shape;2358;g314dbc6e0b1_0_3212"/>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2359" name="Google Shape;2359;g314dbc6e0b1_0_3212"/>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2360" name="Google Shape;2360;g314dbc6e0b1_0_3212"/>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361" name="Google Shape;2361;g314dbc6e0b1_0_3212"/>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362" name="Google Shape;2362;g314dbc6e0b1_0_3212"/>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6">
  <p:cSld name="TITLE_3_1_1_1_1_1_1_1_1_1_1_1_1_3_1_1_5_1">
    <p:bg>
      <p:bgPr>
        <a:blipFill>
          <a:blip r:embed="rId2">
            <a:alphaModFix/>
          </a:blip>
          <a:stretch>
            <a:fillRect/>
          </a:stretch>
        </a:blipFill>
      </p:bgPr>
    </p:bg>
    <p:spTree>
      <p:nvGrpSpPr>
        <p:cNvPr id="2363" name="Shape 2363"/>
        <p:cNvGrpSpPr/>
        <p:nvPr/>
      </p:nvGrpSpPr>
      <p:grpSpPr>
        <a:xfrm>
          <a:off x="0" y="0"/>
          <a:ext cx="0" cy="0"/>
          <a:chOff x="0" y="0"/>
          <a:chExt cx="0" cy="0"/>
        </a:xfrm>
      </p:grpSpPr>
      <p:sp>
        <p:nvSpPr>
          <p:cNvPr id="2364" name="Google Shape;2364;g314dbc6e0b1_0_3218"/>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2365" name="Google Shape;2365;g314dbc6e0b1_0_3218"/>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2366" name="Google Shape;2366;g314dbc6e0b1_0_3218"/>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367" name="Google Shape;2367;g314dbc6e0b1_0_3218"/>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368" name="Google Shape;2368;g314dbc6e0b1_0_3218"/>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7">
  <p:cSld name="TITLE_3_1_1_1_1_1_1_1_1_1_1_1_1_3_1_1_5_1_1_1_1_2_1_1">
    <p:bg>
      <p:bgPr>
        <a:blipFill>
          <a:blip r:embed="rId2">
            <a:alphaModFix/>
          </a:blip>
          <a:stretch>
            <a:fillRect/>
          </a:stretch>
        </a:blipFill>
      </p:bgPr>
    </p:bg>
    <p:spTree>
      <p:nvGrpSpPr>
        <p:cNvPr id="2369" name="Shape 2369"/>
        <p:cNvGrpSpPr/>
        <p:nvPr/>
      </p:nvGrpSpPr>
      <p:grpSpPr>
        <a:xfrm>
          <a:off x="0" y="0"/>
          <a:ext cx="0" cy="0"/>
          <a:chOff x="0" y="0"/>
          <a:chExt cx="0" cy="0"/>
        </a:xfrm>
      </p:grpSpPr>
      <p:sp>
        <p:nvSpPr>
          <p:cNvPr id="2370" name="Google Shape;2370;g314dbc6e0b1_0_3224"/>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2371" name="Google Shape;2371;g314dbc6e0b1_0_3224"/>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2372" name="Google Shape;2372;g314dbc6e0b1_0_3224"/>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373" name="Google Shape;2373;g314dbc6e0b1_0_3224"/>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374" name="Google Shape;2374;g314dbc6e0b1_0_3224"/>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3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20">
  <p:cSld name="TITLE_3_1_1_1_1_1_1_1_1_1_1_1_1_3_1_1_5_1_1_1_1_2_1_1_1_1_1_1">
    <p:bg>
      <p:bgPr>
        <a:blipFill>
          <a:blip r:embed="rId2">
            <a:alphaModFix/>
          </a:blip>
          <a:stretch>
            <a:fillRect/>
          </a:stretch>
        </a:blipFill>
      </p:bgPr>
    </p:bg>
    <p:spTree>
      <p:nvGrpSpPr>
        <p:cNvPr id="2375" name="Shape 2375"/>
        <p:cNvGrpSpPr/>
        <p:nvPr/>
      </p:nvGrpSpPr>
      <p:grpSpPr>
        <a:xfrm>
          <a:off x="0" y="0"/>
          <a:ext cx="0" cy="0"/>
          <a:chOff x="0" y="0"/>
          <a:chExt cx="0" cy="0"/>
        </a:xfrm>
      </p:grpSpPr>
      <p:sp>
        <p:nvSpPr>
          <p:cNvPr id="2376" name="Google Shape;2376;g314dbc6e0b1_0_3230"/>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2377" name="Google Shape;2377;g314dbc6e0b1_0_3230"/>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2378" name="Google Shape;2378;g314dbc6e0b1_0_3230"/>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2379" name="Google Shape;2379;g314dbc6e0b1_0_3230"/>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380" name="Google Shape;2380;g314dbc6e0b1_0_3230"/>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3">
  <p:cSld name="TITLE_3_1_1_1_1">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56"/>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27" name="Google Shape;27;p5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28" name="Google Shape;28;p56"/>
          <p:cNvSpPr txBox="1"/>
          <p:nvPr>
            <p:ph idx="2" type="body"/>
          </p:nvPr>
        </p:nvSpPr>
        <p:spPr>
          <a:xfrm>
            <a:off x="940750" y="38082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29" name="Google Shape;29;p56"/>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30" name="Google Shape;30;p56"/>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with leaf 5">
  <p:cSld name="TITLE_1_1_2_2_1_1_2_1_1">
    <p:bg>
      <p:bgPr>
        <a:blipFill>
          <a:blip r:embed="rId2">
            <a:alphaModFix/>
          </a:blip>
          <a:stretch>
            <a:fillRect/>
          </a:stretch>
        </a:blipFill>
      </p:bgPr>
    </p:bg>
    <p:spTree>
      <p:nvGrpSpPr>
        <p:cNvPr id="226" name="Shape 226"/>
        <p:cNvGrpSpPr/>
        <p:nvPr/>
      </p:nvGrpSpPr>
      <p:grpSpPr>
        <a:xfrm>
          <a:off x="0" y="0"/>
          <a:ext cx="0" cy="0"/>
          <a:chOff x="0" y="0"/>
          <a:chExt cx="0" cy="0"/>
        </a:xfrm>
      </p:grpSpPr>
      <p:sp>
        <p:nvSpPr>
          <p:cNvPr id="227" name="Google Shape;227;p92"/>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228" name="Google Shape;228;p92"/>
          <p:cNvSpPr txBox="1"/>
          <p:nvPr>
            <p:ph idx="2" type="body"/>
          </p:nvPr>
        </p:nvSpPr>
        <p:spPr>
          <a:xfrm>
            <a:off x="940750" y="3198600"/>
            <a:ext cx="11866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229" name="Google Shape;229;p92"/>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30" name="Google Shape;230;p92"/>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231" name="Google Shape;231;p92"/>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4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green 1">
  <p:cSld name="TITLE_1_1_3_2">
    <p:bg>
      <p:bgPr>
        <a:blipFill>
          <a:blip r:embed="rId2">
            <a:alphaModFix/>
          </a:blip>
          <a:stretch>
            <a:fillRect/>
          </a:stretch>
        </a:blipFill>
      </p:bgPr>
    </p:bg>
    <p:spTree>
      <p:nvGrpSpPr>
        <p:cNvPr id="2381" name="Shape 2381"/>
        <p:cNvGrpSpPr/>
        <p:nvPr/>
      </p:nvGrpSpPr>
      <p:grpSpPr>
        <a:xfrm>
          <a:off x="0" y="0"/>
          <a:ext cx="0" cy="0"/>
          <a:chOff x="0" y="0"/>
          <a:chExt cx="0" cy="0"/>
        </a:xfrm>
      </p:grpSpPr>
      <p:sp>
        <p:nvSpPr>
          <p:cNvPr id="2382" name="Google Shape;2382;g314dbc6e0b1_0_3236"/>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383" name="Google Shape;2383;g314dbc6e0b1_0_323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2384" name="Google Shape;2384;g314dbc6e0b1_0_3236"/>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2385" name="Google Shape;2385;g314dbc6e0b1_0_3236"/>
          <p:cNvSpPr txBox="1"/>
          <p:nvPr>
            <p:ph type="title"/>
          </p:nvPr>
        </p:nvSpPr>
        <p:spPr>
          <a:xfrm>
            <a:off x="927254" y="2054772"/>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4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green 4">
  <p:cSld name="TITLE_1_1_3_1_1_1_1">
    <p:bg>
      <p:bgPr>
        <a:blipFill>
          <a:blip r:embed="rId2">
            <a:alphaModFix/>
          </a:blip>
          <a:stretch>
            <a:fillRect/>
          </a:stretch>
        </a:blipFill>
      </p:bgPr>
    </p:bg>
    <p:spTree>
      <p:nvGrpSpPr>
        <p:cNvPr id="2386" name="Shape 2386"/>
        <p:cNvGrpSpPr/>
        <p:nvPr/>
      </p:nvGrpSpPr>
      <p:grpSpPr>
        <a:xfrm>
          <a:off x="0" y="0"/>
          <a:ext cx="0" cy="0"/>
          <a:chOff x="0" y="0"/>
          <a:chExt cx="0" cy="0"/>
        </a:xfrm>
      </p:grpSpPr>
      <p:sp>
        <p:nvSpPr>
          <p:cNvPr id="2387" name="Google Shape;2387;g314dbc6e0b1_0_324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388" name="Google Shape;2388;g314dbc6e0b1_0_324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2389" name="Google Shape;2389;g314dbc6e0b1_0_3241"/>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2390" name="Google Shape;2390;g314dbc6e0b1_0_3241"/>
          <p:cNvSpPr txBox="1"/>
          <p:nvPr>
            <p:ph type="title"/>
          </p:nvPr>
        </p:nvSpPr>
        <p:spPr>
          <a:xfrm>
            <a:off x="927254" y="2054772"/>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4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green 2">
  <p:cSld name="TITLE_1_1_3_1_2">
    <p:bg>
      <p:bgPr>
        <a:blipFill>
          <a:blip r:embed="rId2">
            <a:alphaModFix/>
          </a:blip>
          <a:stretch>
            <a:fillRect/>
          </a:stretch>
        </a:blipFill>
      </p:bgPr>
    </p:bg>
    <p:spTree>
      <p:nvGrpSpPr>
        <p:cNvPr id="2391" name="Shape 2391"/>
        <p:cNvGrpSpPr/>
        <p:nvPr/>
      </p:nvGrpSpPr>
      <p:grpSpPr>
        <a:xfrm>
          <a:off x="0" y="0"/>
          <a:ext cx="0" cy="0"/>
          <a:chOff x="0" y="0"/>
          <a:chExt cx="0" cy="0"/>
        </a:xfrm>
      </p:grpSpPr>
      <p:sp>
        <p:nvSpPr>
          <p:cNvPr id="2392" name="Google Shape;2392;g314dbc6e0b1_0_3246"/>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393" name="Google Shape;2393;g314dbc6e0b1_0_324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2394" name="Google Shape;2394;g314dbc6e0b1_0_3246"/>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2395" name="Google Shape;2395;g314dbc6e0b1_0_3246"/>
          <p:cNvSpPr txBox="1"/>
          <p:nvPr>
            <p:ph type="title"/>
          </p:nvPr>
        </p:nvSpPr>
        <p:spPr>
          <a:xfrm>
            <a:off x="927254" y="2054772"/>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4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evergreen">
  <p:cSld name="TITLE_1_1">
    <p:bg>
      <p:bgPr>
        <a:blipFill>
          <a:blip r:embed="rId2">
            <a:alphaModFix/>
          </a:blip>
          <a:stretch>
            <a:fillRect/>
          </a:stretch>
        </a:blipFill>
      </p:bgPr>
    </p:bg>
    <p:spTree>
      <p:nvGrpSpPr>
        <p:cNvPr id="2396" name="Shape 2396"/>
        <p:cNvGrpSpPr/>
        <p:nvPr/>
      </p:nvGrpSpPr>
      <p:grpSpPr>
        <a:xfrm>
          <a:off x="0" y="0"/>
          <a:ext cx="0" cy="0"/>
          <a:chOff x="0" y="0"/>
          <a:chExt cx="0" cy="0"/>
        </a:xfrm>
      </p:grpSpPr>
      <p:sp>
        <p:nvSpPr>
          <p:cNvPr id="2397" name="Google Shape;2397;g314dbc6e0b1_0_325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398" name="Google Shape;2398;g314dbc6e0b1_0_3251"/>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
        <p:nvSpPr>
          <p:cNvPr id="2399" name="Google Shape;2399;g314dbc6e0b1_0_325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sp>
        <p:nvSpPr>
          <p:cNvPr id="2400" name="Google Shape;2400;g314dbc6e0b1_0_3251"/>
          <p:cNvSpPr txBox="1"/>
          <p:nvPr>
            <p:ph idx="2" type="body"/>
          </p:nvPr>
        </p:nvSpPr>
        <p:spPr>
          <a:xfrm>
            <a:off x="940750" y="3198600"/>
            <a:ext cx="11847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2401" name="Google Shape;2401;g314dbc6e0b1_0_3251"/>
          <p:cNvSpPr/>
          <p:nvPr/>
        </p:nvSpPr>
        <p:spPr>
          <a:xfrm>
            <a:off x="16328506" y="9624756"/>
            <a:ext cx="847200" cy="1902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5760">
          <p15:clr>
            <a:srgbClr val="FA7B17"/>
          </p15:clr>
        </p15:guide>
      </p15:sldGuideLst>
    </p:ext>
  </p:extLst>
</p:sldLayout>
</file>

<file path=ppt/slideLayouts/slideLayout4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green title">
  <p:cSld name="TITLE_9_1">
    <p:spTree>
      <p:nvGrpSpPr>
        <p:cNvPr id="2402" name="Shape 2402"/>
        <p:cNvGrpSpPr/>
        <p:nvPr/>
      </p:nvGrpSpPr>
      <p:grpSpPr>
        <a:xfrm>
          <a:off x="0" y="0"/>
          <a:ext cx="0" cy="0"/>
          <a:chOff x="0" y="0"/>
          <a:chExt cx="0" cy="0"/>
        </a:xfrm>
      </p:grpSpPr>
      <p:sp>
        <p:nvSpPr>
          <p:cNvPr id="2403" name="Google Shape;2403;g314dbc6e0b1_0_325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404" name="Google Shape;2404;g314dbc6e0b1_0_3257"/>
          <p:cNvSpPr txBox="1"/>
          <p:nvPr>
            <p:ph type="title"/>
          </p:nvPr>
        </p:nvSpPr>
        <p:spPr>
          <a:xfrm>
            <a:off x="917400" y="890050"/>
            <a:ext cx="16453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4800">
                <a:solidFill>
                  <a:schemeClr val="lt2"/>
                </a:solidFill>
              </a:defRPr>
            </a:lvl1pPr>
            <a:lvl2pPr lvl="1" algn="l">
              <a:lnSpc>
                <a:spcPct val="100000"/>
              </a:lnSpc>
              <a:spcBef>
                <a:spcPts val="0"/>
              </a:spcBef>
              <a:spcAft>
                <a:spcPts val="0"/>
              </a:spcAft>
              <a:buSzPts val="4800"/>
              <a:buNone/>
              <a:defRPr sz="4800">
                <a:solidFill>
                  <a:schemeClr val="lt2"/>
                </a:solidFill>
                <a:latin typeface="Nunito Sans"/>
                <a:ea typeface="Nunito Sans"/>
                <a:cs typeface="Nunito Sans"/>
                <a:sym typeface="Nunito Sans"/>
              </a:defRPr>
            </a:lvl2pPr>
            <a:lvl3pPr lvl="2" algn="l">
              <a:lnSpc>
                <a:spcPct val="100000"/>
              </a:lnSpc>
              <a:spcBef>
                <a:spcPts val="0"/>
              </a:spcBef>
              <a:spcAft>
                <a:spcPts val="0"/>
              </a:spcAft>
              <a:buSzPts val="4800"/>
              <a:buNone/>
              <a:defRPr sz="4800">
                <a:solidFill>
                  <a:schemeClr val="lt2"/>
                </a:solidFill>
                <a:latin typeface="Nunito Sans"/>
                <a:ea typeface="Nunito Sans"/>
                <a:cs typeface="Nunito Sans"/>
                <a:sym typeface="Nunito Sans"/>
              </a:defRPr>
            </a:lvl3pPr>
            <a:lvl4pPr lvl="3" algn="l">
              <a:lnSpc>
                <a:spcPct val="100000"/>
              </a:lnSpc>
              <a:spcBef>
                <a:spcPts val="0"/>
              </a:spcBef>
              <a:spcAft>
                <a:spcPts val="0"/>
              </a:spcAft>
              <a:buSzPts val="4800"/>
              <a:buNone/>
              <a:defRPr sz="4800">
                <a:solidFill>
                  <a:schemeClr val="lt2"/>
                </a:solidFill>
                <a:latin typeface="Nunito Sans"/>
                <a:ea typeface="Nunito Sans"/>
                <a:cs typeface="Nunito Sans"/>
                <a:sym typeface="Nunito Sans"/>
              </a:defRPr>
            </a:lvl4pPr>
            <a:lvl5pPr lvl="4" algn="l">
              <a:lnSpc>
                <a:spcPct val="100000"/>
              </a:lnSpc>
              <a:spcBef>
                <a:spcPts val="0"/>
              </a:spcBef>
              <a:spcAft>
                <a:spcPts val="0"/>
              </a:spcAft>
              <a:buSzPts val="4800"/>
              <a:buNone/>
              <a:defRPr sz="4800">
                <a:solidFill>
                  <a:schemeClr val="lt2"/>
                </a:solidFill>
                <a:latin typeface="Nunito Sans"/>
                <a:ea typeface="Nunito Sans"/>
                <a:cs typeface="Nunito Sans"/>
                <a:sym typeface="Nunito Sans"/>
              </a:defRPr>
            </a:lvl5pPr>
            <a:lvl6pPr lvl="5" algn="l">
              <a:lnSpc>
                <a:spcPct val="100000"/>
              </a:lnSpc>
              <a:spcBef>
                <a:spcPts val="0"/>
              </a:spcBef>
              <a:spcAft>
                <a:spcPts val="0"/>
              </a:spcAft>
              <a:buSzPts val="4800"/>
              <a:buNone/>
              <a:defRPr sz="4800">
                <a:solidFill>
                  <a:schemeClr val="lt2"/>
                </a:solidFill>
                <a:latin typeface="Nunito Sans"/>
                <a:ea typeface="Nunito Sans"/>
                <a:cs typeface="Nunito Sans"/>
                <a:sym typeface="Nunito Sans"/>
              </a:defRPr>
            </a:lvl6pPr>
            <a:lvl7pPr lvl="6" algn="l">
              <a:lnSpc>
                <a:spcPct val="100000"/>
              </a:lnSpc>
              <a:spcBef>
                <a:spcPts val="0"/>
              </a:spcBef>
              <a:spcAft>
                <a:spcPts val="0"/>
              </a:spcAft>
              <a:buSzPts val="4800"/>
              <a:buNone/>
              <a:defRPr sz="4800">
                <a:solidFill>
                  <a:schemeClr val="lt2"/>
                </a:solidFill>
                <a:latin typeface="Nunito Sans"/>
                <a:ea typeface="Nunito Sans"/>
                <a:cs typeface="Nunito Sans"/>
                <a:sym typeface="Nunito Sans"/>
              </a:defRPr>
            </a:lvl7pPr>
            <a:lvl8pPr lvl="7" algn="l">
              <a:lnSpc>
                <a:spcPct val="100000"/>
              </a:lnSpc>
              <a:spcBef>
                <a:spcPts val="0"/>
              </a:spcBef>
              <a:spcAft>
                <a:spcPts val="0"/>
              </a:spcAft>
              <a:buSzPts val="4800"/>
              <a:buNone/>
              <a:defRPr sz="4800">
                <a:solidFill>
                  <a:schemeClr val="lt2"/>
                </a:solidFill>
                <a:latin typeface="Nunito Sans"/>
                <a:ea typeface="Nunito Sans"/>
                <a:cs typeface="Nunito Sans"/>
                <a:sym typeface="Nunito Sans"/>
              </a:defRPr>
            </a:lvl8pPr>
            <a:lvl9pPr lvl="8" algn="l">
              <a:lnSpc>
                <a:spcPct val="100000"/>
              </a:lnSpc>
              <a:spcBef>
                <a:spcPts val="0"/>
              </a:spcBef>
              <a:spcAft>
                <a:spcPts val="0"/>
              </a:spcAft>
              <a:buSzPts val="4800"/>
              <a:buNone/>
              <a:defRPr sz="4800">
                <a:solidFill>
                  <a:schemeClr val="lt2"/>
                </a:solidFill>
                <a:latin typeface="Nunito Sans"/>
                <a:ea typeface="Nunito Sans"/>
                <a:cs typeface="Nunito Sans"/>
                <a:sym typeface="Nunito Sans"/>
              </a:defRPr>
            </a:lvl9pPr>
          </a:lstStyle>
          <a:p/>
        </p:txBody>
      </p:sp>
      <p:pic>
        <p:nvPicPr>
          <p:cNvPr id="2405" name="Google Shape;2405;g314dbc6e0b1_0_3257"/>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4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title">
  <p:cSld name="TITLE_9_2">
    <p:spTree>
      <p:nvGrpSpPr>
        <p:cNvPr id="2406" name="Shape 2406"/>
        <p:cNvGrpSpPr/>
        <p:nvPr/>
      </p:nvGrpSpPr>
      <p:grpSpPr>
        <a:xfrm>
          <a:off x="0" y="0"/>
          <a:ext cx="0" cy="0"/>
          <a:chOff x="0" y="0"/>
          <a:chExt cx="0" cy="0"/>
        </a:xfrm>
      </p:grpSpPr>
      <p:sp>
        <p:nvSpPr>
          <p:cNvPr id="2407" name="Google Shape;2407;g314dbc6e0b1_0_3261"/>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408" name="Google Shape;2408;g314dbc6e0b1_0_3261"/>
          <p:cNvSpPr txBox="1"/>
          <p:nvPr>
            <p:ph type="title"/>
          </p:nvPr>
        </p:nvSpPr>
        <p:spPr>
          <a:xfrm>
            <a:off x="917400" y="890050"/>
            <a:ext cx="16453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4800"/>
              <a:buNone/>
              <a:defRPr sz="4800">
                <a:latin typeface="Nunito Sans"/>
                <a:ea typeface="Nunito Sans"/>
                <a:cs typeface="Nunito Sans"/>
                <a:sym typeface="Nunito Sans"/>
              </a:defRPr>
            </a:lvl2pPr>
            <a:lvl3pPr lvl="2" algn="l">
              <a:lnSpc>
                <a:spcPct val="100000"/>
              </a:lnSpc>
              <a:spcBef>
                <a:spcPts val="0"/>
              </a:spcBef>
              <a:spcAft>
                <a:spcPts val="0"/>
              </a:spcAft>
              <a:buSzPts val="4800"/>
              <a:buNone/>
              <a:defRPr sz="4800">
                <a:latin typeface="Nunito Sans"/>
                <a:ea typeface="Nunito Sans"/>
                <a:cs typeface="Nunito Sans"/>
                <a:sym typeface="Nunito Sans"/>
              </a:defRPr>
            </a:lvl3pPr>
            <a:lvl4pPr lvl="3" algn="l">
              <a:lnSpc>
                <a:spcPct val="100000"/>
              </a:lnSpc>
              <a:spcBef>
                <a:spcPts val="0"/>
              </a:spcBef>
              <a:spcAft>
                <a:spcPts val="0"/>
              </a:spcAft>
              <a:buSzPts val="4800"/>
              <a:buNone/>
              <a:defRPr sz="4800">
                <a:latin typeface="Nunito Sans"/>
                <a:ea typeface="Nunito Sans"/>
                <a:cs typeface="Nunito Sans"/>
                <a:sym typeface="Nunito Sans"/>
              </a:defRPr>
            </a:lvl4pPr>
            <a:lvl5pPr lvl="4" algn="l">
              <a:lnSpc>
                <a:spcPct val="100000"/>
              </a:lnSpc>
              <a:spcBef>
                <a:spcPts val="0"/>
              </a:spcBef>
              <a:spcAft>
                <a:spcPts val="0"/>
              </a:spcAft>
              <a:buSzPts val="4800"/>
              <a:buNone/>
              <a:defRPr sz="4800">
                <a:latin typeface="Nunito Sans"/>
                <a:ea typeface="Nunito Sans"/>
                <a:cs typeface="Nunito Sans"/>
                <a:sym typeface="Nunito Sans"/>
              </a:defRPr>
            </a:lvl5pPr>
            <a:lvl6pPr lvl="5" algn="l">
              <a:lnSpc>
                <a:spcPct val="100000"/>
              </a:lnSpc>
              <a:spcBef>
                <a:spcPts val="0"/>
              </a:spcBef>
              <a:spcAft>
                <a:spcPts val="0"/>
              </a:spcAft>
              <a:buSzPts val="4800"/>
              <a:buNone/>
              <a:defRPr sz="4800">
                <a:latin typeface="Nunito Sans"/>
                <a:ea typeface="Nunito Sans"/>
                <a:cs typeface="Nunito Sans"/>
                <a:sym typeface="Nunito Sans"/>
              </a:defRPr>
            </a:lvl6pPr>
            <a:lvl7pPr lvl="6" algn="l">
              <a:lnSpc>
                <a:spcPct val="100000"/>
              </a:lnSpc>
              <a:spcBef>
                <a:spcPts val="0"/>
              </a:spcBef>
              <a:spcAft>
                <a:spcPts val="0"/>
              </a:spcAft>
              <a:buSzPts val="4800"/>
              <a:buNone/>
              <a:defRPr sz="4800">
                <a:latin typeface="Nunito Sans"/>
                <a:ea typeface="Nunito Sans"/>
                <a:cs typeface="Nunito Sans"/>
                <a:sym typeface="Nunito Sans"/>
              </a:defRPr>
            </a:lvl7pPr>
            <a:lvl8pPr lvl="7" algn="l">
              <a:lnSpc>
                <a:spcPct val="100000"/>
              </a:lnSpc>
              <a:spcBef>
                <a:spcPts val="0"/>
              </a:spcBef>
              <a:spcAft>
                <a:spcPts val="0"/>
              </a:spcAft>
              <a:buSzPts val="4800"/>
              <a:buNone/>
              <a:defRPr sz="4800">
                <a:latin typeface="Nunito Sans"/>
                <a:ea typeface="Nunito Sans"/>
                <a:cs typeface="Nunito Sans"/>
                <a:sym typeface="Nunito Sans"/>
              </a:defRPr>
            </a:lvl8pPr>
            <a:lvl9pPr lvl="8" algn="l">
              <a:lnSpc>
                <a:spcPct val="100000"/>
              </a:lnSpc>
              <a:spcBef>
                <a:spcPts val="0"/>
              </a:spcBef>
              <a:spcAft>
                <a:spcPts val="0"/>
              </a:spcAft>
              <a:buSzPts val="4800"/>
              <a:buNone/>
              <a:defRPr sz="4800">
                <a:latin typeface="Nunito Sans"/>
                <a:ea typeface="Nunito Sans"/>
                <a:cs typeface="Nunito Sans"/>
                <a:sym typeface="Nunito Sans"/>
              </a:defRPr>
            </a:lvl9pPr>
          </a:lstStyle>
          <a:p/>
        </p:txBody>
      </p:sp>
      <p:pic>
        <p:nvPicPr>
          <p:cNvPr id="2409" name="Google Shape;2409;g314dbc6e0b1_0_3261"/>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4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evergreen 1">
  <p:cSld name="TITLE_1_1_3_3">
    <p:bg>
      <p:bgPr>
        <a:blipFill>
          <a:blip r:embed="rId2">
            <a:alphaModFix/>
          </a:blip>
          <a:stretch>
            <a:fillRect/>
          </a:stretch>
        </a:blipFill>
      </p:bgPr>
    </p:bg>
    <p:spTree>
      <p:nvGrpSpPr>
        <p:cNvPr id="2410" name="Shape 2410"/>
        <p:cNvGrpSpPr/>
        <p:nvPr/>
      </p:nvGrpSpPr>
      <p:grpSpPr>
        <a:xfrm>
          <a:off x="0" y="0"/>
          <a:ext cx="0" cy="0"/>
          <a:chOff x="0" y="0"/>
          <a:chExt cx="0" cy="0"/>
        </a:xfrm>
      </p:grpSpPr>
      <p:sp>
        <p:nvSpPr>
          <p:cNvPr id="2411" name="Google Shape;2411;g314dbc6e0b1_0_326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412" name="Google Shape;2412;g314dbc6e0b1_0_326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2413" name="Google Shape;2413;g314dbc6e0b1_0_3265"/>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2414" name="Google Shape;2414;g314dbc6e0b1_0_3265"/>
          <p:cNvSpPr txBox="1"/>
          <p:nvPr>
            <p:ph type="title"/>
          </p:nvPr>
        </p:nvSpPr>
        <p:spPr>
          <a:xfrm>
            <a:off x="908884" y="2049328"/>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4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2">
  <p:cSld name="TITLE_2_1_1_2_2">
    <p:bg>
      <p:bgPr>
        <a:blipFill>
          <a:blip r:embed="rId2">
            <a:alphaModFix/>
          </a:blip>
          <a:stretch>
            <a:fillRect/>
          </a:stretch>
        </a:blipFill>
      </p:bgPr>
    </p:bg>
    <p:spTree>
      <p:nvGrpSpPr>
        <p:cNvPr id="2415" name="Shape 2415"/>
        <p:cNvGrpSpPr/>
        <p:nvPr/>
      </p:nvGrpSpPr>
      <p:grpSpPr>
        <a:xfrm>
          <a:off x="0" y="0"/>
          <a:ext cx="0" cy="0"/>
          <a:chOff x="0" y="0"/>
          <a:chExt cx="0" cy="0"/>
        </a:xfrm>
      </p:grpSpPr>
      <p:sp>
        <p:nvSpPr>
          <p:cNvPr id="2416" name="Google Shape;2416;g314dbc6e0b1_0_3270"/>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417" name="Google Shape;2417;g314dbc6e0b1_0_3270"/>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2418" name="Google Shape;2418;g314dbc6e0b1_0_3270"/>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419" name="Google Shape;2419;g314dbc6e0b1_0_3270"/>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4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evergreen">
  <p:cSld name="TITLE_4_1_3">
    <p:bg>
      <p:bgPr>
        <a:blipFill>
          <a:blip r:embed="rId2">
            <a:alphaModFix/>
          </a:blip>
          <a:stretch>
            <a:fillRect/>
          </a:stretch>
        </a:blipFill>
      </p:bgPr>
    </p:bg>
    <p:spTree>
      <p:nvGrpSpPr>
        <p:cNvPr id="2420" name="Shape 2420"/>
        <p:cNvGrpSpPr/>
        <p:nvPr/>
      </p:nvGrpSpPr>
      <p:grpSpPr>
        <a:xfrm>
          <a:off x="0" y="0"/>
          <a:ext cx="0" cy="0"/>
          <a:chOff x="0" y="0"/>
          <a:chExt cx="0" cy="0"/>
        </a:xfrm>
      </p:grpSpPr>
      <p:sp>
        <p:nvSpPr>
          <p:cNvPr id="2421" name="Google Shape;2421;g314dbc6e0b1_0_3275"/>
          <p:cNvSpPr/>
          <p:nvPr/>
        </p:nvSpPr>
        <p:spPr>
          <a:xfrm>
            <a:off x="9148100" y="-73500"/>
            <a:ext cx="9295200" cy="10507200"/>
          </a:xfrm>
          <a:prstGeom prst="rect">
            <a:avLst/>
          </a:prstGeom>
          <a:solidFill>
            <a:srgbClr val="15372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422" name="Google Shape;2422;g314dbc6e0b1_0_3275"/>
          <p:cNvSpPr txBox="1"/>
          <p:nvPr>
            <p:ph type="title"/>
          </p:nvPr>
        </p:nvSpPr>
        <p:spPr>
          <a:xfrm>
            <a:off x="10172150" y="2036872"/>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rgbClr val="FFFFFF"/>
                </a:solidFill>
              </a:defRPr>
            </a:lvl2pPr>
            <a:lvl3pPr lvl="2" algn="l">
              <a:lnSpc>
                <a:spcPct val="100000"/>
              </a:lnSpc>
              <a:spcBef>
                <a:spcPts val="0"/>
              </a:spcBef>
              <a:spcAft>
                <a:spcPts val="0"/>
              </a:spcAft>
              <a:buSzPts val="4800"/>
              <a:buNone/>
              <a:defRPr>
                <a:solidFill>
                  <a:srgbClr val="FFFFFF"/>
                </a:solidFill>
              </a:defRPr>
            </a:lvl3pPr>
            <a:lvl4pPr lvl="3" algn="l">
              <a:lnSpc>
                <a:spcPct val="100000"/>
              </a:lnSpc>
              <a:spcBef>
                <a:spcPts val="0"/>
              </a:spcBef>
              <a:spcAft>
                <a:spcPts val="0"/>
              </a:spcAft>
              <a:buSzPts val="4800"/>
              <a:buNone/>
              <a:defRPr>
                <a:solidFill>
                  <a:srgbClr val="FFFFFF"/>
                </a:solidFill>
              </a:defRPr>
            </a:lvl4pPr>
            <a:lvl5pPr lvl="4" algn="l">
              <a:lnSpc>
                <a:spcPct val="100000"/>
              </a:lnSpc>
              <a:spcBef>
                <a:spcPts val="0"/>
              </a:spcBef>
              <a:spcAft>
                <a:spcPts val="0"/>
              </a:spcAft>
              <a:buSzPts val="4800"/>
              <a:buNone/>
              <a:defRPr>
                <a:solidFill>
                  <a:srgbClr val="FFFFFF"/>
                </a:solidFill>
              </a:defRPr>
            </a:lvl5pPr>
            <a:lvl6pPr lvl="5" algn="l">
              <a:lnSpc>
                <a:spcPct val="100000"/>
              </a:lnSpc>
              <a:spcBef>
                <a:spcPts val="0"/>
              </a:spcBef>
              <a:spcAft>
                <a:spcPts val="0"/>
              </a:spcAft>
              <a:buSzPts val="4800"/>
              <a:buNone/>
              <a:defRPr>
                <a:solidFill>
                  <a:srgbClr val="FFFFFF"/>
                </a:solidFill>
              </a:defRPr>
            </a:lvl6pPr>
            <a:lvl7pPr lvl="6" algn="l">
              <a:lnSpc>
                <a:spcPct val="100000"/>
              </a:lnSpc>
              <a:spcBef>
                <a:spcPts val="0"/>
              </a:spcBef>
              <a:spcAft>
                <a:spcPts val="0"/>
              </a:spcAft>
              <a:buSzPts val="4800"/>
              <a:buNone/>
              <a:defRPr>
                <a:solidFill>
                  <a:srgbClr val="FFFFFF"/>
                </a:solidFill>
              </a:defRPr>
            </a:lvl7pPr>
            <a:lvl8pPr lvl="7" algn="l">
              <a:lnSpc>
                <a:spcPct val="100000"/>
              </a:lnSpc>
              <a:spcBef>
                <a:spcPts val="0"/>
              </a:spcBef>
              <a:spcAft>
                <a:spcPts val="0"/>
              </a:spcAft>
              <a:buSzPts val="4800"/>
              <a:buNone/>
              <a:defRPr>
                <a:solidFill>
                  <a:srgbClr val="FFFFFF"/>
                </a:solidFill>
              </a:defRPr>
            </a:lvl8pPr>
            <a:lvl9pPr lvl="8" algn="l">
              <a:lnSpc>
                <a:spcPct val="100000"/>
              </a:lnSpc>
              <a:spcBef>
                <a:spcPts val="0"/>
              </a:spcBef>
              <a:spcAft>
                <a:spcPts val="0"/>
              </a:spcAft>
              <a:buSzPts val="4800"/>
              <a:buNone/>
              <a:defRPr>
                <a:solidFill>
                  <a:srgbClr val="FFFFFF"/>
                </a:solidFill>
              </a:defRPr>
            </a:lvl9pPr>
          </a:lstStyle>
          <a:p/>
        </p:txBody>
      </p:sp>
      <p:sp>
        <p:nvSpPr>
          <p:cNvPr id="2423" name="Google Shape;2423;g314dbc6e0b1_0_3275"/>
          <p:cNvSpPr txBox="1"/>
          <p:nvPr>
            <p:ph idx="1" type="subTitle"/>
          </p:nvPr>
        </p:nvSpPr>
        <p:spPr>
          <a:xfrm>
            <a:off x="10172150" y="6781472"/>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9pPr>
          </a:lstStyle>
          <a:p/>
        </p:txBody>
      </p:sp>
      <p:pic>
        <p:nvPicPr>
          <p:cNvPr id="2424" name="Google Shape;2424;g314dbc6e0b1_0_3275"/>
          <p:cNvPicPr preferRelativeResize="0"/>
          <p:nvPr/>
        </p:nvPicPr>
        <p:blipFill rotWithShape="1">
          <a:blip r:embed="rId3">
            <a:alphaModFix/>
          </a:blip>
          <a:srcRect b="0" l="0" r="0" t="0"/>
          <a:stretch/>
        </p:blipFill>
        <p:spPr>
          <a:xfrm>
            <a:off x="10383526" y="8860906"/>
            <a:ext cx="1808775" cy="406399"/>
          </a:xfrm>
          <a:prstGeom prst="rect">
            <a:avLst/>
          </a:prstGeom>
          <a:noFill/>
          <a:ln>
            <a:noFill/>
          </a:ln>
        </p:spPr>
      </p:pic>
    </p:spTree>
  </p:cSld>
  <p:clrMapOvr>
    <a:masterClrMapping/>
  </p:clrMapOvr>
  <p:extLst>
    <p:ext uri="{DCECCB84-F9BA-43D5-87BE-67443E8EF086}">
      <p15:sldGuideLst>
        <p15:guide id="1" pos="6408">
          <p15:clr>
            <a:srgbClr val="FA7B17"/>
          </p15:clr>
        </p15:guide>
      </p15:sldGuideLst>
    </p:ext>
  </p:extLst>
</p:sldLayout>
</file>

<file path=ppt/slideLayouts/slideLayout4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ext -- image 9">
  <p:cSld name="TITLE_1_5_1_1_1">
    <p:bg>
      <p:bgPr>
        <a:blipFill>
          <a:blip r:embed="rId2">
            <a:alphaModFix/>
          </a:blip>
          <a:stretch>
            <a:fillRect/>
          </a:stretch>
        </a:blipFill>
      </p:bgPr>
    </p:bg>
    <p:spTree>
      <p:nvGrpSpPr>
        <p:cNvPr id="2425" name="Shape 2425"/>
        <p:cNvGrpSpPr/>
        <p:nvPr/>
      </p:nvGrpSpPr>
      <p:grpSpPr>
        <a:xfrm>
          <a:off x="0" y="0"/>
          <a:ext cx="0" cy="0"/>
          <a:chOff x="0" y="0"/>
          <a:chExt cx="0" cy="0"/>
        </a:xfrm>
      </p:grpSpPr>
      <p:sp>
        <p:nvSpPr>
          <p:cNvPr id="2426" name="Google Shape;2426;g314dbc6e0b1_0_3280"/>
          <p:cNvSpPr/>
          <p:nvPr/>
        </p:nvSpPr>
        <p:spPr>
          <a:xfrm>
            <a:off x="-142642" y="-112810"/>
            <a:ext cx="9295200" cy="10507200"/>
          </a:xfrm>
          <a:prstGeom prst="rect">
            <a:avLst/>
          </a:prstGeom>
          <a:solidFill>
            <a:srgbClr val="15372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427" name="Google Shape;2427;g314dbc6e0b1_0_3280"/>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2428" name="Google Shape;2428;g314dbc6e0b1_0_3280"/>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2429" name="Google Shape;2429;g314dbc6e0b1_0_3280"/>
          <p:cNvSpPr txBox="1"/>
          <p:nvPr>
            <p:ph idx="2" type="body"/>
          </p:nvPr>
        </p:nvSpPr>
        <p:spPr>
          <a:xfrm>
            <a:off x="940750" y="3198600"/>
            <a:ext cx="701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2430" name="Google Shape;2430;g314dbc6e0b1_0_3280"/>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431" name="Google Shape;2431;g314dbc6e0b1_0_3280"/>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evergreen with columns">
  <p:cSld name="TITLE_1_1_5_2_1">
    <p:bg>
      <p:bgPr>
        <a:blipFill>
          <a:blip r:embed="rId2">
            <a:alphaModFix/>
          </a:blip>
          <a:stretch>
            <a:fillRect/>
          </a:stretch>
        </a:blipFill>
      </p:bgPr>
    </p:bg>
    <p:spTree>
      <p:nvGrpSpPr>
        <p:cNvPr id="232" name="Shape 232"/>
        <p:cNvGrpSpPr/>
        <p:nvPr/>
      </p:nvGrpSpPr>
      <p:grpSpPr>
        <a:xfrm>
          <a:off x="0" y="0"/>
          <a:ext cx="0" cy="0"/>
          <a:chOff x="0" y="0"/>
          <a:chExt cx="0" cy="0"/>
        </a:xfrm>
      </p:grpSpPr>
      <p:sp>
        <p:nvSpPr>
          <p:cNvPr id="233" name="Google Shape;233;p93"/>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34" name="Google Shape;234;p9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sp>
        <p:nvSpPr>
          <p:cNvPr id="235" name="Google Shape;235;p93"/>
          <p:cNvSpPr txBox="1"/>
          <p:nvPr>
            <p:ph idx="2" type="body"/>
          </p:nvPr>
        </p:nvSpPr>
        <p:spPr>
          <a:xfrm>
            <a:off x="940750" y="3198600"/>
            <a:ext cx="14620800" cy="2659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pic>
        <p:nvPicPr>
          <p:cNvPr id="236" name="Google Shape;236;p93"/>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237" name="Google Shape;237;p93"/>
          <p:cNvSpPr txBox="1"/>
          <p:nvPr>
            <p:ph idx="3" type="body"/>
          </p:nvPr>
        </p:nvSpPr>
        <p:spPr>
          <a:xfrm>
            <a:off x="924300" y="6479350"/>
            <a:ext cx="4434000" cy="2659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238" name="Google Shape;238;p93"/>
          <p:cNvSpPr txBox="1"/>
          <p:nvPr>
            <p:ph idx="4" type="body"/>
          </p:nvPr>
        </p:nvSpPr>
        <p:spPr>
          <a:xfrm>
            <a:off x="6856150" y="6494000"/>
            <a:ext cx="4434000" cy="2659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239" name="Google Shape;239;p93"/>
          <p:cNvSpPr txBox="1"/>
          <p:nvPr>
            <p:ph idx="5" type="body"/>
          </p:nvPr>
        </p:nvSpPr>
        <p:spPr>
          <a:xfrm>
            <a:off x="12788000" y="6494000"/>
            <a:ext cx="4434000" cy="2659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240" name="Google Shape;240;p93"/>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4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4">
  <p:cSld name="TITLE_2_1_1_2_1_1">
    <p:bg>
      <p:bgPr>
        <a:blipFill>
          <a:blip r:embed="rId2">
            <a:alphaModFix/>
          </a:blip>
          <a:stretch>
            <a:fillRect/>
          </a:stretch>
        </a:blipFill>
      </p:bgPr>
    </p:bg>
    <p:spTree>
      <p:nvGrpSpPr>
        <p:cNvPr id="2432" name="Shape 2432"/>
        <p:cNvGrpSpPr/>
        <p:nvPr/>
      </p:nvGrpSpPr>
      <p:grpSpPr>
        <a:xfrm>
          <a:off x="0" y="0"/>
          <a:ext cx="0" cy="0"/>
          <a:chOff x="0" y="0"/>
          <a:chExt cx="0" cy="0"/>
        </a:xfrm>
      </p:grpSpPr>
      <p:sp>
        <p:nvSpPr>
          <p:cNvPr id="2433" name="Google Shape;2433;g314dbc6e0b1_0_328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434" name="Google Shape;2434;g314dbc6e0b1_0_3287"/>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2435" name="Google Shape;2435;g314dbc6e0b1_0_3287"/>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436" name="Google Shape;2436;g314dbc6e0b1_0_3287"/>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4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3">
  <p:cSld name="TITLE_2_1_1_3_3">
    <p:bg>
      <p:bgPr>
        <a:blipFill>
          <a:blip r:embed="rId2">
            <a:alphaModFix/>
          </a:blip>
          <a:stretch>
            <a:fillRect/>
          </a:stretch>
        </a:blipFill>
      </p:bgPr>
    </p:bg>
    <p:spTree>
      <p:nvGrpSpPr>
        <p:cNvPr id="2437" name="Shape 2437"/>
        <p:cNvGrpSpPr/>
        <p:nvPr/>
      </p:nvGrpSpPr>
      <p:grpSpPr>
        <a:xfrm>
          <a:off x="0" y="0"/>
          <a:ext cx="0" cy="0"/>
          <a:chOff x="0" y="0"/>
          <a:chExt cx="0" cy="0"/>
        </a:xfrm>
      </p:grpSpPr>
      <p:sp>
        <p:nvSpPr>
          <p:cNvPr id="2438" name="Google Shape;2438;g314dbc6e0b1_0_3292"/>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439" name="Google Shape;2439;g314dbc6e0b1_0_3292"/>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2440" name="Google Shape;2440;g314dbc6e0b1_0_3292"/>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441" name="Google Shape;2441;g314dbc6e0b1_0_3292"/>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4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ext -- image 1">
  <p:cSld name="TITLE_3">
    <p:bg>
      <p:bgPr>
        <a:blipFill>
          <a:blip r:embed="rId2">
            <a:alphaModFix/>
          </a:blip>
          <a:stretch>
            <a:fillRect/>
          </a:stretch>
        </a:blipFill>
      </p:bgPr>
    </p:bg>
    <p:spTree>
      <p:nvGrpSpPr>
        <p:cNvPr id="2442" name="Shape 2442"/>
        <p:cNvGrpSpPr/>
        <p:nvPr/>
      </p:nvGrpSpPr>
      <p:grpSpPr>
        <a:xfrm>
          <a:off x="0" y="0"/>
          <a:ext cx="0" cy="0"/>
          <a:chOff x="0" y="0"/>
          <a:chExt cx="0" cy="0"/>
        </a:xfrm>
      </p:grpSpPr>
      <p:sp>
        <p:nvSpPr>
          <p:cNvPr id="2443" name="Google Shape;2443;g314dbc6e0b1_0_329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444" name="Google Shape;2444;g314dbc6e0b1_0_3297"/>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2445" name="Google Shape;2445;g314dbc6e0b1_0_3297"/>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446" name="Google Shape;2446;g314dbc6e0b1_0_3297"/>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4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 evergreen">
  <p:cSld name="TITLE_1_1_2_1_1_1_3">
    <p:bg>
      <p:bgPr>
        <a:blipFill>
          <a:blip r:embed="rId2">
            <a:alphaModFix/>
          </a:blip>
          <a:stretch>
            <a:fillRect/>
          </a:stretch>
        </a:blipFill>
      </p:bgPr>
    </p:bg>
    <p:spTree>
      <p:nvGrpSpPr>
        <p:cNvPr id="2447" name="Shape 2447"/>
        <p:cNvGrpSpPr/>
        <p:nvPr/>
      </p:nvGrpSpPr>
      <p:grpSpPr>
        <a:xfrm>
          <a:off x="0" y="0"/>
          <a:ext cx="0" cy="0"/>
          <a:chOff x="0" y="0"/>
          <a:chExt cx="0" cy="0"/>
        </a:xfrm>
      </p:grpSpPr>
      <p:sp>
        <p:nvSpPr>
          <p:cNvPr id="2448" name="Google Shape;2448;g314dbc6e0b1_0_3302"/>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2449" name="Google Shape;2449;g314dbc6e0b1_0_3302"/>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2450" name="Google Shape;2450;g314dbc6e0b1_0_3302"/>
          <p:cNvSpPr txBox="1"/>
          <p:nvPr>
            <p:ph idx="2" type="body"/>
          </p:nvPr>
        </p:nvSpPr>
        <p:spPr>
          <a:xfrm>
            <a:off x="906300" y="37550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2451" name="Google Shape;2451;g314dbc6e0b1_0_3302"/>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452" name="Google Shape;2452;g314dbc6e0b1_0_3302"/>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4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white 2">
  <p:cSld name="TITLE_1_1_2_2_1_2_1">
    <p:bg>
      <p:bgPr>
        <a:blipFill>
          <a:blip r:embed="rId2">
            <a:alphaModFix/>
          </a:blip>
          <a:stretch>
            <a:fillRect/>
          </a:stretch>
        </a:blipFill>
      </p:bgPr>
    </p:bg>
    <p:spTree>
      <p:nvGrpSpPr>
        <p:cNvPr id="2453" name="Shape 2453"/>
        <p:cNvGrpSpPr/>
        <p:nvPr/>
      </p:nvGrpSpPr>
      <p:grpSpPr>
        <a:xfrm>
          <a:off x="0" y="0"/>
          <a:ext cx="0" cy="0"/>
          <a:chOff x="0" y="0"/>
          <a:chExt cx="0" cy="0"/>
        </a:xfrm>
      </p:grpSpPr>
      <p:pic>
        <p:nvPicPr>
          <p:cNvPr id="2454" name="Google Shape;2454;g314dbc6e0b1_0_3308"/>
          <p:cNvPicPr preferRelativeResize="0"/>
          <p:nvPr/>
        </p:nvPicPr>
        <p:blipFill rotWithShape="1">
          <a:blip r:embed="rId3">
            <a:alphaModFix/>
          </a:blip>
          <a:srcRect b="0" l="0" r="0" t="0"/>
          <a:stretch/>
        </p:blipFill>
        <p:spPr>
          <a:xfrm>
            <a:off x="1125776" y="8859240"/>
            <a:ext cx="1808775" cy="406399"/>
          </a:xfrm>
          <a:prstGeom prst="rect">
            <a:avLst/>
          </a:prstGeom>
          <a:noFill/>
          <a:ln>
            <a:noFill/>
          </a:ln>
        </p:spPr>
      </p:pic>
      <p:sp>
        <p:nvSpPr>
          <p:cNvPr id="2455" name="Google Shape;2455;g314dbc6e0b1_0_3308"/>
          <p:cNvSpPr txBox="1"/>
          <p:nvPr>
            <p:ph type="title"/>
          </p:nvPr>
        </p:nvSpPr>
        <p:spPr>
          <a:xfrm>
            <a:off x="914400" y="2048528"/>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2456" name="Google Shape;2456;g314dbc6e0b1_0_3308"/>
          <p:cNvSpPr txBox="1"/>
          <p:nvPr>
            <p:ph idx="1" type="subTitle"/>
          </p:nvPr>
        </p:nvSpPr>
        <p:spPr>
          <a:xfrm>
            <a:off x="914400" y="6776028"/>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4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evergreen 1 1">
  <p:cSld name="TITLE_1_1_3_4">
    <p:bg>
      <p:bgPr>
        <a:blipFill>
          <a:blip r:embed="rId2">
            <a:alphaModFix/>
          </a:blip>
          <a:stretch>
            <a:fillRect/>
          </a:stretch>
        </a:blipFill>
      </p:bgPr>
    </p:bg>
    <p:spTree>
      <p:nvGrpSpPr>
        <p:cNvPr id="2457" name="Shape 2457"/>
        <p:cNvGrpSpPr/>
        <p:nvPr/>
      </p:nvGrpSpPr>
      <p:grpSpPr>
        <a:xfrm>
          <a:off x="0" y="0"/>
          <a:ext cx="0" cy="0"/>
          <a:chOff x="0" y="0"/>
          <a:chExt cx="0" cy="0"/>
        </a:xfrm>
      </p:grpSpPr>
      <p:sp>
        <p:nvSpPr>
          <p:cNvPr id="2458" name="Google Shape;2458;g314dbc6e0b1_0_3312"/>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459" name="Google Shape;2459;g314dbc6e0b1_0_3312"/>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2460" name="Google Shape;2460;g314dbc6e0b1_0_3312"/>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2461" name="Google Shape;2461;g314dbc6e0b1_0_3312"/>
          <p:cNvSpPr txBox="1"/>
          <p:nvPr>
            <p:ph type="title"/>
          </p:nvPr>
        </p:nvSpPr>
        <p:spPr>
          <a:xfrm>
            <a:off x="908884" y="2049328"/>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4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2 1">
  <p:cSld name="TITLE_2_1_1_2_3">
    <p:bg>
      <p:bgPr>
        <a:blipFill>
          <a:blip r:embed="rId2">
            <a:alphaModFix/>
          </a:blip>
          <a:stretch>
            <a:fillRect/>
          </a:stretch>
        </a:blipFill>
      </p:bgPr>
    </p:bg>
    <p:spTree>
      <p:nvGrpSpPr>
        <p:cNvPr id="2462" name="Shape 2462"/>
        <p:cNvGrpSpPr/>
        <p:nvPr/>
      </p:nvGrpSpPr>
      <p:grpSpPr>
        <a:xfrm>
          <a:off x="0" y="0"/>
          <a:ext cx="0" cy="0"/>
          <a:chOff x="0" y="0"/>
          <a:chExt cx="0" cy="0"/>
        </a:xfrm>
      </p:grpSpPr>
      <p:sp>
        <p:nvSpPr>
          <p:cNvPr id="2463" name="Google Shape;2463;g314dbc6e0b1_0_331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464" name="Google Shape;2464;g314dbc6e0b1_0_3317"/>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2465" name="Google Shape;2465;g314dbc6e0b1_0_3317"/>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466" name="Google Shape;2466;g314dbc6e0b1_0_3317"/>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4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evergreen 1">
  <p:cSld name="TITLE_4_1_4">
    <p:bg>
      <p:bgPr>
        <a:blipFill>
          <a:blip r:embed="rId2">
            <a:alphaModFix/>
          </a:blip>
          <a:stretch>
            <a:fillRect/>
          </a:stretch>
        </a:blipFill>
      </p:bgPr>
    </p:bg>
    <p:spTree>
      <p:nvGrpSpPr>
        <p:cNvPr id="2467" name="Shape 2467"/>
        <p:cNvGrpSpPr/>
        <p:nvPr/>
      </p:nvGrpSpPr>
      <p:grpSpPr>
        <a:xfrm>
          <a:off x="0" y="0"/>
          <a:ext cx="0" cy="0"/>
          <a:chOff x="0" y="0"/>
          <a:chExt cx="0" cy="0"/>
        </a:xfrm>
      </p:grpSpPr>
      <p:sp>
        <p:nvSpPr>
          <p:cNvPr id="2468" name="Google Shape;2468;g314dbc6e0b1_0_3322"/>
          <p:cNvSpPr/>
          <p:nvPr/>
        </p:nvSpPr>
        <p:spPr>
          <a:xfrm>
            <a:off x="9148100" y="-73500"/>
            <a:ext cx="9295200" cy="10507200"/>
          </a:xfrm>
          <a:prstGeom prst="rect">
            <a:avLst/>
          </a:prstGeom>
          <a:solidFill>
            <a:srgbClr val="15372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469" name="Google Shape;2469;g314dbc6e0b1_0_3322"/>
          <p:cNvSpPr txBox="1"/>
          <p:nvPr>
            <p:ph type="title"/>
          </p:nvPr>
        </p:nvSpPr>
        <p:spPr>
          <a:xfrm>
            <a:off x="10172150" y="2036872"/>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rgbClr val="FFFFFF"/>
                </a:solidFill>
              </a:defRPr>
            </a:lvl2pPr>
            <a:lvl3pPr lvl="2" algn="l">
              <a:lnSpc>
                <a:spcPct val="100000"/>
              </a:lnSpc>
              <a:spcBef>
                <a:spcPts val="0"/>
              </a:spcBef>
              <a:spcAft>
                <a:spcPts val="0"/>
              </a:spcAft>
              <a:buSzPts val="4800"/>
              <a:buNone/>
              <a:defRPr>
                <a:solidFill>
                  <a:srgbClr val="FFFFFF"/>
                </a:solidFill>
              </a:defRPr>
            </a:lvl3pPr>
            <a:lvl4pPr lvl="3" algn="l">
              <a:lnSpc>
                <a:spcPct val="100000"/>
              </a:lnSpc>
              <a:spcBef>
                <a:spcPts val="0"/>
              </a:spcBef>
              <a:spcAft>
                <a:spcPts val="0"/>
              </a:spcAft>
              <a:buSzPts val="4800"/>
              <a:buNone/>
              <a:defRPr>
                <a:solidFill>
                  <a:srgbClr val="FFFFFF"/>
                </a:solidFill>
              </a:defRPr>
            </a:lvl4pPr>
            <a:lvl5pPr lvl="4" algn="l">
              <a:lnSpc>
                <a:spcPct val="100000"/>
              </a:lnSpc>
              <a:spcBef>
                <a:spcPts val="0"/>
              </a:spcBef>
              <a:spcAft>
                <a:spcPts val="0"/>
              </a:spcAft>
              <a:buSzPts val="4800"/>
              <a:buNone/>
              <a:defRPr>
                <a:solidFill>
                  <a:srgbClr val="FFFFFF"/>
                </a:solidFill>
              </a:defRPr>
            </a:lvl5pPr>
            <a:lvl6pPr lvl="5" algn="l">
              <a:lnSpc>
                <a:spcPct val="100000"/>
              </a:lnSpc>
              <a:spcBef>
                <a:spcPts val="0"/>
              </a:spcBef>
              <a:spcAft>
                <a:spcPts val="0"/>
              </a:spcAft>
              <a:buSzPts val="4800"/>
              <a:buNone/>
              <a:defRPr>
                <a:solidFill>
                  <a:srgbClr val="FFFFFF"/>
                </a:solidFill>
              </a:defRPr>
            </a:lvl6pPr>
            <a:lvl7pPr lvl="6" algn="l">
              <a:lnSpc>
                <a:spcPct val="100000"/>
              </a:lnSpc>
              <a:spcBef>
                <a:spcPts val="0"/>
              </a:spcBef>
              <a:spcAft>
                <a:spcPts val="0"/>
              </a:spcAft>
              <a:buSzPts val="4800"/>
              <a:buNone/>
              <a:defRPr>
                <a:solidFill>
                  <a:srgbClr val="FFFFFF"/>
                </a:solidFill>
              </a:defRPr>
            </a:lvl7pPr>
            <a:lvl8pPr lvl="7" algn="l">
              <a:lnSpc>
                <a:spcPct val="100000"/>
              </a:lnSpc>
              <a:spcBef>
                <a:spcPts val="0"/>
              </a:spcBef>
              <a:spcAft>
                <a:spcPts val="0"/>
              </a:spcAft>
              <a:buSzPts val="4800"/>
              <a:buNone/>
              <a:defRPr>
                <a:solidFill>
                  <a:srgbClr val="FFFFFF"/>
                </a:solidFill>
              </a:defRPr>
            </a:lvl8pPr>
            <a:lvl9pPr lvl="8" algn="l">
              <a:lnSpc>
                <a:spcPct val="100000"/>
              </a:lnSpc>
              <a:spcBef>
                <a:spcPts val="0"/>
              </a:spcBef>
              <a:spcAft>
                <a:spcPts val="0"/>
              </a:spcAft>
              <a:buSzPts val="4800"/>
              <a:buNone/>
              <a:defRPr>
                <a:solidFill>
                  <a:srgbClr val="FFFFFF"/>
                </a:solidFill>
              </a:defRPr>
            </a:lvl9pPr>
          </a:lstStyle>
          <a:p/>
        </p:txBody>
      </p:sp>
      <p:sp>
        <p:nvSpPr>
          <p:cNvPr id="2470" name="Google Shape;2470;g314dbc6e0b1_0_3322"/>
          <p:cNvSpPr txBox="1"/>
          <p:nvPr>
            <p:ph idx="1" type="subTitle"/>
          </p:nvPr>
        </p:nvSpPr>
        <p:spPr>
          <a:xfrm>
            <a:off x="10172150" y="6781472"/>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9pPr>
          </a:lstStyle>
          <a:p/>
        </p:txBody>
      </p:sp>
      <p:pic>
        <p:nvPicPr>
          <p:cNvPr id="2471" name="Google Shape;2471;g314dbc6e0b1_0_3322"/>
          <p:cNvPicPr preferRelativeResize="0"/>
          <p:nvPr/>
        </p:nvPicPr>
        <p:blipFill rotWithShape="1">
          <a:blip r:embed="rId3">
            <a:alphaModFix/>
          </a:blip>
          <a:srcRect b="0" l="0" r="0" t="0"/>
          <a:stretch/>
        </p:blipFill>
        <p:spPr>
          <a:xfrm>
            <a:off x="10383526" y="8860906"/>
            <a:ext cx="1808775" cy="406399"/>
          </a:xfrm>
          <a:prstGeom prst="rect">
            <a:avLst/>
          </a:prstGeom>
          <a:noFill/>
          <a:ln>
            <a:noFill/>
          </a:ln>
        </p:spPr>
      </p:pic>
    </p:spTree>
  </p:cSld>
  <p:clrMapOvr>
    <a:masterClrMapping/>
  </p:clrMapOvr>
  <p:extLst>
    <p:ext uri="{DCECCB84-F9BA-43D5-87BE-67443E8EF086}">
      <p15:sldGuideLst>
        <p15:guide id="1" pos="6408">
          <p15:clr>
            <a:srgbClr val="FA7B17"/>
          </p15:clr>
        </p15:guide>
      </p15:sldGuideLst>
    </p:ext>
  </p:extLst>
</p:sldLayout>
</file>

<file path=ppt/slideLayouts/slideLayout4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4 1">
  <p:cSld name="TITLE_2_1_1_2_1_2">
    <p:bg>
      <p:bgPr>
        <a:blipFill>
          <a:blip r:embed="rId2">
            <a:alphaModFix/>
          </a:blip>
          <a:stretch>
            <a:fillRect/>
          </a:stretch>
        </a:blipFill>
      </p:bgPr>
    </p:bg>
    <p:spTree>
      <p:nvGrpSpPr>
        <p:cNvPr id="2472" name="Shape 2472"/>
        <p:cNvGrpSpPr/>
        <p:nvPr/>
      </p:nvGrpSpPr>
      <p:grpSpPr>
        <a:xfrm>
          <a:off x="0" y="0"/>
          <a:ext cx="0" cy="0"/>
          <a:chOff x="0" y="0"/>
          <a:chExt cx="0" cy="0"/>
        </a:xfrm>
      </p:grpSpPr>
      <p:sp>
        <p:nvSpPr>
          <p:cNvPr id="2473" name="Google Shape;2473;g314dbc6e0b1_0_332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474" name="Google Shape;2474;g314dbc6e0b1_0_3327"/>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2475" name="Google Shape;2475;g314dbc6e0b1_0_3327"/>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476" name="Google Shape;2476;g314dbc6e0b1_0_3327"/>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4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3 1">
  <p:cSld name="TITLE_2_1_1_3_4">
    <p:bg>
      <p:bgPr>
        <a:blipFill>
          <a:blip r:embed="rId2">
            <a:alphaModFix/>
          </a:blip>
          <a:stretch>
            <a:fillRect/>
          </a:stretch>
        </a:blipFill>
      </p:bgPr>
    </p:bg>
    <p:spTree>
      <p:nvGrpSpPr>
        <p:cNvPr id="2477" name="Shape 2477"/>
        <p:cNvGrpSpPr/>
        <p:nvPr/>
      </p:nvGrpSpPr>
      <p:grpSpPr>
        <a:xfrm>
          <a:off x="0" y="0"/>
          <a:ext cx="0" cy="0"/>
          <a:chOff x="0" y="0"/>
          <a:chExt cx="0" cy="0"/>
        </a:xfrm>
      </p:grpSpPr>
      <p:sp>
        <p:nvSpPr>
          <p:cNvPr id="2478" name="Google Shape;2478;g314dbc6e0b1_0_3332"/>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479" name="Google Shape;2479;g314dbc6e0b1_0_3332"/>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2480" name="Google Shape;2480;g314dbc6e0b1_0_3332"/>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481" name="Google Shape;2481;g314dbc6e0b1_0_3332"/>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evergreen larger font">
  <p:cSld name="TITLE_1_1_4_1_1">
    <p:bg>
      <p:bgPr>
        <a:blipFill>
          <a:blip r:embed="rId2">
            <a:alphaModFix/>
          </a:blip>
          <a:stretch>
            <a:fillRect/>
          </a:stretch>
        </a:blipFill>
      </p:bgPr>
    </p:bg>
    <p:spTree>
      <p:nvGrpSpPr>
        <p:cNvPr id="241" name="Shape 241"/>
        <p:cNvGrpSpPr/>
        <p:nvPr/>
      </p:nvGrpSpPr>
      <p:grpSpPr>
        <a:xfrm>
          <a:off x="0" y="0"/>
          <a:ext cx="0" cy="0"/>
          <a:chOff x="0" y="0"/>
          <a:chExt cx="0" cy="0"/>
        </a:xfrm>
      </p:grpSpPr>
      <p:sp>
        <p:nvSpPr>
          <p:cNvPr id="242" name="Google Shape;242;p94"/>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43" name="Google Shape;243;p94"/>
          <p:cNvSpPr txBox="1"/>
          <p:nvPr>
            <p:ph type="title"/>
          </p:nvPr>
        </p:nvSpPr>
        <p:spPr>
          <a:xfrm>
            <a:off x="916880" y="2063670"/>
            <a:ext cx="1643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48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
        <p:nvSpPr>
          <p:cNvPr id="244" name="Google Shape;244;p94"/>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sp>
        <p:nvSpPr>
          <p:cNvPr id="245" name="Google Shape;245;p94"/>
          <p:cNvSpPr txBox="1"/>
          <p:nvPr>
            <p:ph idx="2" type="body"/>
          </p:nvPr>
        </p:nvSpPr>
        <p:spPr>
          <a:xfrm>
            <a:off x="940750" y="3503400"/>
            <a:ext cx="11847600" cy="5917200"/>
          </a:xfrm>
          <a:prstGeom prst="rect">
            <a:avLst/>
          </a:prstGeom>
          <a:noFill/>
          <a:ln>
            <a:noFill/>
          </a:ln>
        </p:spPr>
        <p:txBody>
          <a:bodyPr anchorCtr="0" anchor="t" bIns="182850" lIns="182850" spcFirstLastPara="1" rIns="182850" wrap="square" tIns="182850">
            <a:noAutofit/>
          </a:bodyPr>
          <a:lstStyle>
            <a:lvl1pPr indent="-419100" lvl="0" marL="457200" algn="l">
              <a:lnSpc>
                <a:spcPct val="125000"/>
              </a:lnSpc>
              <a:spcBef>
                <a:spcPts val="0"/>
              </a:spcBef>
              <a:spcAft>
                <a:spcPts val="0"/>
              </a:spcAft>
              <a:buClr>
                <a:srgbClr val="FFFFFF"/>
              </a:buClr>
              <a:buSzPts val="3000"/>
              <a:buChar char="●"/>
              <a:defRPr sz="3000">
                <a:solidFill>
                  <a:srgbClr val="FFFFFF"/>
                </a:solidFill>
              </a:defRPr>
            </a:lvl1pPr>
            <a:lvl2pPr indent="-419100" lvl="1" marL="914400" algn="l">
              <a:lnSpc>
                <a:spcPct val="125000"/>
              </a:lnSpc>
              <a:spcBef>
                <a:spcPts val="0"/>
              </a:spcBef>
              <a:spcAft>
                <a:spcPts val="0"/>
              </a:spcAft>
              <a:buClr>
                <a:srgbClr val="FFFFFF"/>
              </a:buClr>
              <a:buSzPts val="3000"/>
              <a:buChar char="○"/>
              <a:defRPr sz="3000">
                <a:solidFill>
                  <a:srgbClr val="FFFFFF"/>
                </a:solidFill>
              </a:defRPr>
            </a:lvl2pPr>
            <a:lvl3pPr indent="-419100" lvl="2" marL="1371600" algn="l">
              <a:lnSpc>
                <a:spcPct val="125000"/>
              </a:lnSpc>
              <a:spcBef>
                <a:spcPts val="0"/>
              </a:spcBef>
              <a:spcAft>
                <a:spcPts val="0"/>
              </a:spcAft>
              <a:buClr>
                <a:srgbClr val="FFFFFF"/>
              </a:buClr>
              <a:buSzPts val="3000"/>
              <a:buChar char="■"/>
              <a:defRPr sz="3000">
                <a:solidFill>
                  <a:srgbClr val="FFFFFF"/>
                </a:solidFill>
              </a:defRPr>
            </a:lvl3pPr>
            <a:lvl4pPr indent="-419100" lvl="3" marL="1828800" algn="l">
              <a:lnSpc>
                <a:spcPct val="125000"/>
              </a:lnSpc>
              <a:spcBef>
                <a:spcPts val="0"/>
              </a:spcBef>
              <a:spcAft>
                <a:spcPts val="0"/>
              </a:spcAft>
              <a:buClr>
                <a:srgbClr val="FFFFFF"/>
              </a:buClr>
              <a:buSzPts val="3000"/>
              <a:buChar char="●"/>
              <a:defRPr sz="3000">
                <a:solidFill>
                  <a:srgbClr val="FFFFFF"/>
                </a:solidFill>
              </a:defRPr>
            </a:lvl4pPr>
            <a:lvl5pPr indent="-419100" lvl="4" marL="2286000" algn="l">
              <a:lnSpc>
                <a:spcPct val="125000"/>
              </a:lnSpc>
              <a:spcBef>
                <a:spcPts val="0"/>
              </a:spcBef>
              <a:spcAft>
                <a:spcPts val="0"/>
              </a:spcAft>
              <a:buClr>
                <a:srgbClr val="FFFFFF"/>
              </a:buClr>
              <a:buSzPts val="3000"/>
              <a:buChar char="○"/>
              <a:defRPr sz="3000">
                <a:solidFill>
                  <a:srgbClr val="FFFFFF"/>
                </a:solidFill>
              </a:defRPr>
            </a:lvl5pPr>
            <a:lvl6pPr indent="-419100" lvl="5" marL="2743200" algn="l">
              <a:lnSpc>
                <a:spcPct val="125000"/>
              </a:lnSpc>
              <a:spcBef>
                <a:spcPts val="0"/>
              </a:spcBef>
              <a:spcAft>
                <a:spcPts val="0"/>
              </a:spcAft>
              <a:buClr>
                <a:srgbClr val="FFFFFF"/>
              </a:buClr>
              <a:buSzPts val="3000"/>
              <a:buChar char="■"/>
              <a:defRPr sz="3000">
                <a:solidFill>
                  <a:srgbClr val="FFFFFF"/>
                </a:solidFill>
              </a:defRPr>
            </a:lvl6pPr>
            <a:lvl7pPr indent="-419100" lvl="6" marL="3200400" algn="l">
              <a:lnSpc>
                <a:spcPct val="125000"/>
              </a:lnSpc>
              <a:spcBef>
                <a:spcPts val="0"/>
              </a:spcBef>
              <a:spcAft>
                <a:spcPts val="0"/>
              </a:spcAft>
              <a:buClr>
                <a:srgbClr val="FFFFFF"/>
              </a:buClr>
              <a:buSzPts val="3000"/>
              <a:buChar char="●"/>
              <a:defRPr sz="3000">
                <a:solidFill>
                  <a:srgbClr val="FFFFFF"/>
                </a:solidFill>
              </a:defRPr>
            </a:lvl7pPr>
            <a:lvl8pPr indent="-419100" lvl="7" marL="3657600" algn="l">
              <a:lnSpc>
                <a:spcPct val="125000"/>
              </a:lnSpc>
              <a:spcBef>
                <a:spcPts val="0"/>
              </a:spcBef>
              <a:spcAft>
                <a:spcPts val="0"/>
              </a:spcAft>
              <a:buClr>
                <a:srgbClr val="FFFFFF"/>
              </a:buClr>
              <a:buSzPts val="3000"/>
              <a:buChar char="○"/>
              <a:defRPr sz="3000">
                <a:solidFill>
                  <a:srgbClr val="FFFFFF"/>
                </a:solidFill>
              </a:defRPr>
            </a:lvl8pPr>
            <a:lvl9pPr indent="-419100" lvl="8" marL="4114800" algn="l">
              <a:lnSpc>
                <a:spcPct val="125000"/>
              </a:lnSpc>
              <a:spcBef>
                <a:spcPts val="0"/>
              </a:spcBef>
              <a:spcAft>
                <a:spcPts val="0"/>
              </a:spcAft>
              <a:buClr>
                <a:srgbClr val="FFFFFF"/>
              </a:buClr>
              <a:buSzPts val="3000"/>
              <a:buChar char="■"/>
              <a:defRPr sz="3000">
                <a:solidFill>
                  <a:srgbClr val="FFFFFF"/>
                </a:solidFill>
              </a:defRPr>
            </a:lvl9pPr>
          </a:lstStyle>
          <a:p/>
        </p:txBody>
      </p:sp>
      <p:pic>
        <p:nvPicPr>
          <p:cNvPr id="246" name="Google Shape;246;p94"/>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4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 evergreen 1">
  <p:cSld name="TITLE_1_1_2_1_1_1_4">
    <p:bg>
      <p:bgPr>
        <a:blipFill>
          <a:blip r:embed="rId2">
            <a:alphaModFix/>
          </a:blip>
          <a:stretch>
            <a:fillRect/>
          </a:stretch>
        </a:blipFill>
      </p:bgPr>
    </p:bg>
    <p:spTree>
      <p:nvGrpSpPr>
        <p:cNvPr id="2482" name="Shape 2482"/>
        <p:cNvGrpSpPr/>
        <p:nvPr/>
      </p:nvGrpSpPr>
      <p:grpSpPr>
        <a:xfrm>
          <a:off x="0" y="0"/>
          <a:ext cx="0" cy="0"/>
          <a:chOff x="0" y="0"/>
          <a:chExt cx="0" cy="0"/>
        </a:xfrm>
      </p:grpSpPr>
      <p:sp>
        <p:nvSpPr>
          <p:cNvPr id="2483" name="Google Shape;2483;g314dbc6e0b1_0_3337"/>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2484" name="Google Shape;2484;g314dbc6e0b1_0_3337"/>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2485" name="Google Shape;2485;g314dbc6e0b1_0_3337"/>
          <p:cNvSpPr txBox="1"/>
          <p:nvPr>
            <p:ph idx="2" type="body"/>
          </p:nvPr>
        </p:nvSpPr>
        <p:spPr>
          <a:xfrm>
            <a:off x="906300" y="37550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2486" name="Google Shape;2486;g314dbc6e0b1_0_333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487" name="Google Shape;2487;g314dbc6e0b1_0_3337"/>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4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4">
  <p:cSld name="TITLE_1_1_2_2_1_1_1_1">
    <p:bg>
      <p:bgPr>
        <a:blipFill>
          <a:blip r:embed="rId2">
            <a:alphaModFix/>
          </a:blip>
          <a:stretch>
            <a:fillRect/>
          </a:stretch>
        </a:blipFill>
      </p:bgPr>
    </p:bg>
    <p:spTree>
      <p:nvGrpSpPr>
        <p:cNvPr id="2488" name="Shape 2488"/>
        <p:cNvGrpSpPr/>
        <p:nvPr/>
      </p:nvGrpSpPr>
      <p:grpSpPr>
        <a:xfrm>
          <a:off x="0" y="0"/>
          <a:ext cx="0" cy="0"/>
          <a:chOff x="0" y="0"/>
          <a:chExt cx="0" cy="0"/>
        </a:xfrm>
      </p:grpSpPr>
      <p:sp>
        <p:nvSpPr>
          <p:cNvPr id="2489" name="Google Shape;2489;g314dbc6e0b1_0_3343"/>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2490" name="Google Shape;2490;g314dbc6e0b1_0_334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2491" name="Google Shape;2491;g314dbc6e0b1_0_3343"/>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2492" name="Google Shape;2492;g314dbc6e0b1_0_334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493" name="Google Shape;2493;g314dbc6e0b1_0_3343"/>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4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white 2 1">
  <p:cSld name="TITLE_1_1_2_2_1_2_2">
    <p:bg>
      <p:bgPr>
        <a:blipFill>
          <a:blip r:embed="rId2">
            <a:alphaModFix/>
          </a:blip>
          <a:stretch>
            <a:fillRect/>
          </a:stretch>
        </a:blipFill>
      </p:bgPr>
    </p:bg>
    <p:spTree>
      <p:nvGrpSpPr>
        <p:cNvPr id="2494" name="Shape 2494"/>
        <p:cNvGrpSpPr/>
        <p:nvPr/>
      </p:nvGrpSpPr>
      <p:grpSpPr>
        <a:xfrm>
          <a:off x="0" y="0"/>
          <a:ext cx="0" cy="0"/>
          <a:chOff x="0" y="0"/>
          <a:chExt cx="0" cy="0"/>
        </a:xfrm>
      </p:grpSpPr>
      <p:pic>
        <p:nvPicPr>
          <p:cNvPr id="2495" name="Google Shape;2495;g314dbc6e0b1_0_3349"/>
          <p:cNvPicPr preferRelativeResize="0"/>
          <p:nvPr/>
        </p:nvPicPr>
        <p:blipFill rotWithShape="1">
          <a:blip r:embed="rId3">
            <a:alphaModFix/>
          </a:blip>
          <a:srcRect b="0" l="0" r="0" t="0"/>
          <a:stretch/>
        </p:blipFill>
        <p:spPr>
          <a:xfrm>
            <a:off x="1125776" y="8859240"/>
            <a:ext cx="1808775" cy="406399"/>
          </a:xfrm>
          <a:prstGeom prst="rect">
            <a:avLst/>
          </a:prstGeom>
          <a:noFill/>
          <a:ln>
            <a:noFill/>
          </a:ln>
        </p:spPr>
      </p:pic>
      <p:sp>
        <p:nvSpPr>
          <p:cNvPr id="2496" name="Google Shape;2496;g314dbc6e0b1_0_3349"/>
          <p:cNvSpPr txBox="1"/>
          <p:nvPr>
            <p:ph type="title"/>
          </p:nvPr>
        </p:nvSpPr>
        <p:spPr>
          <a:xfrm>
            <a:off x="914400" y="2048528"/>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2497" name="Google Shape;2497;g314dbc6e0b1_0_3349"/>
          <p:cNvSpPr txBox="1"/>
          <p:nvPr>
            <p:ph idx="1" type="subTitle"/>
          </p:nvPr>
        </p:nvSpPr>
        <p:spPr>
          <a:xfrm>
            <a:off x="914400" y="6776028"/>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4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evergreen 1 2">
  <p:cSld name="TITLE_1_1_3_5">
    <p:bg>
      <p:bgPr>
        <a:blipFill>
          <a:blip r:embed="rId2">
            <a:alphaModFix/>
          </a:blip>
          <a:stretch>
            <a:fillRect/>
          </a:stretch>
        </a:blipFill>
      </p:bgPr>
    </p:bg>
    <p:spTree>
      <p:nvGrpSpPr>
        <p:cNvPr id="2498" name="Shape 2498"/>
        <p:cNvGrpSpPr/>
        <p:nvPr/>
      </p:nvGrpSpPr>
      <p:grpSpPr>
        <a:xfrm>
          <a:off x="0" y="0"/>
          <a:ext cx="0" cy="0"/>
          <a:chOff x="0" y="0"/>
          <a:chExt cx="0" cy="0"/>
        </a:xfrm>
      </p:grpSpPr>
      <p:sp>
        <p:nvSpPr>
          <p:cNvPr id="2499" name="Google Shape;2499;g314dbc6e0b1_0_335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500" name="Google Shape;2500;g314dbc6e0b1_0_335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2501" name="Google Shape;2501;g314dbc6e0b1_0_3353"/>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2502" name="Google Shape;2502;g314dbc6e0b1_0_3353"/>
          <p:cNvSpPr txBox="1"/>
          <p:nvPr>
            <p:ph type="title"/>
          </p:nvPr>
        </p:nvSpPr>
        <p:spPr>
          <a:xfrm>
            <a:off x="908884" y="2049328"/>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4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2 2">
  <p:cSld name="TITLE_2_1_1_2_4">
    <p:bg>
      <p:bgPr>
        <a:blipFill>
          <a:blip r:embed="rId2">
            <a:alphaModFix/>
          </a:blip>
          <a:stretch>
            <a:fillRect/>
          </a:stretch>
        </a:blipFill>
      </p:bgPr>
    </p:bg>
    <p:spTree>
      <p:nvGrpSpPr>
        <p:cNvPr id="2503" name="Shape 2503"/>
        <p:cNvGrpSpPr/>
        <p:nvPr/>
      </p:nvGrpSpPr>
      <p:grpSpPr>
        <a:xfrm>
          <a:off x="0" y="0"/>
          <a:ext cx="0" cy="0"/>
          <a:chOff x="0" y="0"/>
          <a:chExt cx="0" cy="0"/>
        </a:xfrm>
      </p:grpSpPr>
      <p:sp>
        <p:nvSpPr>
          <p:cNvPr id="2504" name="Google Shape;2504;g314dbc6e0b1_0_3358"/>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505" name="Google Shape;2505;g314dbc6e0b1_0_3358"/>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2506" name="Google Shape;2506;g314dbc6e0b1_0_3358"/>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507" name="Google Shape;2507;g314dbc6e0b1_0_3358"/>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4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evergreen 2">
  <p:cSld name="TITLE_4_1_5">
    <p:bg>
      <p:bgPr>
        <a:blipFill>
          <a:blip r:embed="rId2">
            <a:alphaModFix/>
          </a:blip>
          <a:stretch>
            <a:fillRect/>
          </a:stretch>
        </a:blipFill>
      </p:bgPr>
    </p:bg>
    <p:spTree>
      <p:nvGrpSpPr>
        <p:cNvPr id="2508" name="Shape 2508"/>
        <p:cNvGrpSpPr/>
        <p:nvPr/>
      </p:nvGrpSpPr>
      <p:grpSpPr>
        <a:xfrm>
          <a:off x="0" y="0"/>
          <a:ext cx="0" cy="0"/>
          <a:chOff x="0" y="0"/>
          <a:chExt cx="0" cy="0"/>
        </a:xfrm>
      </p:grpSpPr>
      <p:sp>
        <p:nvSpPr>
          <p:cNvPr id="2509" name="Google Shape;2509;g314dbc6e0b1_0_3363"/>
          <p:cNvSpPr/>
          <p:nvPr/>
        </p:nvSpPr>
        <p:spPr>
          <a:xfrm>
            <a:off x="9148100" y="-73500"/>
            <a:ext cx="9295200" cy="10507200"/>
          </a:xfrm>
          <a:prstGeom prst="rect">
            <a:avLst/>
          </a:prstGeom>
          <a:solidFill>
            <a:srgbClr val="15372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510" name="Google Shape;2510;g314dbc6e0b1_0_3363"/>
          <p:cNvSpPr txBox="1"/>
          <p:nvPr>
            <p:ph type="title"/>
          </p:nvPr>
        </p:nvSpPr>
        <p:spPr>
          <a:xfrm>
            <a:off x="10172150" y="2036872"/>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4800"/>
              <a:buNone/>
              <a:defRPr>
                <a:solidFill>
                  <a:srgbClr val="FFFFFF"/>
                </a:solidFill>
              </a:defRPr>
            </a:lvl2pPr>
            <a:lvl3pPr lvl="2" algn="l">
              <a:lnSpc>
                <a:spcPct val="100000"/>
              </a:lnSpc>
              <a:spcBef>
                <a:spcPts val="0"/>
              </a:spcBef>
              <a:spcAft>
                <a:spcPts val="0"/>
              </a:spcAft>
              <a:buSzPts val="4800"/>
              <a:buNone/>
              <a:defRPr>
                <a:solidFill>
                  <a:srgbClr val="FFFFFF"/>
                </a:solidFill>
              </a:defRPr>
            </a:lvl3pPr>
            <a:lvl4pPr lvl="3" algn="l">
              <a:lnSpc>
                <a:spcPct val="100000"/>
              </a:lnSpc>
              <a:spcBef>
                <a:spcPts val="0"/>
              </a:spcBef>
              <a:spcAft>
                <a:spcPts val="0"/>
              </a:spcAft>
              <a:buSzPts val="4800"/>
              <a:buNone/>
              <a:defRPr>
                <a:solidFill>
                  <a:srgbClr val="FFFFFF"/>
                </a:solidFill>
              </a:defRPr>
            </a:lvl4pPr>
            <a:lvl5pPr lvl="4" algn="l">
              <a:lnSpc>
                <a:spcPct val="100000"/>
              </a:lnSpc>
              <a:spcBef>
                <a:spcPts val="0"/>
              </a:spcBef>
              <a:spcAft>
                <a:spcPts val="0"/>
              </a:spcAft>
              <a:buSzPts val="4800"/>
              <a:buNone/>
              <a:defRPr>
                <a:solidFill>
                  <a:srgbClr val="FFFFFF"/>
                </a:solidFill>
              </a:defRPr>
            </a:lvl5pPr>
            <a:lvl6pPr lvl="5" algn="l">
              <a:lnSpc>
                <a:spcPct val="100000"/>
              </a:lnSpc>
              <a:spcBef>
                <a:spcPts val="0"/>
              </a:spcBef>
              <a:spcAft>
                <a:spcPts val="0"/>
              </a:spcAft>
              <a:buSzPts val="4800"/>
              <a:buNone/>
              <a:defRPr>
                <a:solidFill>
                  <a:srgbClr val="FFFFFF"/>
                </a:solidFill>
              </a:defRPr>
            </a:lvl6pPr>
            <a:lvl7pPr lvl="6" algn="l">
              <a:lnSpc>
                <a:spcPct val="100000"/>
              </a:lnSpc>
              <a:spcBef>
                <a:spcPts val="0"/>
              </a:spcBef>
              <a:spcAft>
                <a:spcPts val="0"/>
              </a:spcAft>
              <a:buSzPts val="4800"/>
              <a:buNone/>
              <a:defRPr>
                <a:solidFill>
                  <a:srgbClr val="FFFFFF"/>
                </a:solidFill>
              </a:defRPr>
            </a:lvl7pPr>
            <a:lvl8pPr lvl="7" algn="l">
              <a:lnSpc>
                <a:spcPct val="100000"/>
              </a:lnSpc>
              <a:spcBef>
                <a:spcPts val="0"/>
              </a:spcBef>
              <a:spcAft>
                <a:spcPts val="0"/>
              </a:spcAft>
              <a:buSzPts val="4800"/>
              <a:buNone/>
              <a:defRPr>
                <a:solidFill>
                  <a:srgbClr val="FFFFFF"/>
                </a:solidFill>
              </a:defRPr>
            </a:lvl8pPr>
            <a:lvl9pPr lvl="8" algn="l">
              <a:lnSpc>
                <a:spcPct val="100000"/>
              </a:lnSpc>
              <a:spcBef>
                <a:spcPts val="0"/>
              </a:spcBef>
              <a:spcAft>
                <a:spcPts val="0"/>
              </a:spcAft>
              <a:buSzPts val="4800"/>
              <a:buNone/>
              <a:defRPr>
                <a:solidFill>
                  <a:srgbClr val="FFFFFF"/>
                </a:solidFill>
              </a:defRPr>
            </a:lvl9pPr>
          </a:lstStyle>
          <a:p/>
        </p:txBody>
      </p:sp>
      <p:sp>
        <p:nvSpPr>
          <p:cNvPr id="2511" name="Google Shape;2511;g314dbc6e0b1_0_3363"/>
          <p:cNvSpPr txBox="1"/>
          <p:nvPr>
            <p:ph idx="1" type="subTitle"/>
          </p:nvPr>
        </p:nvSpPr>
        <p:spPr>
          <a:xfrm>
            <a:off x="10172150" y="6781472"/>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2200"/>
              <a:buNone/>
              <a:defRPr>
                <a:solidFill>
                  <a:srgbClr val="FFFFFF"/>
                </a:solidFill>
                <a:latin typeface="Nunito Sans"/>
                <a:ea typeface="Nunito Sans"/>
                <a:cs typeface="Nunito Sans"/>
                <a:sym typeface="Nunito Sans"/>
              </a:defRPr>
            </a:lvl9pPr>
          </a:lstStyle>
          <a:p/>
        </p:txBody>
      </p:sp>
      <p:pic>
        <p:nvPicPr>
          <p:cNvPr id="2512" name="Google Shape;2512;g314dbc6e0b1_0_3363"/>
          <p:cNvPicPr preferRelativeResize="0"/>
          <p:nvPr/>
        </p:nvPicPr>
        <p:blipFill rotWithShape="1">
          <a:blip r:embed="rId3">
            <a:alphaModFix/>
          </a:blip>
          <a:srcRect b="0" l="0" r="0" t="0"/>
          <a:stretch/>
        </p:blipFill>
        <p:spPr>
          <a:xfrm>
            <a:off x="10383526" y="8860906"/>
            <a:ext cx="1808775" cy="406399"/>
          </a:xfrm>
          <a:prstGeom prst="rect">
            <a:avLst/>
          </a:prstGeom>
          <a:noFill/>
          <a:ln>
            <a:noFill/>
          </a:ln>
        </p:spPr>
      </p:pic>
    </p:spTree>
  </p:cSld>
  <p:clrMapOvr>
    <a:masterClrMapping/>
  </p:clrMapOvr>
  <p:extLst>
    <p:ext uri="{DCECCB84-F9BA-43D5-87BE-67443E8EF086}">
      <p15:sldGuideLst>
        <p15:guide id="1" pos="6408">
          <p15:clr>
            <a:srgbClr val="FA7B17"/>
          </p15:clr>
        </p15:guide>
      </p15:sldGuideLst>
    </p:ext>
  </p:extLst>
</p:sldLayout>
</file>

<file path=ppt/slideLayouts/slideLayout4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4 2">
  <p:cSld name="TITLE_2_1_1_2_1_3">
    <p:bg>
      <p:bgPr>
        <a:blipFill>
          <a:blip r:embed="rId2">
            <a:alphaModFix/>
          </a:blip>
          <a:stretch>
            <a:fillRect/>
          </a:stretch>
        </a:blipFill>
      </p:bgPr>
    </p:bg>
    <p:spTree>
      <p:nvGrpSpPr>
        <p:cNvPr id="2513" name="Shape 2513"/>
        <p:cNvGrpSpPr/>
        <p:nvPr/>
      </p:nvGrpSpPr>
      <p:grpSpPr>
        <a:xfrm>
          <a:off x="0" y="0"/>
          <a:ext cx="0" cy="0"/>
          <a:chOff x="0" y="0"/>
          <a:chExt cx="0" cy="0"/>
        </a:xfrm>
      </p:grpSpPr>
      <p:sp>
        <p:nvSpPr>
          <p:cNvPr id="2514" name="Google Shape;2514;g314dbc6e0b1_0_3368"/>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515" name="Google Shape;2515;g314dbc6e0b1_0_3368"/>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2516" name="Google Shape;2516;g314dbc6e0b1_0_3368"/>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517" name="Google Shape;2517;g314dbc6e0b1_0_3368"/>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4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3 2">
  <p:cSld name="TITLE_2_1_1_3_5">
    <p:bg>
      <p:bgPr>
        <a:blipFill>
          <a:blip r:embed="rId2">
            <a:alphaModFix/>
          </a:blip>
          <a:stretch>
            <a:fillRect/>
          </a:stretch>
        </a:blipFill>
      </p:bgPr>
    </p:bg>
    <p:spTree>
      <p:nvGrpSpPr>
        <p:cNvPr id="2518" name="Shape 2518"/>
        <p:cNvGrpSpPr/>
        <p:nvPr/>
      </p:nvGrpSpPr>
      <p:grpSpPr>
        <a:xfrm>
          <a:off x="0" y="0"/>
          <a:ext cx="0" cy="0"/>
          <a:chOff x="0" y="0"/>
          <a:chExt cx="0" cy="0"/>
        </a:xfrm>
      </p:grpSpPr>
      <p:sp>
        <p:nvSpPr>
          <p:cNvPr id="2519" name="Google Shape;2519;g314dbc6e0b1_0_337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520" name="Google Shape;2520;g314dbc6e0b1_0_3373"/>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2521" name="Google Shape;2521;g314dbc6e0b1_0_3373"/>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522" name="Google Shape;2522;g314dbc6e0b1_0_3373"/>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4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ext -- image 11">
  <p:cSld name="TITLE_1_3_1_3_1">
    <p:bg>
      <p:bgPr>
        <a:blipFill>
          <a:blip r:embed="rId2">
            <a:alphaModFix/>
          </a:blip>
          <a:stretch>
            <a:fillRect/>
          </a:stretch>
        </a:blipFill>
      </p:bgPr>
    </p:bg>
    <p:spTree>
      <p:nvGrpSpPr>
        <p:cNvPr id="2523" name="Shape 2523"/>
        <p:cNvGrpSpPr/>
        <p:nvPr/>
      </p:nvGrpSpPr>
      <p:grpSpPr>
        <a:xfrm>
          <a:off x="0" y="0"/>
          <a:ext cx="0" cy="0"/>
          <a:chOff x="0" y="0"/>
          <a:chExt cx="0" cy="0"/>
        </a:xfrm>
      </p:grpSpPr>
      <p:sp>
        <p:nvSpPr>
          <p:cNvPr id="2524" name="Google Shape;2524;g314dbc6e0b1_0_3378"/>
          <p:cNvSpPr/>
          <p:nvPr/>
        </p:nvSpPr>
        <p:spPr>
          <a:xfrm>
            <a:off x="9148100" y="-73500"/>
            <a:ext cx="9295200" cy="10507200"/>
          </a:xfrm>
          <a:prstGeom prst="rect">
            <a:avLst/>
          </a:prstGeom>
          <a:solidFill>
            <a:srgbClr val="15372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525" name="Google Shape;2525;g314dbc6e0b1_0_3378"/>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526" name="Google Shape;2526;g314dbc6e0b1_0_3378"/>
          <p:cNvPicPr preferRelativeResize="0"/>
          <p:nvPr/>
        </p:nvPicPr>
        <p:blipFill rotWithShape="1">
          <a:blip r:embed="rId3">
            <a:alphaModFix/>
          </a:blip>
          <a:srcRect b="0" l="0" r="0" t="0"/>
          <a:stretch/>
        </p:blipFill>
        <p:spPr>
          <a:xfrm>
            <a:off x="16328506" y="9624756"/>
            <a:ext cx="847417" cy="190401"/>
          </a:xfrm>
          <a:prstGeom prst="rect">
            <a:avLst/>
          </a:prstGeom>
          <a:noFill/>
          <a:ln>
            <a:noFill/>
          </a:ln>
        </p:spPr>
      </p:pic>
      <p:sp>
        <p:nvSpPr>
          <p:cNvPr id="2527" name="Google Shape;2527;g314dbc6e0b1_0_3378"/>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
        <p:nvSpPr>
          <p:cNvPr id="2528" name="Google Shape;2528;g314dbc6e0b1_0_3378"/>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4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 evergreen 2">
  <p:cSld name="TITLE_1_1_2_1_1_1_5">
    <p:bg>
      <p:bgPr>
        <a:blipFill>
          <a:blip r:embed="rId2">
            <a:alphaModFix/>
          </a:blip>
          <a:stretch>
            <a:fillRect/>
          </a:stretch>
        </a:blipFill>
      </p:bgPr>
    </p:bg>
    <p:spTree>
      <p:nvGrpSpPr>
        <p:cNvPr id="2529" name="Shape 2529"/>
        <p:cNvGrpSpPr/>
        <p:nvPr/>
      </p:nvGrpSpPr>
      <p:grpSpPr>
        <a:xfrm>
          <a:off x="0" y="0"/>
          <a:ext cx="0" cy="0"/>
          <a:chOff x="0" y="0"/>
          <a:chExt cx="0" cy="0"/>
        </a:xfrm>
      </p:grpSpPr>
      <p:sp>
        <p:nvSpPr>
          <p:cNvPr id="2530" name="Google Shape;2530;g314dbc6e0b1_0_3384"/>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2531" name="Google Shape;2531;g314dbc6e0b1_0_3384"/>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2532" name="Google Shape;2532;g314dbc6e0b1_0_3384"/>
          <p:cNvSpPr txBox="1"/>
          <p:nvPr>
            <p:ph idx="2" type="body"/>
          </p:nvPr>
        </p:nvSpPr>
        <p:spPr>
          <a:xfrm>
            <a:off x="906300" y="37550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2533" name="Google Shape;2533;g314dbc6e0b1_0_3384"/>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534" name="Google Shape;2534;g314dbc6e0b1_0_3384"/>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evergreen with leaf 2">
  <p:cSld name="TITLE_1_1_3_1_3_1">
    <p:bg>
      <p:bgPr>
        <a:blipFill>
          <a:blip r:embed="rId2">
            <a:alphaModFix/>
          </a:blip>
          <a:stretch>
            <a:fillRect/>
          </a:stretch>
        </a:blipFill>
      </p:bgPr>
    </p:bg>
    <p:spTree>
      <p:nvGrpSpPr>
        <p:cNvPr id="247" name="Shape 247"/>
        <p:cNvGrpSpPr/>
        <p:nvPr/>
      </p:nvGrpSpPr>
      <p:grpSpPr>
        <a:xfrm>
          <a:off x="0" y="0"/>
          <a:ext cx="0" cy="0"/>
          <a:chOff x="0" y="0"/>
          <a:chExt cx="0" cy="0"/>
        </a:xfrm>
      </p:grpSpPr>
      <p:sp>
        <p:nvSpPr>
          <p:cNvPr id="248" name="Google Shape;248;p95"/>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49" name="Google Shape;249;p95"/>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250" name="Google Shape;250;p9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sp>
        <p:nvSpPr>
          <p:cNvPr id="251" name="Google Shape;251;p95"/>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252" name="Google Shape;252;p95"/>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4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ext -- image 5">
  <p:cSld name="TITLE_1_3_1_3_2">
    <p:bg>
      <p:bgPr>
        <a:blipFill>
          <a:blip r:embed="rId2">
            <a:alphaModFix/>
          </a:blip>
          <a:stretch>
            <a:fillRect/>
          </a:stretch>
        </a:blipFill>
      </p:bgPr>
    </p:bg>
    <p:spTree>
      <p:nvGrpSpPr>
        <p:cNvPr id="2535" name="Shape 2535"/>
        <p:cNvGrpSpPr/>
        <p:nvPr/>
      </p:nvGrpSpPr>
      <p:grpSpPr>
        <a:xfrm>
          <a:off x="0" y="0"/>
          <a:ext cx="0" cy="0"/>
          <a:chOff x="0" y="0"/>
          <a:chExt cx="0" cy="0"/>
        </a:xfrm>
      </p:grpSpPr>
      <p:sp>
        <p:nvSpPr>
          <p:cNvPr id="2536" name="Google Shape;2536;g314dbc6e0b1_0_3390"/>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537" name="Google Shape;2537;g314dbc6e0b1_0_3390"/>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2538" name="Google Shape;2538;g314dbc6e0b1_0_3390"/>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539" name="Google Shape;2539;g314dbc6e0b1_0_3390"/>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8">
          <p15:clr>
            <a:srgbClr val="FA7B17"/>
          </p15:clr>
        </p15:guide>
      </p15:sldGuideLst>
    </p:ext>
  </p:extLst>
</p:sldLayout>
</file>

<file path=ppt/slideLayouts/slideLayout4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ext -- image 6">
  <p:cSld name="TITLE_1_5">
    <p:bg>
      <p:bgPr>
        <a:blipFill>
          <a:blip r:embed="rId2">
            <a:alphaModFix/>
          </a:blip>
          <a:stretch>
            <a:fillRect/>
          </a:stretch>
        </a:blipFill>
      </p:bgPr>
    </p:bg>
    <p:spTree>
      <p:nvGrpSpPr>
        <p:cNvPr id="2540" name="Shape 2540"/>
        <p:cNvGrpSpPr/>
        <p:nvPr/>
      </p:nvGrpSpPr>
      <p:grpSpPr>
        <a:xfrm>
          <a:off x="0" y="0"/>
          <a:ext cx="0" cy="0"/>
          <a:chOff x="0" y="0"/>
          <a:chExt cx="0" cy="0"/>
        </a:xfrm>
      </p:grpSpPr>
      <p:sp>
        <p:nvSpPr>
          <p:cNvPr id="2541" name="Google Shape;2541;g314dbc6e0b1_0_339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542" name="Google Shape;2542;g314dbc6e0b1_0_3395"/>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2543" name="Google Shape;2543;g314dbc6e0b1_0_3395"/>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544" name="Google Shape;2544;g314dbc6e0b1_0_3395"/>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6">
          <p15:clr>
            <a:srgbClr val="FA7B17"/>
          </p15:clr>
        </p15:guide>
      </p15:sldGuideLst>
    </p:ext>
  </p:extLst>
</p:sldLayout>
</file>

<file path=ppt/slideLayouts/slideLayout4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white 2 2">
  <p:cSld name="TITLE_1_1_2_2_1_2_3">
    <p:bg>
      <p:bgPr>
        <a:blipFill>
          <a:blip r:embed="rId2">
            <a:alphaModFix/>
          </a:blip>
          <a:stretch>
            <a:fillRect/>
          </a:stretch>
        </a:blipFill>
      </p:bgPr>
    </p:bg>
    <p:spTree>
      <p:nvGrpSpPr>
        <p:cNvPr id="2545" name="Shape 2545"/>
        <p:cNvGrpSpPr/>
        <p:nvPr/>
      </p:nvGrpSpPr>
      <p:grpSpPr>
        <a:xfrm>
          <a:off x="0" y="0"/>
          <a:ext cx="0" cy="0"/>
          <a:chOff x="0" y="0"/>
          <a:chExt cx="0" cy="0"/>
        </a:xfrm>
      </p:grpSpPr>
      <p:pic>
        <p:nvPicPr>
          <p:cNvPr id="2546" name="Google Shape;2546;g314dbc6e0b1_0_3400"/>
          <p:cNvPicPr preferRelativeResize="0"/>
          <p:nvPr/>
        </p:nvPicPr>
        <p:blipFill rotWithShape="1">
          <a:blip r:embed="rId3">
            <a:alphaModFix/>
          </a:blip>
          <a:srcRect b="0" l="0" r="0" t="0"/>
          <a:stretch/>
        </p:blipFill>
        <p:spPr>
          <a:xfrm>
            <a:off x="1125776" y="8859240"/>
            <a:ext cx="1808775" cy="406399"/>
          </a:xfrm>
          <a:prstGeom prst="rect">
            <a:avLst/>
          </a:prstGeom>
          <a:noFill/>
          <a:ln>
            <a:noFill/>
          </a:ln>
        </p:spPr>
      </p:pic>
      <p:sp>
        <p:nvSpPr>
          <p:cNvPr id="2547" name="Google Shape;2547;g314dbc6e0b1_0_3400"/>
          <p:cNvSpPr txBox="1"/>
          <p:nvPr>
            <p:ph type="title"/>
          </p:nvPr>
        </p:nvSpPr>
        <p:spPr>
          <a:xfrm>
            <a:off x="914400" y="2048528"/>
            <a:ext cx="6687600" cy="43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2548" name="Google Shape;2548;g314dbc6e0b1_0_3400"/>
          <p:cNvSpPr txBox="1"/>
          <p:nvPr>
            <p:ph idx="1" type="subTitle"/>
          </p:nvPr>
        </p:nvSpPr>
        <p:spPr>
          <a:xfrm>
            <a:off x="914400" y="6776028"/>
            <a:ext cx="6369000" cy="9858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30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evergreen with leaf 3">
  <p:cSld name="TITLE_1_1_3_1_1_2_1">
    <p:bg>
      <p:bgPr>
        <a:blipFill>
          <a:blip r:embed="rId2">
            <a:alphaModFix/>
          </a:blip>
          <a:stretch>
            <a:fillRect/>
          </a:stretch>
        </a:blipFill>
      </p:bgPr>
    </p:bg>
    <p:spTree>
      <p:nvGrpSpPr>
        <p:cNvPr id="253" name="Shape 253"/>
        <p:cNvGrpSpPr/>
        <p:nvPr/>
      </p:nvGrpSpPr>
      <p:grpSpPr>
        <a:xfrm>
          <a:off x="0" y="0"/>
          <a:ext cx="0" cy="0"/>
          <a:chOff x="0" y="0"/>
          <a:chExt cx="0" cy="0"/>
        </a:xfrm>
      </p:grpSpPr>
      <p:sp>
        <p:nvSpPr>
          <p:cNvPr id="254" name="Google Shape;254;p96"/>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55" name="Google Shape;255;p96"/>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256" name="Google Shape;256;p96"/>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
        <p:nvSpPr>
          <p:cNvPr id="257" name="Google Shape;257;p9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sp>
        <p:nvSpPr>
          <p:cNvPr id="258" name="Google Shape;258;p96"/>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hite">
  <p:cSld name="TITLE_7_3">
    <p:spTree>
      <p:nvGrpSpPr>
        <p:cNvPr id="259" name="Shape 259"/>
        <p:cNvGrpSpPr/>
        <p:nvPr/>
      </p:nvGrpSpPr>
      <p:grpSpPr>
        <a:xfrm>
          <a:off x="0" y="0"/>
          <a:ext cx="0" cy="0"/>
          <a:chOff x="0" y="0"/>
          <a:chExt cx="0" cy="0"/>
        </a:xfrm>
      </p:grpSpPr>
      <p:sp>
        <p:nvSpPr>
          <p:cNvPr id="260" name="Google Shape;260;p97"/>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61" name="Google Shape;261;p97"/>
          <p:cNvSpPr txBox="1"/>
          <p:nvPr>
            <p:ph type="title"/>
          </p:nvPr>
        </p:nvSpPr>
        <p:spPr>
          <a:xfrm>
            <a:off x="916901" y="2673250"/>
            <a:ext cx="7323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262" name="Google Shape;262;p9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263" name="Google Shape;263;p97"/>
          <p:cNvSpPr txBox="1"/>
          <p:nvPr>
            <p:ph idx="2" type="body"/>
          </p:nvPr>
        </p:nvSpPr>
        <p:spPr>
          <a:xfrm>
            <a:off x="10047500" y="2667000"/>
            <a:ext cx="72810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64" name="Google Shape;264;p97"/>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cxnSp>
        <p:nvCxnSpPr>
          <p:cNvPr id="265" name="Google Shape;265;p97"/>
          <p:cNvCxnSpPr/>
          <p:nvPr/>
        </p:nvCxnSpPr>
        <p:spPr>
          <a:xfrm>
            <a:off x="9144000" y="2460494"/>
            <a:ext cx="0" cy="5819400"/>
          </a:xfrm>
          <a:prstGeom prst="straightConnector1">
            <a:avLst/>
          </a:prstGeom>
          <a:noFill/>
          <a:ln cap="flat" cmpd="sng" w="9525">
            <a:solidFill>
              <a:srgbClr val="D9D9D9"/>
            </a:solidFill>
            <a:prstDash val="solid"/>
            <a:round/>
            <a:headEnd len="sm" w="sm" type="none"/>
            <a:tailEnd len="sm" w="sm" type="none"/>
          </a:ln>
        </p:spPr>
      </p:cxn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evergreen">
  <p:cSld name="TITLE_7_3_1">
    <p:bg>
      <p:bgPr>
        <a:solidFill>
          <a:schemeClr val="dk1"/>
        </a:solidFill>
      </p:bgPr>
    </p:bg>
    <p:spTree>
      <p:nvGrpSpPr>
        <p:cNvPr id="266" name="Shape 266"/>
        <p:cNvGrpSpPr/>
        <p:nvPr/>
      </p:nvGrpSpPr>
      <p:grpSpPr>
        <a:xfrm>
          <a:off x="0" y="0"/>
          <a:ext cx="0" cy="0"/>
          <a:chOff x="0" y="0"/>
          <a:chExt cx="0" cy="0"/>
        </a:xfrm>
      </p:grpSpPr>
      <p:sp>
        <p:nvSpPr>
          <p:cNvPr id="267" name="Google Shape;267;p98"/>
          <p:cNvSpPr txBox="1"/>
          <p:nvPr>
            <p:ph type="title"/>
          </p:nvPr>
        </p:nvSpPr>
        <p:spPr>
          <a:xfrm>
            <a:off x="916901" y="2673250"/>
            <a:ext cx="7323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268" name="Google Shape;268;p98"/>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269" name="Google Shape;269;p98"/>
          <p:cNvSpPr txBox="1"/>
          <p:nvPr>
            <p:ph idx="2" type="body"/>
          </p:nvPr>
        </p:nvSpPr>
        <p:spPr>
          <a:xfrm>
            <a:off x="10047500" y="2667000"/>
            <a:ext cx="72810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cxnSp>
        <p:nvCxnSpPr>
          <p:cNvPr id="270" name="Google Shape;270;p98"/>
          <p:cNvCxnSpPr/>
          <p:nvPr/>
        </p:nvCxnSpPr>
        <p:spPr>
          <a:xfrm>
            <a:off x="9144000" y="2460494"/>
            <a:ext cx="0" cy="5819400"/>
          </a:xfrm>
          <a:prstGeom prst="straightConnector1">
            <a:avLst/>
          </a:prstGeom>
          <a:noFill/>
          <a:ln cap="flat" cmpd="sng" w="9525">
            <a:solidFill>
              <a:schemeClr val="lt2"/>
            </a:solidFill>
            <a:prstDash val="solid"/>
            <a:round/>
            <a:headEnd len="sm" w="sm" type="none"/>
            <a:tailEnd len="sm" w="sm" type="none"/>
          </a:ln>
        </p:spPr>
      </p:cxnSp>
      <p:sp>
        <p:nvSpPr>
          <p:cNvPr id="271" name="Google Shape;271;p98"/>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72" name="Google Shape;272;p98"/>
          <p:cNvPicPr preferRelativeResize="0"/>
          <p:nvPr/>
        </p:nvPicPr>
        <p:blipFill rotWithShape="1">
          <a:blip r:embed="rId2">
            <a:alphaModFix/>
          </a:blip>
          <a:srcRect b="0" l="0" r="0" t="0"/>
          <a:stretch/>
        </p:blipFill>
        <p:spPr>
          <a:xfrm>
            <a:off x="16328506" y="9624755"/>
            <a:ext cx="847417" cy="19040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2">
  <p:cSld name="TITLE_1_8">
    <p:bg>
      <p:bgPr>
        <a:blipFill>
          <a:blip r:embed="rId2">
            <a:alphaModFix/>
          </a:blip>
          <a:stretch>
            <a:fillRect/>
          </a:stretch>
        </a:blipFill>
      </p:bgPr>
    </p:bg>
    <p:spTree>
      <p:nvGrpSpPr>
        <p:cNvPr id="273" name="Shape 273"/>
        <p:cNvGrpSpPr/>
        <p:nvPr/>
      </p:nvGrpSpPr>
      <p:grpSpPr>
        <a:xfrm>
          <a:off x="0" y="0"/>
          <a:ext cx="0" cy="0"/>
          <a:chOff x="0" y="0"/>
          <a:chExt cx="0" cy="0"/>
        </a:xfrm>
      </p:grpSpPr>
      <p:sp>
        <p:nvSpPr>
          <p:cNvPr id="274" name="Google Shape;274;p99"/>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75" name="Google Shape;275;p9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276" name="Google Shape;276;p99"/>
          <p:cNvSpPr txBox="1"/>
          <p:nvPr>
            <p:ph idx="2" type="body"/>
          </p:nvPr>
        </p:nvSpPr>
        <p:spPr>
          <a:xfrm>
            <a:off x="92238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277" name="Google Shape;277;p99"/>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
        <p:nvSpPr>
          <p:cNvPr id="278" name="Google Shape;278;p99"/>
          <p:cNvSpPr txBox="1"/>
          <p:nvPr>
            <p:ph idx="3"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pic>
        <p:nvPicPr>
          <p:cNvPr id="279" name="Google Shape;279;p99"/>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280" name="Google Shape;280;p99"/>
          <p:cNvSpPr txBox="1"/>
          <p:nvPr>
            <p:ph idx="4"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5">
          <p15:clr>
            <a:srgbClr val="FA7B17"/>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1 larger font">
  <p:cSld name="TITLE_1_7_1">
    <p:bg>
      <p:bgPr>
        <a:blipFill>
          <a:blip r:embed="rId2">
            <a:alphaModFix/>
          </a:blip>
          <a:stretch>
            <a:fillRect/>
          </a:stretch>
        </a:blipFill>
      </p:bgPr>
    </p:bg>
    <p:spTree>
      <p:nvGrpSpPr>
        <p:cNvPr id="281" name="Shape 281"/>
        <p:cNvGrpSpPr/>
        <p:nvPr/>
      </p:nvGrpSpPr>
      <p:grpSpPr>
        <a:xfrm>
          <a:off x="0" y="0"/>
          <a:ext cx="0" cy="0"/>
          <a:chOff x="0" y="0"/>
          <a:chExt cx="0" cy="0"/>
        </a:xfrm>
      </p:grpSpPr>
      <p:sp>
        <p:nvSpPr>
          <p:cNvPr id="282" name="Google Shape;282;p100"/>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83" name="Google Shape;283;p100"/>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284" name="Google Shape;284;p100"/>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419100" lvl="0" marL="457200" algn="l">
              <a:lnSpc>
                <a:spcPct val="125000"/>
              </a:lnSpc>
              <a:spcBef>
                <a:spcPts val="0"/>
              </a:spcBef>
              <a:spcAft>
                <a:spcPts val="0"/>
              </a:spcAft>
              <a:buSzPts val="3000"/>
              <a:buChar char="●"/>
              <a:defRPr sz="3000"/>
            </a:lvl1pPr>
            <a:lvl2pPr indent="-419100" lvl="1" marL="914400" algn="l">
              <a:lnSpc>
                <a:spcPct val="125000"/>
              </a:lnSpc>
              <a:spcBef>
                <a:spcPts val="0"/>
              </a:spcBef>
              <a:spcAft>
                <a:spcPts val="0"/>
              </a:spcAft>
              <a:buSzPts val="3000"/>
              <a:buChar char="○"/>
              <a:defRPr sz="3000"/>
            </a:lvl2pPr>
            <a:lvl3pPr indent="-419100" lvl="2" marL="1371600" algn="l">
              <a:lnSpc>
                <a:spcPct val="125000"/>
              </a:lnSpc>
              <a:spcBef>
                <a:spcPts val="0"/>
              </a:spcBef>
              <a:spcAft>
                <a:spcPts val="0"/>
              </a:spcAft>
              <a:buSzPts val="3000"/>
              <a:buChar char="■"/>
              <a:defRPr sz="3000"/>
            </a:lvl3pPr>
            <a:lvl4pPr indent="-419100" lvl="3" marL="1828800" algn="l">
              <a:lnSpc>
                <a:spcPct val="125000"/>
              </a:lnSpc>
              <a:spcBef>
                <a:spcPts val="0"/>
              </a:spcBef>
              <a:spcAft>
                <a:spcPts val="0"/>
              </a:spcAft>
              <a:buSzPts val="3000"/>
              <a:buChar char="●"/>
              <a:defRPr sz="3000"/>
            </a:lvl4pPr>
            <a:lvl5pPr indent="-419100" lvl="4" marL="2286000" algn="l">
              <a:lnSpc>
                <a:spcPct val="125000"/>
              </a:lnSpc>
              <a:spcBef>
                <a:spcPts val="0"/>
              </a:spcBef>
              <a:spcAft>
                <a:spcPts val="0"/>
              </a:spcAft>
              <a:buSzPts val="3000"/>
              <a:buChar char="○"/>
              <a:defRPr sz="3000"/>
            </a:lvl5pPr>
            <a:lvl6pPr indent="-419100" lvl="5" marL="2743200" algn="l">
              <a:lnSpc>
                <a:spcPct val="125000"/>
              </a:lnSpc>
              <a:spcBef>
                <a:spcPts val="0"/>
              </a:spcBef>
              <a:spcAft>
                <a:spcPts val="0"/>
              </a:spcAft>
              <a:buSzPts val="3000"/>
              <a:buChar char="■"/>
              <a:defRPr sz="3000"/>
            </a:lvl6pPr>
            <a:lvl7pPr indent="-419100" lvl="6" marL="3200400" algn="l">
              <a:lnSpc>
                <a:spcPct val="125000"/>
              </a:lnSpc>
              <a:spcBef>
                <a:spcPts val="0"/>
              </a:spcBef>
              <a:spcAft>
                <a:spcPts val="0"/>
              </a:spcAft>
              <a:buSzPts val="3000"/>
              <a:buChar char="●"/>
              <a:defRPr sz="3000"/>
            </a:lvl7pPr>
            <a:lvl8pPr indent="-419100" lvl="7" marL="3657600" algn="l">
              <a:lnSpc>
                <a:spcPct val="125000"/>
              </a:lnSpc>
              <a:spcBef>
                <a:spcPts val="0"/>
              </a:spcBef>
              <a:spcAft>
                <a:spcPts val="0"/>
              </a:spcAft>
              <a:buSzPts val="3000"/>
              <a:buChar char="○"/>
              <a:defRPr sz="3000"/>
            </a:lvl8pPr>
            <a:lvl9pPr indent="-419100" lvl="8" marL="4114800" algn="l">
              <a:lnSpc>
                <a:spcPct val="125000"/>
              </a:lnSpc>
              <a:spcBef>
                <a:spcPts val="0"/>
              </a:spcBef>
              <a:spcAft>
                <a:spcPts val="0"/>
              </a:spcAft>
              <a:buSzPts val="3000"/>
              <a:buChar char="■"/>
              <a:defRPr sz="3000"/>
            </a:lvl9pPr>
          </a:lstStyle>
          <a:p/>
        </p:txBody>
      </p:sp>
      <p:sp>
        <p:nvSpPr>
          <p:cNvPr id="285" name="Google Shape;285;p100"/>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
        <p:nvSpPr>
          <p:cNvPr id="286" name="Google Shape;286;p100"/>
          <p:cNvSpPr txBox="1"/>
          <p:nvPr>
            <p:ph idx="3"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419100" lvl="0" marL="457200" algn="l">
              <a:lnSpc>
                <a:spcPct val="125000"/>
              </a:lnSpc>
              <a:spcBef>
                <a:spcPts val="0"/>
              </a:spcBef>
              <a:spcAft>
                <a:spcPts val="0"/>
              </a:spcAft>
              <a:buClr>
                <a:srgbClr val="FFFFFF"/>
              </a:buClr>
              <a:buSzPts val="3000"/>
              <a:buChar char="●"/>
              <a:defRPr sz="3000">
                <a:solidFill>
                  <a:srgbClr val="FFFFFF"/>
                </a:solidFill>
              </a:defRPr>
            </a:lvl1pPr>
            <a:lvl2pPr indent="-419100" lvl="1" marL="914400" algn="l">
              <a:lnSpc>
                <a:spcPct val="125000"/>
              </a:lnSpc>
              <a:spcBef>
                <a:spcPts val="0"/>
              </a:spcBef>
              <a:spcAft>
                <a:spcPts val="0"/>
              </a:spcAft>
              <a:buClr>
                <a:srgbClr val="FFFFFF"/>
              </a:buClr>
              <a:buSzPts val="3000"/>
              <a:buChar char="○"/>
              <a:defRPr sz="3000">
                <a:solidFill>
                  <a:srgbClr val="FFFFFF"/>
                </a:solidFill>
              </a:defRPr>
            </a:lvl2pPr>
            <a:lvl3pPr indent="-419100" lvl="2" marL="1371600" algn="l">
              <a:lnSpc>
                <a:spcPct val="125000"/>
              </a:lnSpc>
              <a:spcBef>
                <a:spcPts val="0"/>
              </a:spcBef>
              <a:spcAft>
                <a:spcPts val="0"/>
              </a:spcAft>
              <a:buClr>
                <a:srgbClr val="FFFFFF"/>
              </a:buClr>
              <a:buSzPts val="3000"/>
              <a:buChar char="■"/>
              <a:defRPr sz="3000">
                <a:solidFill>
                  <a:srgbClr val="FFFFFF"/>
                </a:solidFill>
              </a:defRPr>
            </a:lvl3pPr>
            <a:lvl4pPr indent="-419100" lvl="3" marL="1828800" algn="l">
              <a:lnSpc>
                <a:spcPct val="125000"/>
              </a:lnSpc>
              <a:spcBef>
                <a:spcPts val="0"/>
              </a:spcBef>
              <a:spcAft>
                <a:spcPts val="0"/>
              </a:spcAft>
              <a:buClr>
                <a:srgbClr val="FFFFFF"/>
              </a:buClr>
              <a:buSzPts val="3000"/>
              <a:buChar char="●"/>
              <a:defRPr sz="3000">
                <a:solidFill>
                  <a:srgbClr val="FFFFFF"/>
                </a:solidFill>
              </a:defRPr>
            </a:lvl4pPr>
            <a:lvl5pPr indent="-419100" lvl="4" marL="2286000" algn="l">
              <a:lnSpc>
                <a:spcPct val="125000"/>
              </a:lnSpc>
              <a:spcBef>
                <a:spcPts val="0"/>
              </a:spcBef>
              <a:spcAft>
                <a:spcPts val="0"/>
              </a:spcAft>
              <a:buClr>
                <a:srgbClr val="FFFFFF"/>
              </a:buClr>
              <a:buSzPts val="3000"/>
              <a:buChar char="○"/>
              <a:defRPr sz="3000">
                <a:solidFill>
                  <a:srgbClr val="FFFFFF"/>
                </a:solidFill>
              </a:defRPr>
            </a:lvl5pPr>
            <a:lvl6pPr indent="-419100" lvl="5" marL="2743200" algn="l">
              <a:lnSpc>
                <a:spcPct val="125000"/>
              </a:lnSpc>
              <a:spcBef>
                <a:spcPts val="0"/>
              </a:spcBef>
              <a:spcAft>
                <a:spcPts val="0"/>
              </a:spcAft>
              <a:buClr>
                <a:srgbClr val="FFFFFF"/>
              </a:buClr>
              <a:buSzPts val="3000"/>
              <a:buChar char="■"/>
              <a:defRPr sz="3000">
                <a:solidFill>
                  <a:srgbClr val="FFFFFF"/>
                </a:solidFill>
              </a:defRPr>
            </a:lvl6pPr>
            <a:lvl7pPr indent="-419100" lvl="6" marL="3200400" algn="l">
              <a:lnSpc>
                <a:spcPct val="125000"/>
              </a:lnSpc>
              <a:spcBef>
                <a:spcPts val="0"/>
              </a:spcBef>
              <a:spcAft>
                <a:spcPts val="0"/>
              </a:spcAft>
              <a:buClr>
                <a:srgbClr val="FFFFFF"/>
              </a:buClr>
              <a:buSzPts val="3000"/>
              <a:buChar char="●"/>
              <a:defRPr sz="3000">
                <a:solidFill>
                  <a:srgbClr val="FFFFFF"/>
                </a:solidFill>
              </a:defRPr>
            </a:lvl7pPr>
            <a:lvl8pPr indent="-419100" lvl="7" marL="3657600" algn="l">
              <a:lnSpc>
                <a:spcPct val="125000"/>
              </a:lnSpc>
              <a:spcBef>
                <a:spcPts val="0"/>
              </a:spcBef>
              <a:spcAft>
                <a:spcPts val="0"/>
              </a:spcAft>
              <a:buClr>
                <a:srgbClr val="FFFFFF"/>
              </a:buClr>
              <a:buSzPts val="3000"/>
              <a:buChar char="○"/>
              <a:defRPr sz="3000">
                <a:solidFill>
                  <a:srgbClr val="FFFFFF"/>
                </a:solidFill>
              </a:defRPr>
            </a:lvl8pPr>
            <a:lvl9pPr indent="-419100" lvl="8" marL="4114800" algn="l">
              <a:lnSpc>
                <a:spcPct val="125000"/>
              </a:lnSpc>
              <a:spcBef>
                <a:spcPts val="0"/>
              </a:spcBef>
              <a:spcAft>
                <a:spcPts val="0"/>
              </a:spcAft>
              <a:buClr>
                <a:srgbClr val="FFFFFF"/>
              </a:buClr>
              <a:buSzPts val="3000"/>
              <a:buChar char="■"/>
              <a:defRPr sz="3000">
                <a:solidFill>
                  <a:srgbClr val="FFFFFF"/>
                </a:solidFill>
              </a:defRPr>
            </a:lvl9pPr>
          </a:lstStyle>
          <a:p/>
        </p:txBody>
      </p:sp>
      <p:pic>
        <p:nvPicPr>
          <p:cNvPr id="287" name="Google Shape;287;p100"/>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288" name="Google Shape;288;p100"/>
          <p:cNvSpPr txBox="1"/>
          <p:nvPr>
            <p:ph idx="4"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5">
          <p15:clr>
            <a:srgbClr val="FA7B17"/>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big headline">
  <p:cSld name="TITLE_7_1">
    <p:bg>
      <p:bgPr>
        <a:blipFill>
          <a:blip r:embed="rId2">
            <a:alphaModFix/>
          </a:blip>
          <a:stretch>
            <a:fillRect/>
          </a:stretch>
        </a:blipFill>
      </p:bgPr>
    </p:bg>
    <p:spTree>
      <p:nvGrpSpPr>
        <p:cNvPr id="289" name="Shape 289"/>
        <p:cNvGrpSpPr/>
        <p:nvPr/>
      </p:nvGrpSpPr>
      <p:grpSpPr>
        <a:xfrm>
          <a:off x="0" y="0"/>
          <a:ext cx="0" cy="0"/>
          <a:chOff x="0" y="0"/>
          <a:chExt cx="0" cy="0"/>
        </a:xfrm>
      </p:grpSpPr>
      <p:sp>
        <p:nvSpPr>
          <p:cNvPr id="290" name="Google Shape;290;p101"/>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91" name="Google Shape;291;p101"/>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292" name="Google Shape;292;p10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293" name="Google Shape;293;p101"/>
          <p:cNvSpPr txBox="1"/>
          <p:nvPr>
            <p:ph idx="2" type="body"/>
          </p:nvPr>
        </p:nvSpPr>
        <p:spPr>
          <a:xfrm>
            <a:off x="10029800" y="20433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294" name="Google Shape;294;p10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18">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1">
  <p:cSld name="TITLE_3_1_1">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57"/>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33" name="Google Shape;33;p5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34" name="Google Shape;34;p57"/>
          <p:cNvSpPr txBox="1"/>
          <p:nvPr>
            <p:ph idx="2" type="body"/>
          </p:nvPr>
        </p:nvSpPr>
        <p:spPr>
          <a:xfrm>
            <a:off x="940750" y="3198600"/>
            <a:ext cx="701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35" name="Google Shape;35;p57"/>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36" name="Google Shape;36;p57"/>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big headline 2">
  <p:cSld name="TITLE_1_6_1">
    <p:bg>
      <p:bgPr>
        <a:blipFill>
          <a:blip r:embed="rId2">
            <a:alphaModFix/>
          </a:blip>
          <a:stretch>
            <a:fillRect/>
          </a:stretch>
        </a:blipFill>
      </p:bgPr>
    </p:bg>
    <p:spTree>
      <p:nvGrpSpPr>
        <p:cNvPr id="295" name="Shape 295"/>
        <p:cNvGrpSpPr/>
        <p:nvPr/>
      </p:nvGrpSpPr>
      <p:grpSpPr>
        <a:xfrm>
          <a:off x="0" y="0"/>
          <a:ext cx="0" cy="0"/>
          <a:chOff x="0" y="0"/>
          <a:chExt cx="0" cy="0"/>
        </a:xfrm>
      </p:grpSpPr>
      <p:sp>
        <p:nvSpPr>
          <p:cNvPr id="296" name="Google Shape;296;p102"/>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97" name="Google Shape;297;p102"/>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298" name="Google Shape;298;p102"/>
          <p:cNvSpPr txBox="1"/>
          <p:nvPr>
            <p:ph idx="2" type="body"/>
          </p:nvPr>
        </p:nvSpPr>
        <p:spPr>
          <a:xfrm>
            <a:off x="939000" y="20433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299" name="Google Shape;299;p102"/>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pic>
        <p:nvPicPr>
          <p:cNvPr id="300" name="Google Shape;300;p102"/>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5">
          <p15:clr>
            <a:srgbClr val="FA7B17"/>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1">
  <p:cSld name="TITLE_2_1_1_2_1">
    <p:bg>
      <p:bgPr>
        <a:blipFill>
          <a:blip r:embed="rId2">
            <a:alphaModFix/>
          </a:blip>
          <a:stretch>
            <a:fillRect/>
          </a:stretch>
        </a:blipFill>
      </p:bgPr>
    </p:bg>
    <p:spTree>
      <p:nvGrpSpPr>
        <p:cNvPr id="301" name="Shape 301"/>
        <p:cNvGrpSpPr/>
        <p:nvPr/>
      </p:nvGrpSpPr>
      <p:grpSpPr>
        <a:xfrm>
          <a:off x="0" y="0"/>
          <a:ext cx="0" cy="0"/>
          <a:chOff x="0" y="0"/>
          <a:chExt cx="0" cy="0"/>
        </a:xfrm>
      </p:grpSpPr>
      <p:sp>
        <p:nvSpPr>
          <p:cNvPr id="302" name="Google Shape;302;p103"/>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03" name="Google Shape;303;p103"/>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304" name="Google Shape;304;p103"/>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305" name="Google Shape;305;p103"/>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7">
          <p15:clr>
            <a:srgbClr val="FA7B17"/>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2">
  <p:cSld name="TITLE_2_1_1_3_2">
    <p:bg>
      <p:bgPr>
        <a:blipFill>
          <a:blip r:embed="rId2">
            <a:alphaModFix/>
          </a:blip>
          <a:stretch>
            <a:fillRect/>
          </a:stretch>
        </a:blipFill>
      </p:bgPr>
    </p:bg>
    <p:spTree>
      <p:nvGrpSpPr>
        <p:cNvPr id="306" name="Shape 306"/>
        <p:cNvGrpSpPr/>
        <p:nvPr/>
      </p:nvGrpSpPr>
      <p:grpSpPr>
        <a:xfrm>
          <a:off x="0" y="0"/>
          <a:ext cx="0" cy="0"/>
          <a:chOff x="0" y="0"/>
          <a:chExt cx="0" cy="0"/>
        </a:xfrm>
      </p:grpSpPr>
      <p:sp>
        <p:nvSpPr>
          <p:cNvPr id="307" name="Google Shape;307;p104"/>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08" name="Google Shape;308;p104"/>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309" name="Google Shape;309;p104"/>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310" name="Google Shape;310;p104"/>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5">
          <p15:clr>
            <a:srgbClr val="FA7B17"/>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3">
  <p:cSld name="TITLE_2_1_1_3_1_2">
    <p:bg>
      <p:bgPr>
        <a:blipFill>
          <a:blip r:embed="rId2">
            <a:alphaModFix/>
          </a:blip>
          <a:stretch>
            <a:fillRect/>
          </a:stretch>
        </a:blipFill>
      </p:bgPr>
    </p:bg>
    <p:spTree>
      <p:nvGrpSpPr>
        <p:cNvPr id="311" name="Shape 311"/>
        <p:cNvGrpSpPr/>
        <p:nvPr/>
      </p:nvGrpSpPr>
      <p:grpSpPr>
        <a:xfrm>
          <a:off x="0" y="0"/>
          <a:ext cx="0" cy="0"/>
          <a:chOff x="0" y="0"/>
          <a:chExt cx="0" cy="0"/>
        </a:xfrm>
      </p:grpSpPr>
      <p:sp>
        <p:nvSpPr>
          <p:cNvPr id="312" name="Google Shape;312;p105"/>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13" name="Google Shape;313;p105"/>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314" name="Google Shape;314;p105"/>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315" name="Google Shape;315;p105"/>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5">
          <p15:clr>
            <a:srgbClr val="FA7B17"/>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4">
  <p:cSld name="TITLE_2_1_1_3_1_1_2">
    <p:bg>
      <p:bgPr>
        <a:blipFill>
          <a:blip r:embed="rId2">
            <a:alphaModFix/>
          </a:blip>
          <a:stretch>
            <a:fillRect/>
          </a:stretch>
        </a:blipFill>
      </p:bgPr>
    </p:bg>
    <p:spTree>
      <p:nvGrpSpPr>
        <p:cNvPr id="316" name="Shape 316"/>
        <p:cNvGrpSpPr/>
        <p:nvPr/>
      </p:nvGrpSpPr>
      <p:grpSpPr>
        <a:xfrm>
          <a:off x="0" y="0"/>
          <a:ext cx="0" cy="0"/>
          <a:chOff x="0" y="0"/>
          <a:chExt cx="0" cy="0"/>
        </a:xfrm>
      </p:grpSpPr>
      <p:sp>
        <p:nvSpPr>
          <p:cNvPr id="317" name="Google Shape;317;p106"/>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18" name="Google Shape;318;p106"/>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319" name="Google Shape;319;p106"/>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320" name="Google Shape;320;p106"/>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5">
          <p15:clr>
            <a:srgbClr val="FA7B17"/>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5">
  <p:cSld name="TITLE_2_1_1_3_1_1_1_2">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107"/>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23" name="Google Shape;323;p107"/>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324" name="Google Shape;324;p107"/>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325" name="Google Shape;325;p107"/>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5">
          <p15:clr>
            <a:srgbClr val="FA7B17"/>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6">
  <p:cSld name="TITLE_2_1_1_3_1_1_1_1_2">
    <p:bg>
      <p:bgPr>
        <a:blipFill>
          <a:blip r:embed="rId2">
            <a:alphaModFix/>
          </a:blip>
          <a:stretch>
            <a:fillRect/>
          </a:stretch>
        </a:blipFill>
      </p:bgPr>
    </p:bg>
    <p:spTree>
      <p:nvGrpSpPr>
        <p:cNvPr id="326" name="Shape 326"/>
        <p:cNvGrpSpPr/>
        <p:nvPr/>
      </p:nvGrpSpPr>
      <p:grpSpPr>
        <a:xfrm>
          <a:off x="0" y="0"/>
          <a:ext cx="0" cy="0"/>
          <a:chOff x="0" y="0"/>
          <a:chExt cx="0" cy="0"/>
        </a:xfrm>
      </p:grpSpPr>
      <p:sp>
        <p:nvSpPr>
          <p:cNvPr id="327" name="Google Shape;327;p108"/>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28" name="Google Shape;328;p108"/>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329" name="Google Shape;329;p108"/>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330" name="Google Shape;330;p108"/>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5">
          <p15:clr>
            <a:srgbClr val="FA7B17"/>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7">
  <p:cSld name="TITLE_2_1_1_3_1_1_1_1_1_2">
    <p:bg>
      <p:bgPr>
        <a:blipFill>
          <a:blip r:embed="rId2">
            <a:alphaModFix/>
          </a:blip>
          <a:stretch>
            <a:fillRect/>
          </a:stretch>
        </a:blipFill>
      </p:bgPr>
    </p:bg>
    <p:spTree>
      <p:nvGrpSpPr>
        <p:cNvPr id="331" name="Shape 331"/>
        <p:cNvGrpSpPr/>
        <p:nvPr/>
      </p:nvGrpSpPr>
      <p:grpSpPr>
        <a:xfrm>
          <a:off x="0" y="0"/>
          <a:ext cx="0" cy="0"/>
          <a:chOff x="0" y="0"/>
          <a:chExt cx="0" cy="0"/>
        </a:xfrm>
      </p:grpSpPr>
      <p:sp>
        <p:nvSpPr>
          <p:cNvPr id="332" name="Google Shape;332;p109"/>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33" name="Google Shape;333;p109"/>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334" name="Google Shape;334;p109"/>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335" name="Google Shape;335;p109"/>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5">
          <p15:clr>
            <a:srgbClr val="FA7B17"/>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8">
  <p:cSld name="TITLE_2_1_1_3_1_1_1_1_1_1_2">
    <p:bg>
      <p:bgPr>
        <a:blipFill>
          <a:blip r:embed="rId2">
            <a:alphaModFix/>
          </a:blip>
          <a:stretch>
            <a:fillRect/>
          </a:stretch>
        </a:blipFill>
      </p:bgPr>
    </p:bg>
    <p:spTree>
      <p:nvGrpSpPr>
        <p:cNvPr id="336" name="Shape 336"/>
        <p:cNvGrpSpPr/>
        <p:nvPr/>
      </p:nvGrpSpPr>
      <p:grpSpPr>
        <a:xfrm>
          <a:off x="0" y="0"/>
          <a:ext cx="0" cy="0"/>
          <a:chOff x="0" y="0"/>
          <a:chExt cx="0" cy="0"/>
        </a:xfrm>
      </p:grpSpPr>
      <p:sp>
        <p:nvSpPr>
          <p:cNvPr id="337" name="Google Shape;337;p110"/>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38" name="Google Shape;338;p110"/>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339" name="Google Shape;339;p110"/>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340" name="Google Shape;340;p110"/>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5">
          <p15:clr>
            <a:srgbClr val="FA7B17"/>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9">
  <p:cSld name="TITLE_2_1_1_3_1_1_1_1_1_1_1_1">
    <p:bg>
      <p:bgPr>
        <a:blipFill>
          <a:blip r:embed="rId2">
            <a:alphaModFix/>
          </a:blip>
          <a:stretch>
            <a:fillRect/>
          </a:stretch>
        </a:blipFill>
      </p:bgPr>
    </p:bg>
    <p:spTree>
      <p:nvGrpSpPr>
        <p:cNvPr id="341" name="Shape 341"/>
        <p:cNvGrpSpPr/>
        <p:nvPr/>
      </p:nvGrpSpPr>
      <p:grpSpPr>
        <a:xfrm>
          <a:off x="0" y="0"/>
          <a:ext cx="0" cy="0"/>
          <a:chOff x="0" y="0"/>
          <a:chExt cx="0" cy="0"/>
        </a:xfrm>
      </p:grpSpPr>
      <p:sp>
        <p:nvSpPr>
          <p:cNvPr id="342" name="Google Shape;342;p111"/>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43" name="Google Shape;343;p111"/>
          <p:cNvSpPr txBox="1"/>
          <p:nvPr>
            <p:ph idx="1" type="body"/>
          </p:nvPr>
        </p:nvSpPr>
        <p:spPr>
          <a:xfrm>
            <a:off x="917900" y="32127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344" name="Google Shape;344;p11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345" name="Google Shape;345;p111"/>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5">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2">
  <p:cSld name="TITLE_3_1_1_1">
    <p:bg>
      <p:bgPr>
        <a:blipFill>
          <a:blip r:embed="rId2">
            <a:alphaModFix/>
          </a:blip>
          <a:stretch>
            <a:fillRect/>
          </a:stretch>
        </a:blipFill>
      </p:bgPr>
    </p:bg>
    <p:spTree>
      <p:nvGrpSpPr>
        <p:cNvPr id="37" name="Shape 37"/>
        <p:cNvGrpSpPr/>
        <p:nvPr/>
      </p:nvGrpSpPr>
      <p:grpSpPr>
        <a:xfrm>
          <a:off x="0" y="0"/>
          <a:ext cx="0" cy="0"/>
          <a:chOff x="0" y="0"/>
          <a:chExt cx="0" cy="0"/>
        </a:xfrm>
      </p:grpSpPr>
      <p:sp>
        <p:nvSpPr>
          <p:cNvPr id="38" name="Google Shape;38;p58"/>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39" name="Google Shape;39;p58"/>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40" name="Google Shape;40;p58"/>
          <p:cNvSpPr txBox="1"/>
          <p:nvPr>
            <p:ph idx="2" type="body"/>
          </p:nvPr>
        </p:nvSpPr>
        <p:spPr>
          <a:xfrm>
            <a:off x="940750" y="3198600"/>
            <a:ext cx="701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41" name="Google Shape;41;p58"/>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2" name="Google Shape;42;p58"/>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3">
  <p:cSld name="TITLE_2">
    <p:bg>
      <p:bgPr>
        <a:blipFill>
          <a:blip r:embed="rId2">
            <a:alphaModFix/>
          </a:blip>
          <a:stretch>
            <a:fillRect/>
          </a:stretch>
        </a:blipFill>
      </p:bgPr>
    </p:bg>
    <p:spTree>
      <p:nvGrpSpPr>
        <p:cNvPr id="346" name="Shape 346"/>
        <p:cNvGrpSpPr/>
        <p:nvPr/>
      </p:nvGrpSpPr>
      <p:grpSpPr>
        <a:xfrm>
          <a:off x="0" y="0"/>
          <a:ext cx="0" cy="0"/>
          <a:chOff x="0" y="0"/>
          <a:chExt cx="0" cy="0"/>
        </a:xfrm>
      </p:grpSpPr>
      <p:sp>
        <p:nvSpPr>
          <p:cNvPr id="347" name="Google Shape;347;p112"/>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48" name="Google Shape;348;p112"/>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349" name="Google Shape;349;p112"/>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350" name="Google Shape;350;p112"/>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351" name="Google Shape;351;p112"/>
          <p:cNvSpPr txBox="1"/>
          <p:nvPr>
            <p:ph idx="3"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352" name="Google Shape;352;p112"/>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353" name="Google Shape;353;p112"/>
          <p:cNvSpPr txBox="1"/>
          <p:nvPr>
            <p:ph idx="4"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5">
          <p15:clr>
            <a:srgbClr val="FA7B17"/>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4">
  <p:cSld name="TITLE_2_1">
    <p:bg>
      <p:bgPr>
        <a:blipFill>
          <a:blip r:embed="rId2">
            <a:alphaModFix/>
          </a:blip>
          <a:stretch>
            <a:fillRect/>
          </a:stretch>
        </a:blipFill>
      </p:bgPr>
    </p:bg>
    <p:spTree>
      <p:nvGrpSpPr>
        <p:cNvPr id="354" name="Shape 354"/>
        <p:cNvGrpSpPr/>
        <p:nvPr/>
      </p:nvGrpSpPr>
      <p:grpSpPr>
        <a:xfrm>
          <a:off x="0" y="0"/>
          <a:ext cx="0" cy="0"/>
          <a:chOff x="0" y="0"/>
          <a:chExt cx="0" cy="0"/>
        </a:xfrm>
      </p:grpSpPr>
      <p:sp>
        <p:nvSpPr>
          <p:cNvPr id="355" name="Google Shape;355;p113"/>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56" name="Google Shape;356;p11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357" name="Google Shape;357;p113"/>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358" name="Google Shape;358;p113"/>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359" name="Google Shape;359;p113"/>
          <p:cNvSpPr txBox="1"/>
          <p:nvPr>
            <p:ph idx="3"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360" name="Google Shape;360;p113"/>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361" name="Google Shape;361;p113"/>
          <p:cNvSpPr txBox="1"/>
          <p:nvPr>
            <p:ph idx="4"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5">
          <p15:clr>
            <a:srgbClr val="FA7B17"/>
          </p15:clr>
        </p15:guide>
      </p15:sldGuideLst>
    </p:ext>
  </p:extLs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3 larger font">
  <p:cSld name="TITLE_2_1_3">
    <p:bg>
      <p:bgPr>
        <a:blipFill>
          <a:blip r:embed="rId2">
            <a:alphaModFix/>
          </a:blip>
          <a:stretch>
            <a:fillRect/>
          </a:stretch>
        </a:blipFill>
      </p:bgPr>
    </p:bg>
    <p:spTree>
      <p:nvGrpSpPr>
        <p:cNvPr id="362" name="Shape 362"/>
        <p:cNvGrpSpPr/>
        <p:nvPr/>
      </p:nvGrpSpPr>
      <p:grpSpPr>
        <a:xfrm>
          <a:off x="0" y="0"/>
          <a:ext cx="0" cy="0"/>
          <a:chOff x="0" y="0"/>
          <a:chExt cx="0" cy="0"/>
        </a:xfrm>
      </p:grpSpPr>
      <p:sp>
        <p:nvSpPr>
          <p:cNvPr id="363" name="Google Shape;363;p114"/>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64" name="Google Shape;364;p114"/>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365" name="Google Shape;365;p114"/>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419100" lvl="0" marL="457200" algn="l">
              <a:lnSpc>
                <a:spcPct val="125000"/>
              </a:lnSpc>
              <a:spcBef>
                <a:spcPts val="0"/>
              </a:spcBef>
              <a:spcAft>
                <a:spcPts val="0"/>
              </a:spcAft>
              <a:buSzPts val="3000"/>
              <a:buChar char="●"/>
              <a:defRPr sz="3000"/>
            </a:lvl1pPr>
            <a:lvl2pPr indent="-419100" lvl="1" marL="914400" algn="l">
              <a:lnSpc>
                <a:spcPct val="125000"/>
              </a:lnSpc>
              <a:spcBef>
                <a:spcPts val="0"/>
              </a:spcBef>
              <a:spcAft>
                <a:spcPts val="0"/>
              </a:spcAft>
              <a:buSzPts val="3000"/>
              <a:buChar char="○"/>
              <a:defRPr sz="3000"/>
            </a:lvl2pPr>
            <a:lvl3pPr indent="-419100" lvl="2" marL="1371600" algn="l">
              <a:lnSpc>
                <a:spcPct val="125000"/>
              </a:lnSpc>
              <a:spcBef>
                <a:spcPts val="0"/>
              </a:spcBef>
              <a:spcAft>
                <a:spcPts val="0"/>
              </a:spcAft>
              <a:buSzPts val="3000"/>
              <a:buChar char="■"/>
              <a:defRPr sz="3000"/>
            </a:lvl3pPr>
            <a:lvl4pPr indent="-419100" lvl="3" marL="1828800" algn="l">
              <a:lnSpc>
                <a:spcPct val="125000"/>
              </a:lnSpc>
              <a:spcBef>
                <a:spcPts val="0"/>
              </a:spcBef>
              <a:spcAft>
                <a:spcPts val="0"/>
              </a:spcAft>
              <a:buSzPts val="3000"/>
              <a:buChar char="●"/>
              <a:defRPr sz="3000"/>
            </a:lvl4pPr>
            <a:lvl5pPr indent="-419100" lvl="4" marL="2286000" algn="l">
              <a:lnSpc>
                <a:spcPct val="125000"/>
              </a:lnSpc>
              <a:spcBef>
                <a:spcPts val="0"/>
              </a:spcBef>
              <a:spcAft>
                <a:spcPts val="0"/>
              </a:spcAft>
              <a:buSzPts val="3000"/>
              <a:buChar char="○"/>
              <a:defRPr sz="3000"/>
            </a:lvl5pPr>
            <a:lvl6pPr indent="-419100" lvl="5" marL="2743200" algn="l">
              <a:lnSpc>
                <a:spcPct val="125000"/>
              </a:lnSpc>
              <a:spcBef>
                <a:spcPts val="0"/>
              </a:spcBef>
              <a:spcAft>
                <a:spcPts val="0"/>
              </a:spcAft>
              <a:buSzPts val="3000"/>
              <a:buChar char="■"/>
              <a:defRPr sz="3000"/>
            </a:lvl6pPr>
            <a:lvl7pPr indent="-419100" lvl="6" marL="3200400" algn="l">
              <a:lnSpc>
                <a:spcPct val="125000"/>
              </a:lnSpc>
              <a:spcBef>
                <a:spcPts val="0"/>
              </a:spcBef>
              <a:spcAft>
                <a:spcPts val="0"/>
              </a:spcAft>
              <a:buSzPts val="3000"/>
              <a:buChar char="●"/>
              <a:defRPr sz="3000"/>
            </a:lvl7pPr>
            <a:lvl8pPr indent="-419100" lvl="7" marL="3657600" algn="l">
              <a:lnSpc>
                <a:spcPct val="125000"/>
              </a:lnSpc>
              <a:spcBef>
                <a:spcPts val="0"/>
              </a:spcBef>
              <a:spcAft>
                <a:spcPts val="0"/>
              </a:spcAft>
              <a:buSzPts val="3000"/>
              <a:buChar char="○"/>
              <a:defRPr sz="3000"/>
            </a:lvl8pPr>
            <a:lvl9pPr indent="-419100" lvl="8" marL="4114800" algn="l">
              <a:lnSpc>
                <a:spcPct val="125000"/>
              </a:lnSpc>
              <a:spcBef>
                <a:spcPts val="0"/>
              </a:spcBef>
              <a:spcAft>
                <a:spcPts val="0"/>
              </a:spcAft>
              <a:buSzPts val="3000"/>
              <a:buChar char="■"/>
              <a:defRPr sz="3000"/>
            </a:lvl9pPr>
          </a:lstStyle>
          <a:p/>
        </p:txBody>
      </p:sp>
      <p:sp>
        <p:nvSpPr>
          <p:cNvPr id="366" name="Google Shape;366;p114"/>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367" name="Google Shape;367;p114"/>
          <p:cNvSpPr txBox="1"/>
          <p:nvPr>
            <p:ph idx="3"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419100" lvl="0" marL="457200" algn="l">
              <a:lnSpc>
                <a:spcPct val="125000"/>
              </a:lnSpc>
              <a:spcBef>
                <a:spcPts val="0"/>
              </a:spcBef>
              <a:spcAft>
                <a:spcPts val="0"/>
              </a:spcAft>
              <a:buSzPts val="3000"/>
              <a:buChar char="●"/>
              <a:defRPr sz="3000"/>
            </a:lvl1pPr>
            <a:lvl2pPr indent="-419100" lvl="1" marL="914400" algn="l">
              <a:lnSpc>
                <a:spcPct val="125000"/>
              </a:lnSpc>
              <a:spcBef>
                <a:spcPts val="0"/>
              </a:spcBef>
              <a:spcAft>
                <a:spcPts val="0"/>
              </a:spcAft>
              <a:buSzPts val="3000"/>
              <a:buChar char="○"/>
              <a:defRPr sz="3000"/>
            </a:lvl2pPr>
            <a:lvl3pPr indent="-419100" lvl="2" marL="1371600" algn="l">
              <a:lnSpc>
                <a:spcPct val="125000"/>
              </a:lnSpc>
              <a:spcBef>
                <a:spcPts val="0"/>
              </a:spcBef>
              <a:spcAft>
                <a:spcPts val="0"/>
              </a:spcAft>
              <a:buSzPts val="3000"/>
              <a:buChar char="■"/>
              <a:defRPr sz="3000"/>
            </a:lvl3pPr>
            <a:lvl4pPr indent="-419100" lvl="3" marL="1828800" algn="l">
              <a:lnSpc>
                <a:spcPct val="125000"/>
              </a:lnSpc>
              <a:spcBef>
                <a:spcPts val="0"/>
              </a:spcBef>
              <a:spcAft>
                <a:spcPts val="0"/>
              </a:spcAft>
              <a:buSzPts val="3000"/>
              <a:buChar char="●"/>
              <a:defRPr sz="3000"/>
            </a:lvl4pPr>
            <a:lvl5pPr indent="-419100" lvl="4" marL="2286000" algn="l">
              <a:lnSpc>
                <a:spcPct val="125000"/>
              </a:lnSpc>
              <a:spcBef>
                <a:spcPts val="0"/>
              </a:spcBef>
              <a:spcAft>
                <a:spcPts val="0"/>
              </a:spcAft>
              <a:buSzPts val="3000"/>
              <a:buChar char="○"/>
              <a:defRPr sz="3000"/>
            </a:lvl5pPr>
            <a:lvl6pPr indent="-419100" lvl="5" marL="2743200" algn="l">
              <a:lnSpc>
                <a:spcPct val="125000"/>
              </a:lnSpc>
              <a:spcBef>
                <a:spcPts val="0"/>
              </a:spcBef>
              <a:spcAft>
                <a:spcPts val="0"/>
              </a:spcAft>
              <a:buSzPts val="3000"/>
              <a:buChar char="■"/>
              <a:defRPr sz="3000"/>
            </a:lvl6pPr>
            <a:lvl7pPr indent="-419100" lvl="6" marL="3200400" algn="l">
              <a:lnSpc>
                <a:spcPct val="125000"/>
              </a:lnSpc>
              <a:spcBef>
                <a:spcPts val="0"/>
              </a:spcBef>
              <a:spcAft>
                <a:spcPts val="0"/>
              </a:spcAft>
              <a:buSzPts val="3000"/>
              <a:buChar char="●"/>
              <a:defRPr sz="3000"/>
            </a:lvl7pPr>
            <a:lvl8pPr indent="-419100" lvl="7" marL="3657600" algn="l">
              <a:lnSpc>
                <a:spcPct val="125000"/>
              </a:lnSpc>
              <a:spcBef>
                <a:spcPts val="0"/>
              </a:spcBef>
              <a:spcAft>
                <a:spcPts val="0"/>
              </a:spcAft>
              <a:buSzPts val="3000"/>
              <a:buChar char="○"/>
              <a:defRPr sz="3000"/>
            </a:lvl8pPr>
            <a:lvl9pPr indent="-419100" lvl="8" marL="4114800" algn="l">
              <a:lnSpc>
                <a:spcPct val="125000"/>
              </a:lnSpc>
              <a:spcBef>
                <a:spcPts val="0"/>
              </a:spcBef>
              <a:spcAft>
                <a:spcPts val="0"/>
              </a:spcAft>
              <a:buSzPts val="3000"/>
              <a:buChar char="■"/>
              <a:defRPr sz="3000"/>
            </a:lvl9pPr>
          </a:lstStyle>
          <a:p/>
        </p:txBody>
      </p:sp>
      <p:pic>
        <p:nvPicPr>
          <p:cNvPr id="368" name="Google Shape;368;p114"/>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369" name="Google Shape;369;p114"/>
          <p:cNvSpPr txBox="1"/>
          <p:nvPr>
            <p:ph idx="4"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guide id="2" pos="6335">
          <p15:clr>
            <a:srgbClr val="FA7B17"/>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roduct screenshot text right">
  <p:cSld name="TITLE_2_1_1">
    <p:bg>
      <p:bgPr>
        <a:blipFill>
          <a:blip r:embed="rId2">
            <a:alphaModFix/>
          </a:blip>
          <a:stretch>
            <a:fillRect/>
          </a:stretch>
        </a:blipFill>
      </p:bgPr>
    </p:bg>
    <p:spTree>
      <p:nvGrpSpPr>
        <p:cNvPr id="370" name="Shape 370"/>
        <p:cNvGrpSpPr/>
        <p:nvPr/>
      </p:nvGrpSpPr>
      <p:grpSpPr>
        <a:xfrm>
          <a:off x="0" y="0"/>
          <a:ext cx="0" cy="0"/>
          <a:chOff x="0" y="0"/>
          <a:chExt cx="0" cy="0"/>
        </a:xfrm>
      </p:grpSpPr>
      <p:sp>
        <p:nvSpPr>
          <p:cNvPr id="371" name="Google Shape;371;p115"/>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72" name="Google Shape;372;p115"/>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373" name="Google Shape;373;p115"/>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374" name="Google Shape;374;p115"/>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7">
          <p15:clr>
            <a:srgbClr val="FA7B17"/>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roduct screenshot text left">
  <p:cSld name="TITLE_1_2">
    <p:bg>
      <p:bgPr>
        <a:blipFill>
          <a:blip r:embed="rId2">
            <a:alphaModFix/>
          </a:blip>
          <a:stretch>
            <a:fillRect/>
          </a:stretch>
        </a:blipFill>
      </p:bgPr>
    </p:bg>
    <p:spTree>
      <p:nvGrpSpPr>
        <p:cNvPr id="375" name="Shape 375"/>
        <p:cNvGrpSpPr/>
        <p:nvPr/>
      </p:nvGrpSpPr>
      <p:grpSpPr>
        <a:xfrm>
          <a:off x="0" y="0"/>
          <a:ext cx="0" cy="0"/>
          <a:chOff x="0" y="0"/>
          <a:chExt cx="0" cy="0"/>
        </a:xfrm>
      </p:grpSpPr>
      <p:sp>
        <p:nvSpPr>
          <p:cNvPr id="376" name="Google Shape;376;p116"/>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77" name="Google Shape;377;p11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378" name="Google Shape;378;p116"/>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379" name="Google Shape;379;p116"/>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380" name="Google Shape;380;p116"/>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Quote green">
  <p:cSld name="TITLE_1_1_1_1">
    <p:bg>
      <p:bgPr>
        <a:blipFill>
          <a:blip r:embed="rId2">
            <a:alphaModFix/>
          </a:blip>
          <a:stretch>
            <a:fillRect/>
          </a:stretch>
        </a:blipFill>
      </p:bgPr>
    </p:bg>
    <p:spTree>
      <p:nvGrpSpPr>
        <p:cNvPr id="381" name="Shape 381"/>
        <p:cNvGrpSpPr/>
        <p:nvPr/>
      </p:nvGrpSpPr>
      <p:grpSpPr>
        <a:xfrm>
          <a:off x="0" y="0"/>
          <a:ext cx="0" cy="0"/>
          <a:chOff x="0" y="0"/>
          <a:chExt cx="0" cy="0"/>
        </a:xfrm>
      </p:grpSpPr>
      <p:sp>
        <p:nvSpPr>
          <p:cNvPr id="382" name="Google Shape;382;p117"/>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383" name="Google Shape;383;p117"/>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384" name="Google Shape;384;p117"/>
          <p:cNvSpPr txBox="1"/>
          <p:nvPr/>
        </p:nvSpPr>
        <p:spPr>
          <a:xfrm>
            <a:off x="684499" y="3228460"/>
            <a:ext cx="987000" cy="1069200"/>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6000"/>
              <a:buFont typeface="Arial"/>
              <a:buNone/>
            </a:pPr>
            <a:r>
              <a:rPr b="0" i="0" lang="en" sz="6000" u="none" cap="none" strike="noStrike">
                <a:solidFill>
                  <a:srgbClr val="FFFFFF"/>
                </a:solidFill>
                <a:latin typeface="Merriweather"/>
                <a:ea typeface="Merriweather"/>
                <a:cs typeface="Merriweather"/>
                <a:sym typeface="Merriweather"/>
              </a:rPr>
              <a:t>“</a:t>
            </a:r>
            <a:endParaRPr b="0" i="0" sz="6000" u="none" cap="none" strike="noStrike">
              <a:solidFill>
                <a:srgbClr val="000000"/>
              </a:solidFill>
              <a:latin typeface="Merriweather"/>
              <a:ea typeface="Merriweather"/>
              <a:cs typeface="Merriweather"/>
              <a:sym typeface="Merriweather"/>
            </a:endParaRPr>
          </a:p>
        </p:txBody>
      </p:sp>
      <p:sp>
        <p:nvSpPr>
          <p:cNvPr id="385" name="Google Shape;385;p117"/>
          <p:cNvSpPr txBox="1"/>
          <p:nvPr>
            <p:ph type="title"/>
          </p:nvPr>
        </p:nvSpPr>
        <p:spPr>
          <a:xfrm>
            <a:off x="1289435" y="3380832"/>
            <a:ext cx="13248000" cy="4724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4800">
                <a:solidFill>
                  <a:srgbClr val="FFFFFF"/>
                </a:solidFill>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386" name="Google Shape;386;p117"/>
          <p:cNvSpPr txBox="1"/>
          <p:nvPr>
            <p:ph idx="1" type="subTitle"/>
          </p:nvPr>
        </p:nvSpPr>
        <p:spPr>
          <a:xfrm>
            <a:off x="1300850" y="7110600"/>
            <a:ext cx="13231200" cy="12492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a:solidFill>
                  <a:srgbClr val="FFFFFF"/>
                </a:solidFill>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Quote evergreen">
  <p:cSld name="TITLE_1_1_1_1_1">
    <p:bg>
      <p:bgPr>
        <a:blipFill>
          <a:blip r:embed="rId2">
            <a:alphaModFix/>
          </a:blip>
          <a:stretch>
            <a:fillRect/>
          </a:stretch>
        </a:blipFill>
      </p:bgPr>
    </p:bg>
    <p:spTree>
      <p:nvGrpSpPr>
        <p:cNvPr id="387" name="Shape 387"/>
        <p:cNvGrpSpPr/>
        <p:nvPr/>
      </p:nvGrpSpPr>
      <p:grpSpPr>
        <a:xfrm>
          <a:off x="0" y="0"/>
          <a:ext cx="0" cy="0"/>
          <a:chOff x="0" y="0"/>
          <a:chExt cx="0" cy="0"/>
        </a:xfrm>
      </p:grpSpPr>
      <p:sp>
        <p:nvSpPr>
          <p:cNvPr id="388" name="Google Shape;388;p118"/>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389" name="Google Shape;389;p118"/>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390" name="Google Shape;390;p118"/>
          <p:cNvSpPr txBox="1"/>
          <p:nvPr/>
        </p:nvSpPr>
        <p:spPr>
          <a:xfrm>
            <a:off x="684499" y="3228460"/>
            <a:ext cx="987000" cy="1069200"/>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6000"/>
              <a:buFont typeface="Arial"/>
              <a:buNone/>
            </a:pPr>
            <a:r>
              <a:rPr b="0" i="0" lang="en" sz="6000" u="none" cap="none" strike="noStrike">
                <a:solidFill>
                  <a:srgbClr val="FFFFFF"/>
                </a:solidFill>
                <a:latin typeface="Merriweather"/>
                <a:ea typeface="Merriweather"/>
                <a:cs typeface="Merriweather"/>
                <a:sym typeface="Merriweather"/>
              </a:rPr>
              <a:t>“</a:t>
            </a:r>
            <a:endParaRPr b="0" i="0" sz="6000" u="none" cap="none" strike="noStrike">
              <a:solidFill>
                <a:srgbClr val="000000"/>
              </a:solidFill>
              <a:latin typeface="Merriweather"/>
              <a:ea typeface="Merriweather"/>
              <a:cs typeface="Merriweather"/>
              <a:sym typeface="Merriweather"/>
            </a:endParaRPr>
          </a:p>
        </p:txBody>
      </p:sp>
      <p:sp>
        <p:nvSpPr>
          <p:cNvPr id="391" name="Google Shape;391;p118"/>
          <p:cNvSpPr txBox="1"/>
          <p:nvPr>
            <p:ph type="title"/>
          </p:nvPr>
        </p:nvSpPr>
        <p:spPr>
          <a:xfrm>
            <a:off x="1289435" y="3380832"/>
            <a:ext cx="13248000" cy="4724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4800">
                <a:solidFill>
                  <a:srgbClr val="FFFFFF"/>
                </a:solidFill>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392" name="Google Shape;392;p118"/>
          <p:cNvSpPr txBox="1"/>
          <p:nvPr>
            <p:ph idx="1" type="subTitle"/>
          </p:nvPr>
        </p:nvSpPr>
        <p:spPr>
          <a:xfrm>
            <a:off x="1300850" y="7110600"/>
            <a:ext cx="13231200" cy="12492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a:solidFill>
                  <a:srgbClr val="FFFFFF"/>
                </a:solidFill>
              </a:defRPr>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One column - evergreen">
  <p:cSld name="TITLE_1_1_2_1_1_1_2">
    <p:bg>
      <p:bgPr>
        <a:blipFill>
          <a:blip r:embed="rId2">
            <a:alphaModFix/>
          </a:blip>
          <a:stretch>
            <a:fillRect/>
          </a:stretch>
        </a:blipFill>
      </p:bgPr>
    </p:bg>
    <p:spTree>
      <p:nvGrpSpPr>
        <p:cNvPr id="393" name="Shape 393"/>
        <p:cNvGrpSpPr/>
        <p:nvPr/>
      </p:nvGrpSpPr>
      <p:grpSpPr>
        <a:xfrm>
          <a:off x="0" y="0"/>
          <a:ext cx="0" cy="0"/>
          <a:chOff x="0" y="0"/>
          <a:chExt cx="0" cy="0"/>
        </a:xfrm>
      </p:grpSpPr>
      <p:sp>
        <p:nvSpPr>
          <p:cNvPr id="394" name="Google Shape;394;p119"/>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395" name="Google Shape;395;p119"/>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396" name="Google Shape;396;p119"/>
          <p:cNvSpPr txBox="1"/>
          <p:nvPr>
            <p:ph idx="2" type="body"/>
          </p:nvPr>
        </p:nvSpPr>
        <p:spPr>
          <a:xfrm>
            <a:off x="906300" y="37550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397" name="Google Shape;397;p119"/>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398" name="Google Shape;398;p119"/>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Three column evergreen">
  <p:cSld name="TITLE_AND_BODY_1_1_1_1_1_1_1_1_1">
    <p:bg>
      <p:bgPr>
        <a:blipFill>
          <a:blip r:embed="rId2">
            <a:alphaModFix/>
          </a:blip>
          <a:stretch>
            <a:fillRect/>
          </a:stretch>
        </a:blipFill>
      </p:bgPr>
    </p:bg>
    <p:spTree>
      <p:nvGrpSpPr>
        <p:cNvPr id="399" name="Shape 399"/>
        <p:cNvGrpSpPr/>
        <p:nvPr/>
      </p:nvGrpSpPr>
      <p:grpSpPr>
        <a:xfrm>
          <a:off x="0" y="0"/>
          <a:ext cx="0" cy="0"/>
          <a:chOff x="0" y="0"/>
          <a:chExt cx="0" cy="0"/>
        </a:xfrm>
      </p:grpSpPr>
      <p:sp>
        <p:nvSpPr>
          <p:cNvPr id="400" name="Google Shape;400;p120"/>
          <p:cNvSpPr txBox="1"/>
          <p:nvPr>
            <p:ph type="title"/>
          </p:nvPr>
        </p:nvSpPr>
        <p:spPr>
          <a:xfrm>
            <a:off x="937250" y="2043300"/>
            <a:ext cx="4884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solidFill>
                  <a:srgbClr val="FFFFFF"/>
                </a:solidFill>
              </a:defRPr>
            </a:lvl1pPr>
            <a:lvl2pPr lvl="1"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9pPr>
          </a:lstStyle>
          <a:p/>
        </p:txBody>
      </p:sp>
      <p:sp>
        <p:nvSpPr>
          <p:cNvPr id="401" name="Google Shape;401;p120"/>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sp>
        <p:nvSpPr>
          <p:cNvPr id="402" name="Google Shape;402;p120"/>
          <p:cNvSpPr txBox="1"/>
          <p:nvPr>
            <p:ph idx="2" type="body"/>
          </p:nvPr>
        </p:nvSpPr>
        <p:spPr>
          <a:xfrm>
            <a:off x="939600" y="3400701"/>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403" name="Google Shape;403;p120"/>
          <p:cNvSpPr txBox="1"/>
          <p:nvPr>
            <p:ph idx="3" type="title"/>
          </p:nvPr>
        </p:nvSpPr>
        <p:spPr>
          <a:xfrm>
            <a:off x="6710894" y="2043300"/>
            <a:ext cx="4884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solidFill>
                  <a:srgbClr val="FFFFFF"/>
                </a:solidFill>
              </a:defRPr>
            </a:lvl1pPr>
            <a:lvl2pPr lvl="1"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9pPr>
          </a:lstStyle>
          <a:p/>
        </p:txBody>
      </p:sp>
      <p:sp>
        <p:nvSpPr>
          <p:cNvPr id="404" name="Google Shape;404;p120"/>
          <p:cNvSpPr txBox="1"/>
          <p:nvPr>
            <p:ph idx="4" type="body"/>
          </p:nvPr>
        </p:nvSpPr>
        <p:spPr>
          <a:xfrm>
            <a:off x="6713254" y="3400701"/>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405" name="Google Shape;405;p120"/>
          <p:cNvSpPr txBox="1"/>
          <p:nvPr>
            <p:ph idx="5" type="title"/>
          </p:nvPr>
        </p:nvSpPr>
        <p:spPr>
          <a:xfrm>
            <a:off x="12486921" y="2043300"/>
            <a:ext cx="4884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solidFill>
                  <a:srgbClr val="FFFFFF"/>
                </a:solidFill>
              </a:defRPr>
            </a:lvl1pPr>
            <a:lvl2pPr lvl="1"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sz="2800">
                <a:solidFill>
                  <a:srgbClr val="FFFFFF"/>
                </a:solidFill>
                <a:latin typeface="Nunito Sans"/>
                <a:ea typeface="Nunito Sans"/>
                <a:cs typeface="Nunito Sans"/>
                <a:sym typeface="Nunito Sans"/>
              </a:defRPr>
            </a:lvl9pPr>
          </a:lstStyle>
          <a:p/>
        </p:txBody>
      </p:sp>
      <p:sp>
        <p:nvSpPr>
          <p:cNvPr id="406" name="Google Shape;406;p120"/>
          <p:cNvSpPr txBox="1"/>
          <p:nvPr>
            <p:ph idx="6" type="body"/>
          </p:nvPr>
        </p:nvSpPr>
        <p:spPr>
          <a:xfrm>
            <a:off x="12489291" y="3400701"/>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407" name="Google Shape;407;p120"/>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08" name="Google Shape;408;p120"/>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Three column gray">
  <p:cSld name="TITLE_1_1_2_1_2_1">
    <p:bg>
      <p:bgPr>
        <a:blipFill>
          <a:blip r:embed="rId2">
            <a:alphaModFix/>
          </a:blip>
          <a:stretch>
            <a:fillRect/>
          </a:stretch>
        </a:blipFill>
      </p:bgPr>
    </p:bg>
    <p:spTree>
      <p:nvGrpSpPr>
        <p:cNvPr id="409" name="Shape 409"/>
        <p:cNvGrpSpPr/>
        <p:nvPr/>
      </p:nvGrpSpPr>
      <p:grpSpPr>
        <a:xfrm>
          <a:off x="0" y="0"/>
          <a:ext cx="0" cy="0"/>
          <a:chOff x="0" y="0"/>
          <a:chExt cx="0" cy="0"/>
        </a:xfrm>
      </p:grpSpPr>
      <p:sp>
        <p:nvSpPr>
          <p:cNvPr id="410" name="Google Shape;410;p121"/>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lvl1pPr>
            <a:lvl2pPr lvl="1" algn="l">
              <a:lnSpc>
                <a:spcPct val="100000"/>
              </a:lnSpc>
              <a:spcBef>
                <a:spcPts val="0"/>
              </a:spcBef>
              <a:spcAft>
                <a:spcPts val="0"/>
              </a:spcAft>
              <a:buSzPts val="4800"/>
              <a:buNone/>
              <a:defRPr sz="2800">
                <a:latin typeface="Nunito Sans"/>
                <a:ea typeface="Nunito Sans"/>
                <a:cs typeface="Nunito Sans"/>
                <a:sym typeface="Nunito Sans"/>
              </a:defRPr>
            </a:lvl2pPr>
            <a:lvl3pPr lvl="2" algn="l">
              <a:lnSpc>
                <a:spcPct val="100000"/>
              </a:lnSpc>
              <a:spcBef>
                <a:spcPts val="0"/>
              </a:spcBef>
              <a:spcAft>
                <a:spcPts val="0"/>
              </a:spcAft>
              <a:buSzPts val="4800"/>
              <a:buNone/>
              <a:defRPr sz="2800">
                <a:latin typeface="Nunito Sans"/>
                <a:ea typeface="Nunito Sans"/>
                <a:cs typeface="Nunito Sans"/>
                <a:sym typeface="Nunito Sans"/>
              </a:defRPr>
            </a:lvl3pPr>
            <a:lvl4pPr lvl="3" algn="l">
              <a:lnSpc>
                <a:spcPct val="100000"/>
              </a:lnSpc>
              <a:spcBef>
                <a:spcPts val="0"/>
              </a:spcBef>
              <a:spcAft>
                <a:spcPts val="0"/>
              </a:spcAft>
              <a:buSzPts val="4800"/>
              <a:buNone/>
              <a:defRPr sz="2800">
                <a:latin typeface="Nunito Sans"/>
                <a:ea typeface="Nunito Sans"/>
                <a:cs typeface="Nunito Sans"/>
                <a:sym typeface="Nunito Sans"/>
              </a:defRPr>
            </a:lvl4pPr>
            <a:lvl5pPr lvl="4" algn="l">
              <a:lnSpc>
                <a:spcPct val="100000"/>
              </a:lnSpc>
              <a:spcBef>
                <a:spcPts val="0"/>
              </a:spcBef>
              <a:spcAft>
                <a:spcPts val="0"/>
              </a:spcAft>
              <a:buSzPts val="4800"/>
              <a:buNone/>
              <a:defRPr sz="2800">
                <a:latin typeface="Nunito Sans"/>
                <a:ea typeface="Nunito Sans"/>
                <a:cs typeface="Nunito Sans"/>
                <a:sym typeface="Nunito Sans"/>
              </a:defRPr>
            </a:lvl5pPr>
            <a:lvl6pPr lvl="5" algn="l">
              <a:lnSpc>
                <a:spcPct val="100000"/>
              </a:lnSpc>
              <a:spcBef>
                <a:spcPts val="0"/>
              </a:spcBef>
              <a:spcAft>
                <a:spcPts val="0"/>
              </a:spcAft>
              <a:buSzPts val="4800"/>
              <a:buNone/>
              <a:defRPr sz="2800">
                <a:latin typeface="Nunito Sans"/>
                <a:ea typeface="Nunito Sans"/>
                <a:cs typeface="Nunito Sans"/>
                <a:sym typeface="Nunito Sans"/>
              </a:defRPr>
            </a:lvl6pPr>
            <a:lvl7pPr lvl="6" algn="l">
              <a:lnSpc>
                <a:spcPct val="100000"/>
              </a:lnSpc>
              <a:spcBef>
                <a:spcPts val="0"/>
              </a:spcBef>
              <a:spcAft>
                <a:spcPts val="0"/>
              </a:spcAft>
              <a:buSzPts val="4800"/>
              <a:buNone/>
              <a:defRPr sz="2800">
                <a:latin typeface="Nunito Sans"/>
                <a:ea typeface="Nunito Sans"/>
                <a:cs typeface="Nunito Sans"/>
                <a:sym typeface="Nunito Sans"/>
              </a:defRPr>
            </a:lvl7pPr>
            <a:lvl8pPr lvl="7" algn="l">
              <a:lnSpc>
                <a:spcPct val="100000"/>
              </a:lnSpc>
              <a:spcBef>
                <a:spcPts val="0"/>
              </a:spcBef>
              <a:spcAft>
                <a:spcPts val="0"/>
              </a:spcAft>
              <a:buSzPts val="4800"/>
              <a:buNone/>
              <a:defRPr sz="2800">
                <a:latin typeface="Nunito Sans"/>
                <a:ea typeface="Nunito Sans"/>
                <a:cs typeface="Nunito Sans"/>
                <a:sym typeface="Nunito Sans"/>
              </a:defRPr>
            </a:lvl8pPr>
            <a:lvl9pPr lvl="8" algn="l">
              <a:lnSpc>
                <a:spcPct val="100000"/>
              </a:lnSpc>
              <a:spcBef>
                <a:spcPts val="0"/>
              </a:spcBef>
              <a:spcAft>
                <a:spcPts val="0"/>
              </a:spcAft>
              <a:buSzPts val="4800"/>
              <a:buNone/>
              <a:defRPr sz="2800">
                <a:latin typeface="Nunito Sans"/>
                <a:ea typeface="Nunito Sans"/>
                <a:cs typeface="Nunito Sans"/>
                <a:sym typeface="Nunito Sans"/>
              </a:defRPr>
            </a:lvl9pPr>
          </a:lstStyle>
          <a:p/>
        </p:txBody>
      </p:sp>
      <p:sp>
        <p:nvSpPr>
          <p:cNvPr id="411" name="Google Shape;411;p121"/>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412" name="Google Shape;412;p121"/>
          <p:cNvSpPr txBox="1"/>
          <p:nvPr>
            <p:ph idx="2" type="body"/>
          </p:nvPr>
        </p:nvSpPr>
        <p:spPr>
          <a:xfrm>
            <a:off x="906300" y="34502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413" name="Google Shape;413;p121"/>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14" name="Google Shape;414;p12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415" name="Google Shape;415;p121"/>
          <p:cNvSpPr txBox="1"/>
          <p:nvPr>
            <p:ph idx="3" type="title"/>
          </p:nvPr>
        </p:nvSpPr>
        <p:spPr>
          <a:xfrm>
            <a:off x="6812600" y="20574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lvl1pPr>
            <a:lvl2pPr lvl="1" algn="l">
              <a:lnSpc>
                <a:spcPct val="100000"/>
              </a:lnSpc>
              <a:spcBef>
                <a:spcPts val="0"/>
              </a:spcBef>
              <a:spcAft>
                <a:spcPts val="0"/>
              </a:spcAft>
              <a:buSzPts val="4800"/>
              <a:buNone/>
              <a:defRPr sz="2800">
                <a:latin typeface="Nunito Sans"/>
                <a:ea typeface="Nunito Sans"/>
                <a:cs typeface="Nunito Sans"/>
                <a:sym typeface="Nunito Sans"/>
              </a:defRPr>
            </a:lvl2pPr>
            <a:lvl3pPr lvl="2" algn="l">
              <a:lnSpc>
                <a:spcPct val="100000"/>
              </a:lnSpc>
              <a:spcBef>
                <a:spcPts val="0"/>
              </a:spcBef>
              <a:spcAft>
                <a:spcPts val="0"/>
              </a:spcAft>
              <a:buSzPts val="4800"/>
              <a:buNone/>
              <a:defRPr sz="2800">
                <a:latin typeface="Nunito Sans"/>
                <a:ea typeface="Nunito Sans"/>
                <a:cs typeface="Nunito Sans"/>
                <a:sym typeface="Nunito Sans"/>
              </a:defRPr>
            </a:lvl3pPr>
            <a:lvl4pPr lvl="3" algn="l">
              <a:lnSpc>
                <a:spcPct val="100000"/>
              </a:lnSpc>
              <a:spcBef>
                <a:spcPts val="0"/>
              </a:spcBef>
              <a:spcAft>
                <a:spcPts val="0"/>
              </a:spcAft>
              <a:buSzPts val="4800"/>
              <a:buNone/>
              <a:defRPr sz="2800">
                <a:latin typeface="Nunito Sans"/>
                <a:ea typeface="Nunito Sans"/>
                <a:cs typeface="Nunito Sans"/>
                <a:sym typeface="Nunito Sans"/>
              </a:defRPr>
            </a:lvl4pPr>
            <a:lvl5pPr lvl="4" algn="l">
              <a:lnSpc>
                <a:spcPct val="100000"/>
              </a:lnSpc>
              <a:spcBef>
                <a:spcPts val="0"/>
              </a:spcBef>
              <a:spcAft>
                <a:spcPts val="0"/>
              </a:spcAft>
              <a:buSzPts val="4800"/>
              <a:buNone/>
              <a:defRPr sz="2800">
                <a:latin typeface="Nunito Sans"/>
                <a:ea typeface="Nunito Sans"/>
                <a:cs typeface="Nunito Sans"/>
                <a:sym typeface="Nunito Sans"/>
              </a:defRPr>
            </a:lvl5pPr>
            <a:lvl6pPr lvl="5" algn="l">
              <a:lnSpc>
                <a:spcPct val="100000"/>
              </a:lnSpc>
              <a:spcBef>
                <a:spcPts val="0"/>
              </a:spcBef>
              <a:spcAft>
                <a:spcPts val="0"/>
              </a:spcAft>
              <a:buSzPts val="4800"/>
              <a:buNone/>
              <a:defRPr sz="2800">
                <a:latin typeface="Nunito Sans"/>
                <a:ea typeface="Nunito Sans"/>
                <a:cs typeface="Nunito Sans"/>
                <a:sym typeface="Nunito Sans"/>
              </a:defRPr>
            </a:lvl6pPr>
            <a:lvl7pPr lvl="6" algn="l">
              <a:lnSpc>
                <a:spcPct val="100000"/>
              </a:lnSpc>
              <a:spcBef>
                <a:spcPts val="0"/>
              </a:spcBef>
              <a:spcAft>
                <a:spcPts val="0"/>
              </a:spcAft>
              <a:buSzPts val="4800"/>
              <a:buNone/>
              <a:defRPr sz="2800">
                <a:latin typeface="Nunito Sans"/>
                <a:ea typeface="Nunito Sans"/>
                <a:cs typeface="Nunito Sans"/>
                <a:sym typeface="Nunito Sans"/>
              </a:defRPr>
            </a:lvl7pPr>
            <a:lvl8pPr lvl="7" algn="l">
              <a:lnSpc>
                <a:spcPct val="100000"/>
              </a:lnSpc>
              <a:spcBef>
                <a:spcPts val="0"/>
              </a:spcBef>
              <a:spcAft>
                <a:spcPts val="0"/>
              </a:spcAft>
              <a:buSzPts val="4800"/>
              <a:buNone/>
              <a:defRPr sz="2800">
                <a:latin typeface="Nunito Sans"/>
                <a:ea typeface="Nunito Sans"/>
                <a:cs typeface="Nunito Sans"/>
                <a:sym typeface="Nunito Sans"/>
              </a:defRPr>
            </a:lvl8pPr>
            <a:lvl9pPr lvl="8" algn="l">
              <a:lnSpc>
                <a:spcPct val="100000"/>
              </a:lnSpc>
              <a:spcBef>
                <a:spcPts val="0"/>
              </a:spcBef>
              <a:spcAft>
                <a:spcPts val="0"/>
              </a:spcAft>
              <a:buSzPts val="4800"/>
              <a:buNone/>
              <a:defRPr sz="2800">
                <a:latin typeface="Nunito Sans"/>
                <a:ea typeface="Nunito Sans"/>
                <a:cs typeface="Nunito Sans"/>
                <a:sym typeface="Nunito Sans"/>
              </a:defRPr>
            </a:lvl9pPr>
          </a:lstStyle>
          <a:p/>
        </p:txBody>
      </p:sp>
      <p:sp>
        <p:nvSpPr>
          <p:cNvPr id="416" name="Google Shape;416;p121"/>
          <p:cNvSpPr txBox="1"/>
          <p:nvPr>
            <p:ph idx="4" type="body"/>
          </p:nvPr>
        </p:nvSpPr>
        <p:spPr>
          <a:xfrm>
            <a:off x="6781650" y="34643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417" name="Google Shape;417;p121"/>
          <p:cNvSpPr txBox="1"/>
          <p:nvPr>
            <p:ph idx="5" type="title"/>
          </p:nvPr>
        </p:nvSpPr>
        <p:spPr>
          <a:xfrm>
            <a:off x="12921706" y="20574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lvl1pPr>
            <a:lvl2pPr lvl="1" algn="l">
              <a:lnSpc>
                <a:spcPct val="100000"/>
              </a:lnSpc>
              <a:spcBef>
                <a:spcPts val="0"/>
              </a:spcBef>
              <a:spcAft>
                <a:spcPts val="0"/>
              </a:spcAft>
              <a:buSzPts val="4800"/>
              <a:buNone/>
              <a:defRPr sz="2800">
                <a:latin typeface="Nunito Sans"/>
                <a:ea typeface="Nunito Sans"/>
                <a:cs typeface="Nunito Sans"/>
                <a:sym typeface="Nunito Sans"/>
              </a:defRPr>
            </a:lvl2pPr>
            <a:lvl3pPr lvl="2" algn="l">
              <a:lnSpc>
                <a:spcPct val="100000"/>
              </a:lnSpc>
              <a:spcBef>
                <a:spcPts val="0"/>
              </a:spcBef>
              <a:spcAft>
                <a:spcPts val="0"/>
              </a:spcAft>
              <a:buSzPts val="4800"/>
              <a:buNone/>
              <a:defRPr sz="2800">
                <a:latin typeface="Nunito Sans"/>
                <a:ea typeface="Nunito Sans"/>
                <a:cs typeface="Nunito Sans"/>
                <a:sym typeface="Nunito Sans"/>
              </a:defRPr>
            </a:lvl3pPr>
            <a:lvl4pPr lvl="3" algn="l">
              <a:lnSpc>
                <a:spcPct val="100000"/>
              </a:lnSpc>
              <a:spcBef>
                <a:spcPts val="0"/>
              </a:spcBef>
              <a:spcAft>
                <a:spcPts val="0"/>
              </a:spcAft>
              <a:buSzPts val="4800"/>
              <a:buNone/>
              <a:defRPr sz="2800">
                <a:latin typeface="Nunito Sans"/>
                <a:ea typeface="Nunito Sans"/>
                <a:cs typeface="Nunito Sans"/>
                <a:sym typeface="Nunito Sans"/>
              </a:defRPr>
            </a:lvl4pPr>
            <a:lvl5pPr lvl="4" algn="l">
              <a:lnSpc>
                <a:spcPct val="100000"/>
              </a:lnSpc>
              <a:spcBef>
                <a:spcPts val="0"/>
              </a:spcBef>
              <a:spcAft>
                <a:spcPts val="0"/>
              </a:spcAft>
              <a:buSzPts val="4800"/>
              <a:buNone/>
              <a:defRPr sz="2800">
                <a:latin typeface="Nunito Sans"/>
                <a:ea typeface="Nunito Sans"/>
                <a:cs typeface="Nunito Sans"/>
                <a:sym typeface="Nunito Sans"/>
              </a:defRPr>
            </a:lvl5pPr>
            <a:lvl6pPr lvl="5" algn="l">
              <a:lnSpc>
                <a:spcPct val="100000"/>
              </a:lnSpc>
              <a:spcBef>
                <a:spcPts val="0"/>
              </a:spcBef>
              <a:spcAft>
                <a:spcPts val="0"/>
              </a:spcAft>
              <a:buSzPts val="4800"/>
              <a:buNone/>
              <a:defRPr sz="2800">
                <a:latin typeface="Nunito Sans"/>
                <a:ea typeface="Nunito Sans"/>
                <a:cs typeface="Nunito Sans"/>
                <a:sym typeface="Nunito Sans"/>
              </a:defRPr>
            </a:lvl6pPr>
            <a:lvl7pPr lvl="6" algn="l">
              <a:lnSpc>
                <a:spcPct val="100000"/>
              </a:lnSpc>
              <a:spcBef>
                <a:spcPts val="0"/>
              </a:spcBef>
              <a:spcAft>
                <a:spcPts val="0"/>
              </a:spcAft>
              <a:buSzPts val="4800"/>
              <a:buNone/>
              <a:defRPr sz="2800">
                <a:latin typeface="Nunito Sans"/>
                <a:ea typeface="Nunito Sans"/>
                <a:cs typeface="Nunito Sans"/>
                <a:sym typeface="Nunito Sans"/>
              </a:defRPr>
            </a:lvl7pPr>
            <a:lvl8pPr lvl="7" algn="l">
              <a:lnSpc>
                <a:spcPct val="100000"/>
              </a:lnSpc>
              <a:spcBef>
                <a:spcPts val="0"/>
              </a:spcBef>
              <a:spcAft>
                <a:spcPts val="0"/>
              </a:spcAft>
              <a:buSzPts val="4800"/>
              <a:buNone/>
              <a:defRPr sz="2800">
                <a:latin typeface="Nunito Sans"/>
                <a:ea typeface="Nunito Sans"/>
                <a:cs typeface="Nunito Sans"/>
                <a:sym typeface="Nunito Sans"/>
              </a:defRPr>
            </a:lvl8pPr>
            <a:lvl9pPr lvl="8" algn="l">
              <a:lnSpc>
                <a:spcPct val="100000"/>
              </a:lnSpc>
              <a:spcBef>
                <a:spcPts val="0"/>
              </a:spcBef>
              <a:spcAft>
                <a:spcPts val="0"/>
              </a:spcAft>
              <a:buSzPts val="4800"/>
              <a:buNone/>
              <a:defRPr sz="2800">
                <a:latin typeface="Nunito Sans"/>
                <a:ea typeface="Nunito Sans"/>
                <a:cs typeface="Nunito Sans"/>
                <a:sym typeface="Nunito Sans"/>
              </a:defRPr>
            </a:lvl9pPr>
          </a:lstStyle>
          <a:p/>
        </p:txBody>
      </p:sp>
      <p:sp>
        <p:nvSpPr>
          <p:cNvPr id="418" name="Google Shape;418;p121"/>
          <p:cNvSpPr txBox="1"/>
          <p:nvPr>
            <p:ph idx="6" type="body"/>
          </p:nvPr>
        </p:nvSpPr>
        <p:spPr>
          <a:xfrm>
            <a:off x="12890756" y="34643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Green 3">
  <p:cSld name="TITLE_1_1_3_1_1_1_2_1">
    <p:bg>
      <p:bgPr>
        <a:blipFill>
          <a:blip r:embed="rId2">
            <a:alphaModFix/>
          </a:blip>
          <a:stretch>
            <a:fillRect/>
          </a:stretch>
        </a:blipFill>
      </p:bgPr>
    </p:bg>
    <p:spTree>
      <p:nvGrpSpPr>
        <p:cNvPr id="43" name="Shape 43"/>
        <p:cNvGrpSpPr/>
        <p:nvPr/>
      </p:nvGrpSpPr>
      <p:grpSpPr>
        <a:xfrm>
          <a:off x="0" y="0"/>
          <a:ext cx="0" cy="0"/>
          <a:chOff x="0" y="0"/>
          <a:chExt cx="0" cy="0"/>
        </a:xfrm>
      </p:grpSpPr>
      <p:sp>
        <p:nvSpPr>
          <p:cNvPr id="44" name="Google Shape;44;p59"/>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45" name="Google Shape;45;p5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rgbClr val="FFFFFF"/>
                </a:solidFill>
              </a:defRPr>
            </a:lvl1pPr>
            <a:lvl2pPr lvl="1" algn="l">
              <a:lnSpc>
                <a:spcPct val="125000"/>
              </a:lnSpc>
              <a:spcBef>
                <a:spcPts val="0"/>
              </a:spcBef>
              <a:spcAft>
                <a:spcPts val="0"/>
              </a:spcAft>
              <a:buSzPts val="2200"/>
              <a:buNone/>
              <a:defRPr>
                <a:solidFill>
                  <a:srgbClr val="FFFFFF"/>
                </a:solidFill>
              </a:defRPr>
            </a:lvl2pPr>
            <a:lvl3pPr lvl="2" algn="l">
              <a:lnSpc>
                <a:spcPct val="125000"/>
              </a:lnSpc>
              <a:spcBef>
                <a:spcPts val="0"/>
              </a:spcBef>
              <a:spcAft>
                <a:spcPts val="0"/>
              </a:spcAft>
              <a:buSzPts val="2200"/>
              <a:buNone/>
              <a:defRPr>
                <a:solidFill>
                  <a:srgbClr val="FFFFFF"/>
                </a:solidFill>
              </a:defRPr>
            </a:lvl3pPr>
            <a:lvl4pPr lvl="3" algn="l">
              <a:lnSpc>
                <a:spcPct val="125000"/>
              </a:lnSpc>
              <a:spcBef>
                <a:spcPts val="0"/>
              </a:spcBef>
              <a:spcAft>
                <a:spcPts val="0"/>
              </a:spcAft>
              <a:buSzPts val="2200"/>
              <a:buNone/>
              <a:defRPr>
                <a:solidFill>
                  <a:srgbClr val="FFFFFF"/>
                </a:solidFill>
              </a:defRPr>
            </a:lvl4pPr>
            <a:lvl5pPr lvl="4" algn="l">
              <a:lnSpc>
                <a:spcPct val="125000"/>
              </a:lnSpc>
              <a:spcBef>
                <a:spcPts val="0"/>
              </a:spcBef>
              <a:spcAft>
                <a:spcPts val="0"/>
              </a:spcAft>
              <a:buSzPts val="2200"/>
              <a:buNone/>
              <a:defRPr>
                <a:solidFill>
                  <a:srgbClr val="FFFFFF"/>
                </a:solidFill>
              </a:defRPr>
            </a:lvl5pPr>
            <a:lvl6pPr lvl="5" algn="l">
              <a:lnSpc>
                <a:spcPct val="125000"/>
              </a:lnSpc>
              <a:spcBef>
                <a:spcPts val="0"/>
              </a:spcBef>
              <a:spcAft>
                <a:spcPts val="0"/>
              </a:spcAft>
              <a:buSzPts val="2200"/>
              <a:buNone/>
              <a:defRPr>
                <a:solidFill>
                  <a:srgbClr val="FFFFFF"/>
                </a:solidFill>
              </a:defRPr>
            </a:lvl6pPr>
            <a:lvl7pPr lvl="6" algn="l">
              <a:lnSpc>
                <a:spcPct val="125000"/>
              </a:lnSpc>
              <a:spcBef>
                <a:spcPts val="0"/>
              </a:spcBef>
              <a:spcAft>
                <a:spcPts val="0"/>
              </a:spcAft>
              <a:buSzPts val="2200"/>
              <a:buNone/>
              <a:defRPr>
                <a:solidFill>
                  <a:srgbClr val="FFFFFF"/>
                </a:solidFill>
              </a:defRPr>
            </a:lvl7pPr>
            <a:lvl8pPr lvl="7" algn="l">
              <a:lnSpc>
                <a:spcPct val="125000"/>
              </a:lnSpc>
              <a:spcBef>
                <a:spcPts val="0"/>
              </a:spcBef>
              <a:spcAft>
                <a:spcPts val="0"/>
              </a:spcAft>
              <a:buSzPts val="2200"/>
              <a:buNone/>
              <a:defRPr>
                <a:solidFill>
                  <a:srgbClr val="FFFFFF"/>
                </a:solidFill>
              </a:defRPr>
            </a:lvl8pPr>
            <a:lvl9pPr lvl="8" algn="l">
              <a:lnSpc>
                <a:spcPct val="125000"/>
              </a:lnSpc>
              <a:spcBef>
                <a:spcPts val="0"/>
              </a:spcBef>
              <a:spcAft>
                <a:spcPts val="0"/>
              </a:spcAft>
              <a:buSzPts val="2200"/>
              <a:buNone/>
              <a:defRPr>
                <a:solidFill>
                  <a:srgbClr val="FFFFFF"/>
                </a:solidFill>
              </a:defRPr>
            </a:lvl9pPr>
          </a:lstStyle>
          <a:p/>
        </p:txBody>
      </p:sp>
      <p:pic>
        <p:nvPicPr>
          <p:cNvPr id="46" name="Google Shape;46;p59"/>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
        <p:nvSpPr>
          <p:cNvPr id="47" name="Google Shape;47;p59"/>
          <p:cNvSpPr txBox="1"/>
          <p:nvPr>
            <p:ph type="title"/>
          </p:nvPr>
        </p:nvSpPr>
        <p:spPr>
          <a:xfrm>
            <a:off x="927255" y="2054771"/>
            <a:ext cx="8206800" cy="11550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8400">
                <a:solidFill>
                  <a:srgbClr val="FFFFFF"/>
                </a:solidFill>
              </a:defRPr>
            </a:lvl1pPr>
            <a:lvl2pPr lvl="1"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Three column white">
  <p:cSld name="TITLE_1_1_2_3_2_1">
    <p:spTree>
      <p:nvGrpSpPr>
        <p:cNvPr id="419" name="Shape 419"/>
        <p:cNvGrpSpPr/>
        <p:nvPr/>
      </p:nvGrpSpPr>
      <p:grpSpPr>
        <a:xfrm>
          <a:off x="0" y="0"/>
          <a:ext cx="0" cy="0"/>
          <a:chOff x="0" y="0"/>
          <a:chExt cx="0" cy="0"/>
        </a:xfrm>
      </p:grpSpPr>
      <p:sp>
        <p:nvSpPr>
          <p:cNvPr id="420" name="Google Shape;420;p122"/>
          <p:cNvSpPr txBox="1"/>
          <p:nvPr>
            <p:ph type="title"/>
          </p:nvPr>
        </p:nvSpPr>
        <p:spPr>
          <a:xfrm>
            <a:off x="918880" y="2043300"/>
            <a:ext cx="4884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lvl1pPr>
            <a:lvl2pPr lvl="1" algn="l">
              <a:lnSpc>
                <a:spcPct val="100000"/>
              </a:lnSpc>
              <a:spcBef>
                <a:spcPts val="0"/>
              </a:spcBef>
              <a:spcAft>
                <a:spcPts val="0"/>
              </a:spcAft>
              <a:buSzPts val="4800"/>
              <a:buNone/>
              <a:defRPr sz="2800">
                <a:latin typeface="Nunito Sans"/>
                <a:ea typeface="Nunito Sans"/>
                <a:cs typeface="Nunito Sans"/>
                <a:sym typeface="Nunito Sans"/>
              </a:defRPr>
            </a:lvl2pPr>
            <a:lvl3pPr lvl="2" algn="l">
              <a:lnSpc>
                <a:spcPct val="100000"/>
              </a:lnSpc>
              <a:spcBef>
                <a:spcPts val="0"/>
              </a:spcBef>
              <a:spcAft>
                <a:spcPts val="0"/>
              </a:spcAft>
              <a:buSzPts val="4800"/>
              <a:buNone/>
              <a:defRPr sz="2800">
                <a:latin typeface="Nunito Sans"/>
                <a:ea typeface="Nunito Sans"/>
                <a:cs typeface="Nunito Sans"/>
                <a:sym typeface="Nunito Sans"/>
              </a:defRPr>
            </a:lvl3pPr>
            <a:lvl4pPr lvl="3" algn="l">
              <a:lnSpc>
                <a:spcPct val="100000"/>
              </a:lnSpc>
              <a:spcBef>
                <a:spcPts val="0"/>
              </a:spcBef>
              <a:spcAft>
                <a:spcPts val="0"/>
              </a:spcAft>
              <a:buSzPts val="4800"/>
              <a:buNone/>
              <a:defRPr sz="2800">
                <a:latin typeface="Nunito Sans"/>
                <a:ea typeface="Nunito Sans"/>
                <a:cs typeface="Nunito Sans"/>
                <a:sym typeface="Nunito Sans"/>
              </a:defRPr>
            </a:lvl4pPr>
            <a:lvl5pPr lvl="4" algn="l">
              <a:lnSpc>
                <a:spcPct val="100000"/>
              </a:lnSpc>
              <a:spcBef>
                <a:spcPts val="0"/>
              </a:spcBef>
              <a:spcAft>
                <a:spcPts val="0"/>
              </a:spcAft>
              <a:buSzPts val="4800"/>
              <a:buNone/>
              <a:defRPr sz="2800">
                <a:latin typeface="Nunito Sans"/>
                <a:ea typeface="Nunito Sans"/>
                <a:cs typeface="Nunito Sans"/>
                <a:sym typeface="Nunito Sans"/>
              </a:defRPr>
            </a:lvl5pPr>
            <a:lvl6pPr lvl="5" algn="l">
              <a:lnSpc>
                <a:spcPct val="100000"/>
              </a:lnSpc>
              <a:spcBef>
                <a:spcPts val="0"/>
              </a:spcBef>
              <a:spcAft>
                <a:spcPts val="0"/>
              </a:spcAft>
              <a:buSzPts val="4800"/>
              <a:buNone/>
              <a:defRPr sz="2800">
                <a:latin typeface="Nunito Sans"/>
                <a:ea typeface="Nunito Sans"/>
                <a:cs typeface="Nunito Sans"/>
                <a:sym typeface="Nunito Sans"/>
              </a:defRPr>
            </a:lvl6pPr>
            <a:lvl7pPr lvl="6" algn="l">
              <a:lnSpc>
                <a:spcPct val="100000"/>
              </a:lnSpc>
              <a:spcBef>
                <a:spcPts val="0"/>
              </a:spcBef>
              <a:spcAft>
                <a:spcPts val="0"/>
              </a:spcAft>
              <a:buSzPts val="4800"/>
              <a:buNone/>
              <a:defRPr sz="2800">
                <a:latin typeface="Nunito Sans"/>
                <a:ea typeface="Nunito Sans"/>
                <a:cs typeface="Nunito Sans"/>
                <a:sym typeface="Nunito Sans"/>
              </a:defRPr>
            </a:lvl7pPr>
            <a:lvl8pPr lvl="7" algn="l">
              <a:lnSpc>
                <a:spcPct val="100000"/>
              </a:lnSpc>
              <a:spcBef>
                <a:spcPts val="0"/>
              </a:spcBef>
              <a:spcAft>
                <a:spcPts val="0"/>
              </a:spcAft>
              <a:buSzPts val="4800"/>
              <a:buNone/>
              <a:defRPr sz="2800">
                <a:latin typeface="Nunito Sans"/>
                <a:ea typeface="Nunito Sans"/>
                <a:cs typeface="Nunito Sans"/>
                <a:sym typeface="Nunito Sans"/>
              </a:defRPr>
            </a:lvl8pPr>
            <a:lvl9pPr lvl="8" algn="l">
              <a:lnSpc>
                <a:spcPct val="100000"/>
              </a:lnSpc>
              <a:spcBef>
                <a:spcPts val="0"/>
              </a:spcBef>
              <a:spcAft>
                <a:spcPts val="0"/>
              </a:spcAft>
              <a:buSzPts val="4800"/>
              <a:buNone/>
              <a:defRPr sz="2800">
                <a:latin typeface="Nunito Sans"/>
                <a:ea typeface="Nunito Sans"/>
                <a:cs typeface="Nunito Sans"/>
                <a:sym typeface="Nunito Sans"/>
              </a:defRPr>
            </a:lvl9pPr>
          </a:lstStyle>
          <a:p/>
        </p:txBody>
      </p:sp>
      <p:sp>
        <p:nvSpPr>
          <p:cNvPr id="421" name="Google Shape;421;p122"/>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422" name="Google Shape;422;p122"/>
          <p:cNvSpPr txBox="1"/>
          <p:nvPr>
            <p:ph idx="2" type="body"/>
          </p:nvPr>
        </p:nvSpPr>
        <p:spPr>
          <a:xfrm>
            <a:off x="921230" y="3400701"/>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423" name="Google Shape;423;p122"/>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24" name="Google Shape;424;p122"/>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
        <p:nvSpPr>
          <p:cNvPr id="425" name="Google Shape;425;p122"/>
          <p:cNvSpPr txBox="1"/>
          <p:nvPr>
            <p:ph idx="3" type="title"/>
          </p:nvPr>
        </p:nvSpPr>
        <p:spPr>
          <a:xfrm>
            <a:off x="6710894" y="2043300"/>
            <a:ext cx="4884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lvl1pPr>
            <a:lvl2pPr lvl="1" algn="l">
              <a:lnSpc>
                <a:spcPct val="100000"/>
              </a:lnSpc>
              <a:spcBef>
                <a:spcPts val="0"/>
              </a:spcBef>
              <a:spcAft>
                <a:spcPts val="0"/>
              </a:spcAft>
              <a:buSzPts val="4800"/>
              <a:buNone/>
              <a:defRPr sz="2800">
                <a:latin typeface="Nunito Sans"/>
                <a:ea typeface="Nunito Sans"/>
                <a:cs typeface="Nunito Sans"/>
                <a:sym typeface="Nunito Sans"/>
              </a:defRPr>
            </a:lvl2pPr>
            <a:lvl3pPr lvl="2" algn="l">
              <a:lnSpc>
                <a:spcPct val="100000"/>
              </a:lnSpc>
              <a:spcBef>
                <a:spcPts val="0"/>
              </a:spcBef>
              <a:spcAft>
                <a:spcPts val="0"/>
              </a:spcAft>
              <a:buSzPts val="4800"/>
              <a:buNone/>
              <a:defRPr sz="2800">
                <a:latin typeface="Nunito Sans"/>
                <a:ea typeface="Nunito Sans"/>
                <a:cs typeface="Nunito Sans"/>
                <a:sym typeface="Nunito Sans"/>
              </a:defRPr>
            </a:lvl3pPr>
            <a:lvl4pPr lvl="3" algn="l">
              <a:lnSpc>
                <a:spcPct val="100000"/>
              </a:lnSpc>
              <a:spcBef>
                <a:spcPts val="0"/>
              </a:spcBef>
              <a:spcAft>
                <a:spcPts val="0"/>
              </a:spcAft>
              <a:buSzPts val="4800"/>
              <a:buNone/>
              <a:defRPr sz="2800">
                <a:latin typeface="Nunito Sans"/>
                <a:ea typeface="Nunito Sans"/>
                <a:cs typeface="Nunito Sans"/>
                <a:sym typeface="Nunito Sans"/>
              </a:defRPr>
            </a:lvl4pPr>
            <a:lvl5pPr lvl="4" algn="l">
              <a:lnSpc>
                <a:spcPct val="100000"/>
              </a:lnSpc>
              <a:spcBef>
                <a:spcPts val="0"/>
              </a:spcBef>
              <a:spcAft>
                <a:spcPts val="0"/>
              </a:spcAft>
              <a:buSzPts val="4800"/>
              <a:buNone/>
              <a:defRPr sz="2800">
                <a:latin typeface="Nunito Sans"/>
                <a:ea typeface="Nunito Sans"/>
                <a:cs typeface="Nunito Sans"/>
                <a:sym typeface="Nunito Sans"/>
              </a:defRPr>
            </a:lvl5pPr>
            <a:lvl6pPr lvl="5" algn="l">
              <a:lnSpc>
                <a:spcPct val="100000"/>
              </a:lnSpc>
              <a:spcBef>
                <a:spcPts val="0"/>
              </a:spcBef>
              <a:spcAft>
                <a:spcPts val="0"/>
              </a:spcAft>
              <a:buSzPts val="4800"/>
              <a:buNone/>
              <a:defRPr sz="2800">
                <a:latin typeface="Nunito Sans"/>
                <a:ea typeface="Nunito Sans"/>
                <a:cs typeface="Nunito Sans"/>
                <a:sym typeface="Nunito Sans"/>
              </a:defRPr>
            </a:lvl6pPr>
            <a:lvl7pPr lvl="6" algn="l">
              <a:lnSpc>
                <a:spcPct val="100000"/>
              </a:lnSpc>
              <a:spcBef>
                <a:spcPts val="0"/>
              </a:spcBef>
              <a:spcAft>
                <a:spcPts val="0"/>
              </a:spcAft>
              <a:buSzPts val="4800"/>
              <a:buNone/>
              <a:defRPr sz="2800">
                <a:latin typeface="Nunito Sans"/>
                <a:ea typeface="Nunito Sans"/>
                <a:cs typeface="Nunito Sans"/>
                <a:sym typeface="Nunito Sans"/>
              </a:defRPr>
            </a:lvl7pPr>
            <a:lvl8pPr lvl="7" algn="l">
              <a:lnSpc>
                <a:spcPct val="100000"/>
              </a:lnSpc>
              <a:spcBef>
                <a:spcPts val="0"/>
              </a:spcBef>
              <a:spcAft>
                <a:spcPts val="0"/>
              </a:spcAft>
              <a:buSzPts val="4800"/>
              <a:buNone/>
              <a:defRPr sz="2800">
                <a:latin typeface="Nunito Sans"/>
                <a:ea typeface="Nunito Sans"/>
                <a:cs typeface="Nunito Sans"/>
                <a:sym typeface="Nunito Sans"/>
              </a:defRPr>
            </a:lvl8pPr>
            <a:lvl9pPr lvl="8" algn="l">
              <a:lnSpc>
                <a:spcPct val="100000"/>
              </a:lnSpc>
              <a:spcBef>
                <a:spcPts val="0"/>
              </a:spcBef>
              <a:spcAft>
                <a:spcPts val="0"/>
              </a:spcAft>
              <a:buSzPts val="4800"/>
              <a:buNone/>
              <a:defRPr sz="2800">
                <a:latin typeface="Nunito Sans"/>
                <a:ea typeface="Nunito Sans"/>
                <a:cs typeface="Nunito Sans"/>
                <a:sym typeface="Nunito Sans"/>
              </a:defRPr>
            </a:lvl9pPr>
          </a:lstStyle>
          <a:p/>
        </p:txBody>
      </p:sp>
      <p:sp>
        <p:nvSpPr>
          <p:cNvPr id="426" name="Google Shape;426;p122"/>
          <p:cNvSpPr txBox="1"/>
          <p:nvPr>
            <p:ph idx="4" type="body"/>
          </p:nvPr>
        </p:nvSpPr>
        <p:spPr>
          <a:xfrm>
            <a:off x="6713254" y="3400701"/>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427" name="Google Shape;427;p122"/>
          <p:cNvSpPr txBox="1"/>
          <p:nvPr>
            <p:ph idx="5" type="title"/>
          </p:nvPr>
        </p:nvSpPr>
        <p:spPr>
          <a:xfrm>
            <a:off x="12486921" y="2043300"/>
            <a:ext cx="4884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2800"/>
            </a:lvl1pPr>
            <a:lvl2pPr lvl="1" algn="l">
              <a:lnSpc>
                <a:spcPct val="100000"/>
              </a:lnSpc>
              <a:spcBef>
                <a:spcPts val="0"/>
              </a:spcBef>
              <a:spcAft>
                <a:spcPts val="0"/>
              </a:spcAft>
              <a:buSzPts val="4800"/>
              <a:buNone/>
              <a:defRPr sz="2800">
                <a:latin typeface="Nunito Sans"/>
                <a:ea typeface="Nunito Sans"/>
                <a:cs typeface="Nunito Sans"/>
                <a:sym typeface="Nunito Sans"/>
              </a:defRPr>
            </a:lvl2pPr>
            <a:lvl3pPr lvl="2" algn="l">
              <a:lnSpc>
                <a:spcPct val="100000"/>
              </a:lnSpc>
              <a:spcBef>
                <a:spcPts val="0"/>
              </a:spcBef>
              <a:spcAft>
                <a:spcPts val="0"/>
              </a:spcAft>
              <a:buSzPts val="4800"/>
              <a:buNone/>
              <a:defRPr sz="2800">
                <a:latin typeface="Nunito Sans"/>
                <a:ea typeface="Nunito Sans"/>
                <a:cs typeface="Nunito Sans"/>
                <a:sym typeface="Nunito Sans"/>
              </a:defRPr>
            </a:lvl3pPr>
            <a:lvl4pPr lvl="3" algn="l">
              <a:lnSpc>
                <a:spcPct val="100000"/>
              </a:lnSpc>
              <a:spcBef>
                <a:spcPts val="0"/>
              </a:spcBef>
              <a:spcAft>
                <a:spcPts val="0"/>
              </a:spcAft>
              <a:buSzPts val="4800"/>
              <a:buNone/>
              <a:defRPr sz="2800">
                <a:latin typeface="Nunito Sans"/>
                <a:ea typeface="Nunito Sans"/>
                <a:cs typeface="Nunito Sans"/>
                <a:sym typeface="Nunito Sans"/>
              </a:defRPr>
            </a:lvl4pPr>
            <a:lvl5pPr lvl="4" algn="l">
              <a:lnSpc>
                <a:spcPct val="100000"/>
              </a:lnSpc>
              <a:spcBef>
                <a:spcPts val="0"/>
              </a:spcBef>
              <a:spcAft>
                <a:spcPts val="0"/>
              </a:spcAft>
              <a:buSzPts val="4800"/>
              <a:buNone/>
              <a:defRPr sz="2800">
                <a:latin typeface="Nunito Sans"/>
                <a:ea typeface="Nunito Sans"/>
                <a:cs typeface="Nunito Sans"/>
                <a:sym typeface="Nunito Sans"/>
              </a:defRPr>
            </a:lvl5pPr>
            <a:lvl6pPr lvl="5" algn="l">
              <a:lnSpc>
                <a:spcPct val="100000"/>
              </a:lnSpc>
              <a:spcBef>
                <a:spcPts val="0"/>
              </a:spcBef>
              <a:spcAft>
                <a:spcPts val="0"/>
              </a:spcAft>
              <a:buSzPts val="4800"/>
              <a:buNone/>
              <a:defRPr sz="2800">
                <a:latin typeface="Nunito Sans"/>
                <a:ea typeface="Nunito Sans"/>
                <a:cs typeface="Nunito Sans"/>
                <a:sym typeface="Nunito Sans"/>
              </a:defRPr>
            </a:lvl6pPr>
            <a:lvl7pPr lvl="6" algn="l">
              <a:lnSpc>
                <a:spcPct val="100000"/>
              </a:lnSpc>
              <a:spcBef>
                <a:spcPts val="0"/>
              </a:spcBef>
              <a:spcAft>
                <a:spcPts val="0"/>
              </a:spcAft>
              <a:buSzPts val="4800"/>
              <a:buNone/>
              <a:defRPr sz="2800">
                <a:latin typeface="Nunito Sans"/>
                <a:ea typeface="Nunito Sans"/>
                <a:cs typeface="Nunito Sans"/>
                <a:sym typeface="Nunito Sans"/>
              </a:defRPr>
            </a:lvl7pPr>
            <a:lvl8pPr lvl="7" algn="l">
              <a:lnSpc>
                <a:spcPct val="100000"/>
              </a:lnSpc>
              <a:spcBef>
                <a:spcPts val="0"/>
              </a:spcBef>
              <a:spcAft>
                <a:spcPts val="0"/>
              </a:spcAft>
              <a:buSzPts val="4800"/>
              <a:buNone/>
              <a:defRPr sz="2800">
                <a:latin typeface="Nunito Sans"/>
                <a:ea typeface="Nunito Sans"/>
                <a:cs typeface="Nunito Sans"/>
                <a:sym typeface="Nunito Sans"/>
              </a:defRPr>
            </a:lvl8pPr>
            <a:lvl9pPr lvl="8" algn="l">
              <a:lnSpc>
                <a:spcPct val="100000"/>
              </a:lnSpc>
              <a:spcBef>
                <a:spcPts val="0"/>
              </a:spcBef>
              <a:spcAft>
                <a:spcPts val="0"/>
              </a:spcAft>
              <a:buSzPts val="4800"/>
              <a:buNone/>
              <a:defRPr sz="2800">
                <a:latin typeface="Nunito Sans"/>
                <a:ea typeface="Nunito Sans"/>
                <a:cs typeface="Nunito Sans"/>
                <a:sym typeface="Nunito Sans"/>
              </a:defRPr>
            </a:lvl9pPr>
          </a:lstStyle>
          <a:p/>
        </p:txBody>
      </p:sp>
      <p:sp>
        <p:nvSpPr>
          <p:cNvPr id="428" name="Google Shape;428;p122"/>
          <p:cNvSpPr txBox="1"/>
          <p:nvPr>
            <p:ph idx="6" type="body"/>
          </p:nvPr>
        </p:nvSpPr>
        <p:spPr>
          <a:xfrm>
            <a:off x="12489291" y="3400701"/>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Three column white 2">
  <p:cSld name="TITLE_1_1_2_3_1_1_1">
    <p:spTree>
      <p:nvGrpSpPr>
        <p:cNvPr id="429" name="Shape 429"/>
        <p:cNvGrpSpPr/>
        <p:nvPr/>
      </p:nvGrpSpPr>
      <p:grpSpPr>
        <a:xfrm>
          <a:off x="0" y="0"/>
          <a:ext cx="0" cy="0"/>
          <a:chOff x="0" y="0"/>
          <a:chExt cx="0" cy="0"/>
        </a:xfrm>
      </p:grpSpPr>
      <p:sp>
        <p:nvSpPr>
          <p:cNvPr id="430" name="Google Shape;430;p12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431" name="Google Shape;431;p123"/>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32" name="Google Shape;432;p123"/>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
        <p:nvSpPr>
          <p:cNvPr id="433" name="Google Shape;433;p123"/>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434" name="Google Shape;434;p123"/>
          <p:cNvSpPr txBox="1"/>
          <p:nvPr>
            <p:ph idx="2" type="body"/>
          </p:nvPr>
        </p:nvSpPr>
        <p:spPr>
          <a:xfrm>
            <a:off x="939600" y="3196952"/>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435" name="Google Shape;435;p123"/>
          <p:cNvSpPr txBox="1"/>
          <p:nvPr>
            <p:ph idx="3" type="body"/>
          </p:nvPr>
        </p:nvSpPr>
        <p:spPr>
          <a:xfrm>
            <a:off x="6713254" y="3196952"/>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436" name="Google Shape;436;p123"/>
          <p:cNvSpPr txBox="1"/>
          <p:nvPr>
            <p:ph idx="4" type="body"/>
          </p:nvPr>
        </p:nvSpPr>
        <p:spPr>
          <a:xfrm>
            <a:off x="12489291" y="3196952"/>
            <a:ext cx="4884000" cy="5368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Quad gray">
  <p:cSld name="TITLE_1_1_2_1_1_1_1">
    <p:bg>
      <p:bgPr>
        <a:blipFill>
          <a:blip r:embed="rId2">
            <a:alphaModFix/>
          </a:blip>
          <a:stretch>
            <a:fillRect/>
          </a:stretch>
        </a:blipFill>
      </p:bgPr>
    </p:bg>
    <p:spTree>
      <p:nvGrpSpPr>
        <p:cNvPr id="437" name="Shape 437"/>
        <p:cNvGrpSpPr/>
        <p:nvPr/>
      </p:nvGrpSpPr>
      <p:grpSpPr>
        <a:xfrm>
          <a:off x="0" y="0"/>
          <a:ext cx="0" cy="0"/>
          <a:chOff x="0" y="0"/>
          <a:chExt cx="0" cy="0"/>
        </a:xfrm>
      </p:grpSpPr>
      <p:sp>
        <p:nvSpPr>
          <p:cNvPr id="438" name="Google Shape;438;p124"/>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39" name="Google Shape;439;p124"/>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
        <p:nvSpPr>
          <p:cNvPr id="440" name="Google Shape;440;p124"/>
          <p:cNvSpPr txBox="1"/>
          <p:nvPr>
            <p:ph type="title"/>
          </p:nvPr>
        </p:nvSpPr>
        <p:spPr>
          <a:xfrm>
            <a:off x="940950" y="890900"/>
            <a:ext cx="7275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3000">
                <a:solidFill>
                  <a:schemeClr val="dk1"/>
                </a:solidFill>
              </a:defRPr>
            </a:lvl1pPr>
            <a:lvl2pPr lvl="1"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9pPr>
          </a:lstStyle>
          <a:p/>
        </p:txBody>
      </p:sp>
      <p:sp>
        <p:nvSpPr>
          <p:cNvPr id="441" name="Google Shape;441;p124"/>
          <p:cNvSpPr txBox="1"/>
          <p:nvPr>
            <p:ph idx="1" type="body"/>
          </p:nvPr>
        </p:nvSpPr>
        <p:spPr>
          <a:xfrm>
            <a:off x="906300" y="1773850"/>
            <a:ext cx="7275000" cy="1777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442" name="Google Shape;442;p124"/>
          <p:cNvSpPr txBox="1"/>
          <p:nvPr>
            <p:ph idx="2" type="title"/>
          </p:nvPr>
        </p:nvSpPr>
        <p:spPr>
          <a:xfrm>
            <a:off x="10095000" y="890900"/>
            <a:ext cx="7275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3000">
                <a:solidFill>
                  <a:schemeClr val="dk1"/>
                </a:solidFill>
              </a:defRPr>
            </a:lvl1pPr>
            <a:lvl2pPr lvl="1"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9pPr>
          </a:lstStyle>
          <a:p/>
        </p:txBody>
      </p:sp>
      <p:sp>
        <p:nvSpPr>
          <p:cNvPr id="443" name="Google Shape;443;p124"/>
          <p:cNvSpPr txBox="1"/>
          <p:nvPr>
            <p:ph idx="3" type="body"/>
          </p:nvPr>
        </p:nvSpPr>
        <p:spPr>
          <a:xfrm>
            <a:off x="10060350" y="1773850"/>
            <a:ext cx="7275000" cy="1777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444" name="Google Shape;444;p124"/>
          <p:cNvSpPr txBox="1"/>
          <p:nvPr>
            <p:ph idx="4" type="title"/>
          </p:nvPr>
        </p:nvSpPr>
        <p:spPr>
          <a:xfrm>
            <a:off x="946800" y="5924800"/>
            <a:ext cx="7275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3000">
                <a:solidFill>
                  <a:schemeClr val="dk1"/>
                </a:solidFill>
              </a:defRPr>
            </a:lvl1pPr>
            <a:lvl2pPr lvl="1"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9pPr>
          </a:lstStyle>
          <a:p/>
        </p:txBody>
      </p:sp>
      <p:sp>
        <p:nvSpPr>
          <p:cNvPr id="445" name="Google Shape;445;p124"/>
          <p:cNvSpPr txBox="1"/>
          <p:nvPr>
            <p:ph idx="5" type="body"/>
          </p:nvPr>
        </p:nvSpPr>
        <p:spPr>
          <a:xfrm>
            <a:off x="912150" y="6807750"/>
            <a:ext cx="7275000" cy="1777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446" name="Google Shape;446;p124"/>
          <p:cNvSpPr txBox="1"/>
          <p:nvPr>
            <p:ph idx="6" type="title"/>
          </p:nvPr>
        </p:nvSpPr>
        <p:spPr>
          <a:xfrm>
            <a:off x="10100850" y="5924800"/>
            <a:ext cx="7275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3000">
                <a:solidFill>
                  <a:schemeClr val="dk1"/>
                </a:solidFill>
              </a:defRPr>
            </a:lvl1pPr>
            <a:lvl2pPr lvl="1"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sz="3000">
                <a:solidFill>
                  <a:schemeClr val="dk1"/>
                </a:solidFill>
                <a:latin typeface="Nunito Sans"/>
                <a:ea typeface="Nunito Sans"/>
                <a:cs typeface="Nunito Sans"/>
                <a:sym typeface="Nunito Sans"/>
              </a:defRPr>
            </a:lvl9pPr>
          </a:lstStyle>
          <a:p/>
        </p:txBody>
      </p:sp>
      <p:sp>
        <p:nvSpPr>
          <p:cNvPr id="447" name="Google Shape;447;p124"/>
          <p:cNvSpPr txBox="1"/>
          <p:nvPr>
            <p:ph idx="7" type="body"/>
          </p:nvPr>
        </p:nvSpPr>
        <p:spPr>
          <a:xfrm>
            <a:off x="10066200" y="6807750"/>
            <a:ext cx="7275000" cy="1777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Quad evergreen">
  <p:cSld name="TITLE_1_1_2_1_1_1_1_2">
    <p:bg>
      <p:bgPr>
        <a:blipFill>
          <a:blip r:embed="rId2">
            <a:alphaModFix/>
          </a:blip>
          <a:stretch>
            <a:fillRect/>
          </a:stretch>
        </a:blipFill>
      </p:bgPr>
    </p:bg>
    <p:spTree>
      <p:nvGrpSpPr>
        <p:cNvPr id="448" name="Shape 448"/>
        <p:cNvGrpSpPr/>
        <p:nvPr/>
      </p:nvGrpSpPr>
      <p:grpSpPr>
        <a:xfrm>
          <a:off x="0" y="0"/>
          <a:ext cx="0" cy="0"/>
          <a:chOff x="0" y="0"/>
          <a:chExt cx="0" cy="0"/>
        </a:xfrm>
      </p:grpSpPr>
      <p:sp>
        <p:nvSpPr>
          <p:cNvPr id="449" name="Google Shape;449;p125"/>
          <p:cNvSpPr txBox="1"/>
          <p:nvPr>
            <p:ph type="title"/>
          </p:nvPr>
        </p:nvSpPr>
        <p:spPr>
          <a:xfrm>
            <a:off x="940950" y="890900"/>
            <a:ext cx="7275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3000">
                <a:solidFill>
                  <a:srgbClr val="FFFFFF"/>
                </a:solidFill>
              </a:defRPr>
            </a:lvl1pPr>
            <a:lvl2pPr lvl="1"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9pPr>
          </a:lstStyle>
          <a:p/>
        </p:txBody>
      </p:sp>
      <p:sp>
        <p:nvSpPr>
          <p:cNvPr id="450" name="Google Shape;450;p125"/>
          <p:cNvSpPr txBox="1"/>
          <p:nvPr>
            <p:ph idx="1" type="body"/>
          </p:nvPr>
        </p:nvSpPr>
        <p:spPr>
          <a:xfrm>
            <a:off x="906300" y="1773850"/>
            <a:ext cx="7275000" cy="1777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451" name="Google Shape;451;p125"/>
          <p:cNvSpPr txBox="1"/>
          <p:nvPr>
            <p:ph idx="2" type="title"/>
          </p:nvPr>
        </p:nvSpPr>
        <p:spPr>
          <a:xfrm>
            <a:off x="10095000" y="890900"/>
            <a:ext cx="7275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3000">
                <a:solidFill>
                  <a:srgbClr val="FFFFFF"/>
                </a:solidFill>
              </a:defRPr>
            </a:lvl1pPr>
            <a:lvl2pPr lvl="1"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9pPr>
          </a:lstStyle>
          <a:p/>
        </p:txBody>
      </p:sp>
      <p:sp>
        <p:nvSpPr>
          <p:cNvPr id="452" name="Google Shape;452;p125"/>
          <p:cNvSpPr txBox="1"/>
          <p:nvPr>
            <p:ph idx="3" type="body"/>
          </p:nvPr>
        </p:nvSpPr>
        <p:spPr>
          <a:xfrm>
            <a:off x="10060350" y="1773850"/>
            <a:ext cx="7275000" cy="1777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453" name="Google Shape;453;p125"/>
          <p:cNvSpPr txBox="1"/>
          <p:nvPr>
            <p:ph idx="4" type="title"/>
          </p:nvPr>
        </p:nvSpPr>
        <p:spPr>
          <a:xfrm>
            <a:off x="946800" y="5924800"/>
            <a:ext cx="7275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3000">
                <a:solidFill>
                  <a:srgbClr val="FFFFFF"/>
                </a:solidFill>
              </a:defRPr>
            </a:lvl1pPr>
            <a:lvl2pPr lvl="1"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9pPr>
          </a:lstStyle>
          <a:p/>
        </p:txBody>
      </p:sp>
      <p:sp>
        <p:nvSpPr>
          <p:cNvPr id="454" name="Google Shape;454;p125"/>
          <p:cNvSpPr txBox="1"/>
          <p:nvPr>
            <p:ph idx="5" type="body"/>
          </p:nvPr>
        </p:nvSpPr>
        <p:spPr>
          <a:xfrm>
            <a:off x="912150" y="6807750"/>
            <a:ext cx="7275000" cy="1777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455" name="Google Shape;455;p125"/>
          <p:cNvSpPr txBox="1"/>
          <p:nvPr>
            <p:ph idx="6" type="title"/>
          </p:nvPr>
        </p:nvSpPr>
        <p:spPr>
          <a:xfrm>
            <a:off x="10100850" y="5924800"/>
            <a:ext cx="72750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sz="3000">
                <a:solidFill>
                  <a:srgbClr val="FFFFFF"/>
                </a:solidFill>
              </a:defRPr>
            </a:lvl1pPr>
            <a:lvl2pPr lvl="1"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4800"/>
              <a:buNone/>
              <a:defRPr sz="3000">
                <a:solidFill>
                  <a:srgbClr val="FFFFFF"/>
                </a:solidFill>
                <a:latin typeface="Nunito Sans"/>
                <a:ea typeface="Nunito Sans"/>
                <a:cs typeface="Nunito Sans"/>
                <a:sym typeface="Nunito Sans"/>
              </a:defRPr>
            </a:lvl9pPr>
          </a:lstStyle>
          <a:p/>
        </p:txBody>
      </p:sp>
      <p:sp>
        <p:nvSpPr>
          <p:cNvPr id="456" name="Google Shape;456;p125"/>
          <p:cNvSpPr txBox="1"/>
          <p:nvPr>
            <p:ph idx="7" type="body"/>
          </p:nvPr>
        </p:nvSpPr>
        <p:spPr>
          <a:xfrm>
            <a:off x="10066200" y="6807750"/>
            <a:ext cx="7275000" cy="17778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rgbClr val="FFFFFF"/>
              </a:buClr>
              <a:buSzPts val="2200"/>
              <a:buChar char="●"/>
              <a:defRPr>
                <a:solidFill>
                  <a:srgbClr val="FFFFFF"/>
                </a:solidFill>
              </a:defRPr>
            </a:lvl1pPr>
            <a:lvl2pPr indent="-368300" lvl="1" marL="914400" algn="l">
              <a:lnSpc>
                <a:spcPct val="125000"/>
              </a:lnSpc>
              <a:spcBef>
                <a:spcPts val="0"/>
              </a:spcBef>
              <a:spcAft>
                <a:spcPts val="0"/>
              </a:spcAft>
              <a:buClr>
                <a:srgbClr val="FFFFFF"/>
              </a:buClr>
              <a:buSzPts val="2200"/>
              <a:buChar char="○"/>
              <a:defRPr>
                <a:solidFill>
                  <a:srgbClr val="FFFFFF"/>
                </a:solidFill>
              </a:defRPr>
            </a:lvl2pPr>
            <a:lvl3pPr indent="-368300" lvl="2" marL="1371600" algn="l">
              <a:lnSpc>
                <a:spcPct val="125000"/>
              </a:lnSpc>
              <a:spcBef>
                <a:spcPts val="0"/>
              </a:spcBef>
              <a:spcAft>
                <a:spcPts val="0"/>
              </a:spcAft>
              <a:buClr>
                <a:srgbClr val="FFFFFF"/>
              </a:buClr>
              <a:buSzPts val="2200"/>
              <a:buChar char="■"/>
              <a:defRPr>
                <a:solidFill>
                  <a:srgbClr val="FFFFFF"/>
                </a:solidFill>
              </a:defRPr>
            </a:lvl3pPr>
            <a:lvl4pPr indent="-368300" lvl="3" marL="1828800" algn="l">
              <a:lnSpc>
                <a:spcPct val="125000"/>
              </a:lnSpc>
              <a:spcBef>
                <a:spcPts val="0"/>
              </a:spcBef>
              <a:spcAft>
                <a:spcPts val="0"/>
              </a:spcAft>
              <a:buClr>
                <a:srgbClr val="FFFFFF"/>
              </a:buClr>
              <a:buSzPts val="2200"/>
              <a:buChar char="●"/>
              <a:defRPr>
                <a:solidFill>
                  <a:srgbClr val="FFFFFF"/>
                </a:solidFill>
              </a:defRPr>
            </a:lvl4pPr>
            <a:lvl5pPr indent="-368300" lvl="4" marL="2286000" algn="l">
              <a:lnSpc>
                <a:spcPct val="125000"/>
              </a:lnSpc>
              <a:spcBef>
                <a:spcPts val="0"/>
              </a:spcBef>
              <a:spcAft>
                <a:spcPts val="0"/>
              </a:spcAft>
              <a:buClr>
                <a:srgbClr val="FFFFFF"/>
              </a:buClr>
              <a:buSzPts val="2200"/>
              <a:buChar char="○"/>
              <a:defRPr>
                <a:solidFill>
                  <a:srgbClr val="FFFFFF"/>
                </a:solidFill>
              </a:defRPr>
            </a:lvl5pPr>
            <a:lvl6pPr indent="-368300" lvl="5" marL="2743200" algn="l">
              <a:lnSpc>
                <a:spcPct val="125000"/>
              </a:lnSpc>
              <a:spcBef>
                <a:spcPts val="0"/>
              </a:spcBef>
              <a:spcAft>
                <a:spcPts val="0"/>
              </a:spcAft>
              <a:buClr>
                <a:srgbClr val="FFFFFF"/>
              </a:buClr>
              <a:buSzPts val="2200"/>
              <a:buChar char="■"/>
              <a:defRPr>
                <a:solidFill>
                  <a:srgbClr val="FFFFFF"/>
                </a:solidFill>
              </a:defRPr>
            </a:lvl6pPr>
            <a:lvl7pPr indent="-368300" lvl="6" marL="3200400" algn="l">
              <a:lnSpc>
                <a:spcPct val="125000"/>
              </a:lnSpc>
              <a:spcBef>
                <a:spcPts val="0"/>
              </a:spcBef>
              <a:spcAft>
                <a:spcPts val="0"/>
              </a:spcAft>
              <a:buClr>
                <a:srgbClr val="FFFFFF"/>
              </a:buClr>
              <a:buSzPts val="2200"/>
              <a:buChar char="●"/>
              <a:defRPr>
                <a:solidFill>
                  <a:srgbClr val="FFFFFF"/>
                </a:solidFill>
              </a:defRPr>
            </a:lvl7pPr>
            <a:lvl8pPr indent="-368300" lvl="7" marL="3657600" algn="l">
              <a:lnSpc>
                <a:spcPct val="125000"/>
              </a:lnSpc>
              <a:spcBef>
                <a:spcPts val="0"/>
              </a:spcBef>
              <a:spcAft>
                <a:spcPts val="0"/>
              </a:spcAft>
              <a:buClr>
                <a:srgbClr val="FFFFFF"/>
              </a:buClr>
              <a:buSzPts val="2200"/>
              <a:buChar char="○"/>
              <a:defRPr>
                <a:solidFill>
                  <a:srgbClr val="FFFFFF"/>
                </a:solidFill>
              </a:defRPr>
            </a:lvl8pPr>
            <a:lvl9pPr indent="-368300" lvl="8" marL="4114800" algn="l">
              <a:lnSpc>
                <a:spcPct val="125000"/>
              </a:lnSpc>
              <a:spcBef>
                <a:spcPts val="0"/>
              </a:spcBef>
              <a:spcAft>
                <a:spcPts val="0"/>
              </a:spcAft>
              <a:buClr>
                <a:srgbClr val="FFFFFF"/>
              </a:buClr>
              <a:buSzPts val="2200"/>
              <a:buChar char="■"/>
              <a:defRPr>
                <a:solidFill>
                  <a:srgbClr val="FFFFFF"/>
                </a:solidFill>
              </a:defRPr>
            </a:lvl9pPr>
          </a:lstStyle>
          <a:p/>
        </p:txBody>
      </p:sp>
      <p:sp>
        <p:nvSpPr>
          <p:cNvPr id="457" name="Google Shape;457;p125"/>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58" name="Google Shape;458;p125"/>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Six column">
  <p:cSld name="TITLE_1_1_2_1_1_1_1_3">
    <p:spTree>
      <p:nvGrpSpPr>
        <p:cNvPr id="459" name="Shape 459"/>
        <p:cNvGrpSpPr/>
        <p:nvPr/>
      </p:nvGrpSpPr>
      <p:grpSpPr>
        <a:xfrm>
          <a:off x="0" y="0"/>
          <a:ext cx="0" cy="0"/>
          <a:chOff x="0" y="0"/>
          <a:chExt cx="0" cy="0"/>
        </a:xfrm>
      </p:grpSpPr>
      <p:sp>
        <p:nvSpPr>
          <p:cNvPr id="460" name="Google Shape;460;p126"/>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61" name="Google Shape;461;p126"/>
          <p:cNvPicPr preferRelativeResize="0"/>
          <p:nvPr/>
        </p:nvPicPr>
        <p:blipFill rotWithShape="1">
          <a:blip r:embed="rId2">
            <a:alphaModFix/>
          </a:blip>
          <a:srcRect b="0" l="0" r="0" t="0"/>
          <a:stretch/>
        </p:blipFill>
        <p:spPr>
          <a:xfrm>
            <a:off x="16328472" y="9624754"/>
            <a:ext cx="847550" cy="190401"/>
          </a:xfrm>
          <a:prstGeom prst="rect">
            <a:avLst/>
          </a:prstGeom>
          <a:noFill/>
          <a:ln>
            <a:noFill/>
          </a:ln>
        </p:spPr>
      </p:pic>
      <p:sp>
        <p:nvSpPr>
          <p:cNvPr id="462" name="Google Shape;462;p12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463" name="Google Shape;463;p126"/>
          <p:cNvSpPr txBox="1"/>
          <p:nvPr>
            <p:ph idx="2" type="body"/>
          </p:nvPr>
        </p:nvSpPr>
        <p:spPr>
          <a:xfrm>
            <a:off x="939600" y="2130151"/>
            <a:ext cx="4884000" cy="19206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464" name="Google Shape;464;p126"/>
          <p:cNvSpPr txBox="1"/>
          <p:nvPr>
            <p:ph idx="3" type="body"/>
          </p:nvPr>
        </p:nvSpPr>
        <p:spPr>
          <a:xfrm>
            <a:off x="6713257" y="2130151"/>
            <a:ext cx="4884000" cy="19206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465" name="Google Shape;465;p126"/>
          <p:cNvSpPr txBox="1"/>
          <p:nvPr>
            <p:ph idx="4" type="body"/>
          </p:nvPr>
        </p:nvSpPr>
        <p:spPr>
          <a:xfrm>
            <a:off x="12489297" y="2130151"/>
            <a:ext cx="4884000" cy="19206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466" name="Google Shape;466;p126"/>
          <p:cNvSpPr txBox="1"/>
          <p:nvPr>
            <p:ph idx="5" type="body"/>
          </p:nvPr>
        </p:nvSpPr>
        <p:spPr>
          <a:xfrm>
            <a:off x="939600" y="5787751"/>
            <a:ext cx="4884000" cy="19206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467" name="Google Shape;467;p126"/>
          <p:cNvSpPr txBox="1"/>
          <p:nvPr>
            <p:ph idx="6" type="body"/>
          </p:nvPr>
        </p:nvSpPr>
        <p:spPr>
          <a:xfrm>
            <a:off x="6713257" y="5787751"/>
            <a:ext cx="4884000" cy="19206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468" name="Google Shape;468;p126"/>
          <p:cNvSpPr txBox="1"/>
          <p:nvPr>
            <p:ph idx="7" type="body"/>
          </p:nvPr>
        </p:nvSpPr>
        <p:spPr>
          <a:xfrm>
            <a:off x="12489297" y="5787751"/>
            <a:ext cx="4884000" cy="19206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4">
  <p:cSld name="TITLE_3_1_1_1_1_1">
    <p:bg>
      <p:bgPr>
        <a:blipFill>
          <a:blip r:embed="rId2">
            <a:alphaModFix/>
          </a:blip>
          <a:stretch>
            <a:fillRect/>
          </a:stretch>
        </a:blipFill>
      </p:bgPr>
    </p:bg>
    <p:spTree>
      <p:nvGrpSpPr>
        <p:cNvPr id="469" name="Shape 469"/>
        <p:cNvGrpSpPr/>
        <p:nvPr/>
      </p:nvGrpSpPr>
      <p:grpSpPr>
        <a:xfrm>
          <a:off x="0" y="0"/>
          <a:ext cx="0" cy="0"/>
          <a:chOff x="0" y="0"/>
          <a:chExt cx="0" cy="0"/>
        </a:xfrm>
      </p:grpSpPr>
      <p:sp>
        <p:nvSpPr>
          <p:cNvPr id="470" name="Google Shape;470;p127"/>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471" name="Google Shape;471;p12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472" name="Google Shape;472;p127"/>
          <p:cNvSpPr txBox="1"/>
          <p:nvPr>
            <p:ph idx="2" type="body"/>
          </p:nvPr>
        </p:nvSpPr>
        <p:spPr>
          <a:xfrm>
            <a:off x="940750" y="3960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473" name="Google Shape;473;p127"/>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74" name="Google Shape;474;p127"/>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5 ">
  <p:cSld name="TITLE_3_1_1_1_1_1_1_1_1_1_1_1_1_4">
    <p:bg>
      <p:bgPr>
        <a:blipFill>
          <a:blip r:embed="rId2">
            <a:alphaModFix/>
          </a:blip>
          <a:stretch>
            <a:fillRect/>
          </a:stretch>
        </a:blipFill>
      </p:bgPr>
    </p:bg>
    <p:spTree>
      <p:nvGrpSpPr>
        <p:cNvPr id="475" name="Shape 475"/>
        <p:cNvGrpSpPr/>
        <p:nvPr/>
      </p:nvGrpSpPr>
      <p:grpSpPr>
        <a:xfrm>
          <a:off x="0" y="0"/>
          <a:ext cx="0" cy="0"/>
          <a:chOff x="0" y="0"/>
          <a:chExt cx="0" cy="0"/>
        </a:xfrm>
      </p:grpSpPr>
      <p:sp>
        <p:nvSpPr>
          <p:cNvPr id="476" name="Google Shape;476;p128"/>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477" name="Google Shape;477;p128"/>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478" name="Google Shape;478;p128"/>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479" name="Google Shape;479;p128"/>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80" name="Google Shape;480;p128"/>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6 ">
  <p:cSld name="TITLE_3_1_1_1_1_1_1_1_1_1_1_1_1_4_1">
    <p:bg>
      <p:bgPr>
        <a:blipFill>
          <a:blip r:embed="rId2">
            <a:alphaModFix/>
          </a:blip>
          <a:stretch>
            <a:fillRect/>
          </a:stretch>
        </a:blipFill>
      </p:bgPr>
    </p:bg>
    <p:spTree>
      <p:nvGrpSpPr>
        <p:cNvPr id="481" name="Shape 481"/>
        <p:cNvGrpSpPr/>
        <p:nvPr/>
      </p:nvGrpSpPr>
      <p:grpSpPr>
        <a:xfrm>
          <a:off x="0" y="0"/>
          <a:ext cx="0" cy="0"/>
          <a:chOff x="0" y="0"/>
          <a:chExt cx="0" cy="0"/>
        </a:xfrm>
      </p:grpSpPr>
      <p:sp>
        <p:nvSpPr>
          <p:cNvPr id="482" name="Google Shape;482;p129"/>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483" name="Google Shape;483;p12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484" name="Google Shape;484;p129"/>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485" name="Google Shape;485;p129"/>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86" name="Google Shape;486;p129"/>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7 ">
  <p:cSld name="TITLE_3_1_1_1_1_1_1_1_1_1_1_1_1_4_1_1">
    <p:bg>
      <p:bgPr>
        <a:blipFill>
          <a:blip r:embed="rId2">
            <a:alphaModFix/>
          </a:blip>
          <a:stretch>
            <a:fillRect/>
          </a:stretch>
        </a:blipFill>
      </p:bgPr>
    </p:bg>
    <p:spTree>
      <p:nvGrpSpPr>
        <p:cNvPr id="487" name="Shape 487"/>
        <p:cNvGrpSpPr/>
        <p:nvPr/>
      </p:nvGrpSpPr>
      <p:grpSpPr>
        <a:xfrm>
          <a:off x="0" y="0"/>
          <a:ext cx="0" cy="0"/>
          <a:chOff x="0" y="0"/>
          <a:chExt cx="0" cy="0"/>
        </a:xfrm>
      </p:grpSpPr>
      <p:sp>
        <p:nvSpPr>
          <p:cNvPr id="488" name="Google Shape;488;p130"/>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489" name="Google Shape;489;p130"/>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490" name="Google Shape;490;p130"/>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491" name="Google Shape;491;p130"/>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92" name="Google Shape;492;p130"/>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8 ">
  <p:cSld name="TITLE_3_1_1_1_1_1_1_1_1_1_1_1_1_4_1_1_1">
    <p:bg>
      <p:bgPr>
        <a:blipFill>
          <a:blip r:embed="rId2">
            <a:alphaModFix/>
          </a:blip>
          <a:stretch>
            <a:fillRect/>
          </a:stretch>
        </a:blipFill>
      </p:bgPr>
    </p:bg>
    <p:spTree>
      <p:nvGrpSpPr>
        <p:cNvPr id="493" name="Shape 493"/>
        <p:cNvGrpSpPr/>
        <p:nvPr/>
      </p:nvGrpSpPr>
      <p:grpSpPr>
        <a:xfrm>
          <a:off x="0" y="0"/>
          <a:ext cx="0" cy="0"/>
          <a:chOff x="0" y="0"/>
          <a:chExt cx="0" cy="0"/>
        </a:xfrm>
      </p:grpSpPr>
      <p:sp>
        <p:nvSpPr>
          <p:cNvPr id="494" name="Google Shape;494;p131"/>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495" name="Google Shape;495;p13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496" name="Google Shape;496;p131"/>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497" name="Google Shape;497;p131"/>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98" name="Google Shape;498;p13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21">
  <p:cSld name="TITLE_7_2">
    <p:bg>
      <p:bgPr>
        <a:blipFill>
          <a:blip r:embed="rId2">
            <a:alphaModFix/>
          </a:blip>
          <a:stretch>
            <a:fillRect/>
          </a:stretch>
        </a:blipFill>
      </p:bgPr>
    </p:bg>
    <p:spTree>
      <p:nvGrpSpPr>
        <p:cNvPr id="48" name="Shape 48"/>
        <p:cNvGrpSpPr/>
        <p:nvPr/>
      </p:nvGrpSpPr>
      <p:grpSpPr>
        <a:xfrm>
          <a:off x="0" y="0"/>
          <a:ext cx="0" cy="0"/>
          <a:chOff x="0" y="0"/>
          <a:chExt cx="0" cy="0"/>
        </a:xfrm>
      </p:grpSpPr>
      <p:sp>
        <p:nvSpPr>
          <p:cNvPr id="49" name="Google Shape;49;p60"/>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60"/>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51" name="Google Shape;51;p60"/>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pic>
        <p:nvPicPr>
          <p:cNvPr id="52" name="Google Shape;52;p60"/>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guide id="2" pos="6337">
          <p15:clr>
            <a:srgbClr val="FA7B17"/>
          </p15:clr>
        </p15:guide>
      </p15:sldGuideLst>
    </p:ext>
  </p:extLs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9 ">
  <p:cSld name="TITLE_3_1_1_1_1_1_1_1_1_1_1_1_1_4_1_1_1_1">
    <p:bg>
      <p:bgPr>
        <a:blipFill>
          <a:blip r:embed="rId2">
            <a:alphaModFix/>
          </a:blip>
          <a:stretch>
            <a:fillRect/>
          </a:stretch>
        </a:blipFill>
      </p:bgPr>
    </p:bg>
    <p:spTree>
      <p:nvGrpSpPr>
        <p:cNvPr id="499" name="Shape 499"/>
        <p:cNvGrpSpPr/>
        <p:nvPr/>
      </p:nvGrpSpPr>
      <p:grpSpPr>
        <a:xfrm>
          <a:off x="0" y="0"/>
          <a:ext cx="0" cy="0"/>
          <a:chOff x="0" y="0"/>
          <a:chExt cx="0" cy="0"/>
        </a:xfrm>
      </p:grpSpPr>
      <p:sp>
        <p:nvSpPr>
          <p:cNvPr id="500" name="Google Shape;500;p132"/>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501" name="Google Shape;501;p132"/>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502" name="Google Shape;502;p132"/>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503" name="Google Shape;503;p132"/>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04" name="Google Shape;504;p132"/>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10 ">
  <p:cSld name="TITLE_3_1_1_1_1_1_1_1_1_1_1_1_1_4_1_1_1_1_1">
    <p:bg>
      <p:bgPr>
        <a:blipFill>
          <a:blip r:embed="rId2">
            <a:alphaModFix/>
          </a:blip>
          <a:stretch>
            <a:fillRect/>
          </a:stretch>
        </a:blipFill>
      </p:bgPr>
    </p:bg>
    <p:spTree>
      <p:nvGrpSpPr>
        <p:cNvPr id="505" name="Shape 505"/>
        <p:cNvGrpSpPr/>
        <p:nvPr/>
      </p:nvGrpSpPr>
      <p:grpSpPr>
        <a:xfrm>
          <a:off x="0" y="0"/>
          <a:ext cx="0" cy="0"/>
          <a:chOff x="0" y="0"/>
          <a:chExt cx="0" cy="0"/>
        </a:xfrm>
      </p:grpSpPr>
      <p:sp>
        <p:nvSpPr>
          <p:cNvPr id="506" name="Google Shape;506;p133"/>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507" name="Google Shape;507;p13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508" name="Google Shape;508;p133"/>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509" name="Google Shape;509;p133"/>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10" name="Google Shape;510;p133"/>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1">
  <p:cSld name="TITLE_3_1_1_1_1_1_1_1">
    <p:bg>
      <p:bgPr>
        <a:blipFill>
          <a:blip r:embed="rId2">
            <a:alphaModFix/>
          </a:blip>
          <a:stretch>
            <a:fillRect/>
          </a:stretch>
        </a:blipFill>
      </p:bgPr>
    </p:bg>
    <p:spTree>
      <p:nvGrpSpPr>
        <p:cNvPr id="511" name="Shape 511"/>
        <p:cNvGrpSpPr/>
        <p:nvPr/>
      </p:nvGrpSpPr>
      <p:grpSpPr>
        <a:xfrm>
          <a:off x="0" y="0"/>
          <a:ext cx="0" cy="0"/>
          <a:chOff x="0" y="0"/>
          <a:chExt cx="0" cy="0"/>
        </a:xfrm>
      </p:grpSpPr>
      <p:sp>
        <p:nvSpPr>
          <p:cNvPr id="512" name="Google Shape;512;p134"/>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513" name="Google Shape;513;p134"/>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514" name="Google Shape;514;p134"/>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515" name="Google Shape;515;p134"/>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16" name="Google Shape;516;p134"/>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2">
  <p:cSld name="TITLE_3_1_1_1_1_1_1_1_1">
    <p:bg>
      <p:bgPr>
        <a:blipFill>
          <a:blip r:embed="rId2">
            <a:alphaModFix/>
          </a:blip>
          <a:stretch>
            <a:fillRect/>
          </a:stretch>
        </a:blipFill>
      </p:bgPr>
    </p:bg>
    <p:spTree>
      <p:nvGrpSpPr>
        <p:cNvPr id="517" name="Shape 517"/>
        <p:cNvGrpSpPr/>
        <p:nvPr/>
      </p:nvGrpSpPr>
      <p:grpSpPr>
        <a:xfrm>
          <a:off x="0" y="0"/>
          <a:ext cx="0" cy="0"/>
          <a:chOff x="0" y="0"/>
          <a:chExt cx="0" cy="0"/>
        </a:xfrm>
      </p:grpSpPr>
      <p:sp>
        <p:nvSpPr>
          <p:cNvPr id="518" name="Google Shape;518;p135"/>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519" name="Google Shape;519;p13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520" name="Google Shape;520;p135"/>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521" name="Google Shape;521;p135"/>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22" name="Google Shape;522;p135"/>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3">
  <p:cSld name="TITLE_3_1_1_1_1_1_1_1_1_1">
    <p:bg>
      <p:bgPr>
        <a:blipFill>
          <a:blip r:embed="rId2">
            <a:alphaModFix/>
          </a:blip>
          <a:stretch>
            <a:fillRect/>
          </a:stretch>
        </a:blipFill>
      </p:bgPr>
    </p:bg>
    <p:spTree>
      <p:nvGrpSpPr>
        <p:cNvPr id="523" name="Shape 523"/>
        <p:cNvGrpSpPr/>
        <p:nvPr/>
      </p:nvGrpSpPr>
      <p:grpSpPr>
        <a:xfrm>
          <a:off x="0" y="0"/>
          <a:ext cx="0" cy="0"/>
          <a:chOff x="0" y="0"/>
          <a:chExt cx="0" cy="0"/>
        </a:xfrm>
      </p:grpSpPr>
      <p:sp>
        <p:nvSpPr>
          <p:cNvPr id="524" name="Google Shape;524;p136"/>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525" name="Google Shape;525;p13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526" name="Google Shape;526;p136"/>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527" name="Google Shape;527;p136"/>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28" name="Google Shape;528;p136"/>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4">
  <p:cSld name="TITLE_3_1_1_1_1_1_1_1_1_1_1">
    <p:bg>
      <p:bgPr>
        <a:blipFill>
          <a:blip r:embed="rId2">
            <a:alphaModFix/>
          </a:blip>
          <a:stretch>
            <a:fillRect/>
          </a:stretch>
        </a:blipFill>
      </p:bgPr>
    </p:bg>
    <p:spTree>
      <p:nvGrpSpPr>
        <p:cNvPr id="529" name="Shape 529"/>
        <p:cNvGrpSpPr/>
        <p:nvPr/>
      </p:nvGrpSpPr>
      <p:grpSpPr>
        <a:xfrm>
          <a:off x="0" y="0"/>
          <a:ext cx="0" cy="0"/>
          <a:chOff x="0" y="0"/>
          <a:chExt cx="0" cy="0"/>
        </a:xfrm>
      </p:grpSpPr>
      <p:sp>
        <p:nvSpPr>
          <p:cNvPr id="530" name="Google Shape;530;p137"/>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531" name="Google Shape;531;p13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532" name="Google Shape;532;p137"/>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533" name="Google Shape;533;p137"/>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34" name="Google Shape;534;p137"/>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5">
  <p:cSld name="TITLE_3_1_1_1_1_1_1_1_1_1_1_1">
    <p:bg>
      <p:bgPr>
        <a:blipFill>
          <a:blip r:embed="rId2">
            <a:alphaModFix/>
          </a:blip>
          <a:stretch>
            <a:fillRect/>
          </a:stretch>
        </a:blipFill>
      </p:bgPr>
    </p:bg>
    <p:spTree>
      <p:nvGrpSpPr>
        <p:cNvPr id="535" name="Shape 535"/>
        <p:cNvGrpSpPr/>
        <p:nvPr/>
      </p:nvGrpSpPr>
      <p:grpSpPr>
        <a:xfrm>
          <a:off x="0" y="0"/>
          <a:ext cx="0" cy="0"/>
          <a:chOff x="0" y="0"/>
          <a:chExt cx="0" cy="0"/>
        </a:xfrm>
      </p:grpSpPr>
      <p:sp>
        <p:nvSpPr>
          <p:cNvPr id="536" name="Google Shape;536;p138"/>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537" name="Google Shape;537;p138"/>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538" name="Google Shape;538;p138"/>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539" name="Google Shape;539;p138"/>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40" name="Google Shape;540;p138"/>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6">
  <p:cSld name="TITLE_3_1_1_1_1_1_1_1_1_1_1_1_1">
    <p:bg>
      <p:bgPr>
        <a:blipFill>
          <a:blip r:embed="rId2">
            <a:alphaModFix/>
          </a:blip>
          <a:stretch>
            <a:fillRect/>
          </a:stretch>
        </a:blipFill>
      </p:bgPr>
    </p:bg>
    <p:spTree>
      <p:nvGrpSpPr>
        <p:cNvPr id="541" name="Shape 541"/>
        <p:cNvGrpSpPr/>
        <p:nvPr/>
      </p:nvGrpSpPr>
      <p:grpSpPr>
        <a:xfrm>
          <a:off x="0" y="0"/>
          <a:ext cx="0" cy="0"/>
          <a:chOff x="0" y="0"/>
          <a:chExt cx="0" cy="0"/>
        </a:xfrm>
      </p:grpSpPr>
      <p:sp>
        <p:nvSpPr>
          <p:cNvPr id="542" name="Google Shape;542;p139"/>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543" name="Google Shape;543;p13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544" name="Google Shape;544;p139"/>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545" name="Google Shape;545;p139"/>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46" name="Google Shape;546;p139"/>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7">
  <p:cSld name="TITLE_3_1_1_1_1_1_1_1_1_1_1_1_1_1">
    <p:bg>
      <p:bgPr>
        <a:blipFill>
          <a:blip r:embed="rId2">
            <a:alphaModFix/>
          </a:blip>
          <a:stretch>
            <a:fillRect/>
          </a:stretch>
        </a:blipFill>
      </p:bgPr>
    </p:bg>
    <p:spTree>
      <p:nvGrpSpPr>
        <p:cNvPr id="547" name="Shape 547"/>
        <p:cNvGrpSpPr/>
        <p:nvPr/>
      </p:nvGrpSpPr>
      <p:grpSpPr>
        <a:xfrm>
          <a:off x="0" y="0"/>
          <a:ext cx="0" cy="0"/>
          <a:chOff x="0" y="0"/>
          <a:chExt cx="0" cy="0"/>
        </a:xfrm>
      </p:grpSpPr>
      <p:sp>
        <p:nvSpPr>
          <p:cNvPr id="548" name="Google Shape;548;p140"/>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549" name="Google Shape;549;p140"/>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550" name="Google Shape;550;p140"/>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551" name="Google Shape;551;p140"/>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52" name="Google Shape;552;p140"/>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8">
  <p:cSld name="TITLE_3_1_1_1_1_1_1_1_1_1_1_1_1_2">
    <p:bg>
      <p:bgPr>
        <a:blipFill>
          <a:blip r:embed="rId2">
            <a:alphaModFix/>
          </a:blip>
          <a:stretch>
            <a:fillRect/>
          </a:stretch>
        </a:blipFill>
      </p:bgPr>
    </p:bg>
    <p:spTree>
      <p:nvGrpSpPr>
        <p:cNvPr id="553" name="Shape 553"/>
        <p:cNvGrpSpPr/>
        <p:nvPr/>
      </p:nvGrpSpPr>
      <p:grpSpPr>
        <a:xfrm>
          <a:off x="0" y="0"/>
          <a:ext cx="0" cy="0"/>
          <a:chOff x="0" y="0"/>
          <a:chExt cx="0" cy="0"/>
        </a:xfrm>
      </p:grpSpPr>
      <p:sp>
        <p:nvSpPr>
          <p:cNvPr id="554" name="Google Shape;554;p141"/>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555" name="Google Shape;555;p14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556" name="Google Shape;556;p141"/>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557" name="Google Shape;557;p141"/>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58" name="Google Shape;558;p141"/>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One column - grey">
  <p:cSld name="TITLE_1_1_2_1">
    <p:bg>
      <p:bgPr>
        <a:blipFill>
          <a:blip r:embed="rId2">
            <a:alphaModFix/>
          </a:blip>
          <a:stretch>
            <a:fillRect/>
          </a:stretch>
        </a:blipFill>
      </p:bgPr>
    </p:bg>
    <p:spTree>
      <p:nvGrpSpPr>
        <p:cNvPr id="53" name="Shape 53"/>
        <p:cNvGrpSpPr/>
        <p:nvPr/>
      </p:nvGrpSpPr>
      <p:grpSpPr>
        <a:xfrm>
          <a:off x="0" y="0"/>
          <a:ext cx="0" cy="0"/>
          <a:chOff x="0" y="0"/>
          <a:chExt cx="0" cy="0"/>
        </a:xfrm>
      </p:grpSpPr>
      <p:sp>
        <p:nvSpPr>
          <p:cNvPr id="54" name="Google Shape;54;p61"/>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4800"/>
              <a:buNone/>
              <a:defRPr>
                <a:latin typeface="Nunito Sans"/>
                <a:ea typeface="Nunito Sans"/>
                <a:cs typeface="Nunito Sans"/>
                <a:sym typeface="Nunito Sans"/>
              </a:defRPr>
            </a:lvl2pPr>
            <a:lvl3pPr lvl="2" algn="l">
              <a:lnSpc>
                <a:spcPct val="100000"/>
              </a:lnSpc>
              <a:spcBef>
                <a:spcPts val="0"/>
              </a:spcBef>
              <a:spcAft>
                <a:spcPts val="0"/>
              </a:spcAft>
              <a:buSzPts val="4800"/>
              <a:buNone/>
              <a:defRPr>
                <a:latin typeface="Nunito Sans"/>
                <a:ea typeface="Nunito Sans"/>
                <a:cs typeface="Nunito Sans"/>
                <a:sym typeface="Nunito Sans"/>
              </a:defRPr>
            </a:lvl3pPr>
            <a:lvl4pPr lvl="3" algn="l">
              <a:lnSpc>
                <a:spcPct val="100000"/>
              </a:lnSpc>
              <a:spcBef>
                <a:spcPts val="0"/>
              </a:spcBef>
              <a:spcAft>
                <a:spcPts val="0"/>
              </a:spcAft>
              <a:buSzPts val="4800"/>
              <a:buNone/>
              <a:defRPr>
                <a:latin typeface="Nunito Sans"/>
                <a:ea typeface="Nunito Sans"/>
                <a:cs typeface="Nunito Sans"/>
                <a:sym typeface="Nunito Sans"/>
              </a:defRPr>
            </a:lvl4pPr>
            <a:lvl5pPr lvl="4" algn="l">
              <a:lnSpc>
                <a:spcPct val="100000"/>
              </a:lnSpc>
              <a:spcBef>
                <a:spcPts val="0"/>
              </a:spcBef>
              <a:spcAft>
                <a:spcPts val="0"/>
              </a:spcAft>
              <a:buSzPts val="4800"/>
              <a:buNone/>
              <a:defRPr>
                <a:latin typeface="Nunito Sans"/>
                <a:ea typeface="Nunito Sans"/>
                <a:cs typeface="Nunito Sans"/>
                <a:sym typeface="Nunito Sans"/>
              </a:defRPr>
            </a:lvl5pPr>
            <a:lvl6pPr lvl="5" algn="l">
              <a:lnSpc>
                <a:spcPct val="100000"/>
              </a:lnSpc>
              <a:spcBef>
                <a:spcPts val="0"/>
              </a:spcBef>
              <a:spcAft>
                <a:spcPts val="0"/>
              </a:spcAft>
              <a:buSzPts val="4800"/>
              <a:buNone/>
              <a:defRPr>
                <a:latin typeface="Nunito Sans"/>
                <a:ea typeface="Nunito Sans"/>
                <a:cs typeface="Nunito Sans"/>
                <a:sym typeface="Nunito Sans"/>
              </a:defRPr>
            </a:lvl6pPr>
            <a:lvl7pPr lvl="6" algn="l">
              <a:lnSpc>
                <a:spcPct val="100000"/>
              </a:lnSpc>
              <a:spcBef>
                <a:spcPts val="0"/>
              </a:spcBef>
              <a:spcAft>
                <a:spcPts val="0"/>
              </a:spcAft>
              <a:buSzPts val="4800"/>
              <a:buNone/>
              <a:defRPr>
                <a:latin typeface="Nunito Sans"/>
                <a:ea typeface="Nunito Sans"/>
                <a:cs typeface="Nunito Sans"/>
                <a:sym typeface="Nunito Sans"/>
              </a:defRPr>
            </a:lvl7pPr>
            <a:lvl8pPr lvl="7" algn="l">
              <a:lnSpc>
                <a:spcPct val="100000"/>
              </a:lnSpc>
              <a:spcBef>
                <a:spcPts val="0"/>
              </a:spcBef>
              <a:spcAft>
                <a:spcPts val="0"/>
              </a:spcAft>
              <a:buSzPts val="4800"/>
              <a:buNone/>
              <a:defRPr>
                <a:latin typeface="Nunito Sans"/>
                <a:ea typeface="Nunito Sans"/>
                <a:cs typeface="Nunito Sans"/>
                <a:sym typeface="Nunito Sans"/>
              </a:defRPr>
            </a:lvl8pPr>
            <a:lvl9pPr lvl="8" algn="l">
              <a:lnSpc>
                <a:spcPct val="100000"/>
              </a:lnSpc>
              <a:spcBef>
                <a:spcPts val="0"/>
              </a:spcBef>
              <a:spcAft>
                <a:spcPts val="0"/>
              </a:spcAft>
              <a:buSzPts val="4800"/>
              <a:buNone/>
              <a:defRPr>
                <a:latin typeface="Nunito Sans"/>
                <a:ea typeface="Nunito Sans"/>
                <a:cs typeface="Nunito Sans"/>
                <a:sym typeface="Nunito Sans"/>
              </a:defRPr>
            </a:lvl9pPr>
          </a:lstStyle>
          <a:p/>
        </p:txBody>
      </p:sp>
      <p:sp>
        <p:nvSpPr>
          <p:cNvPr id="55" name="Google Shape;55;p61"/>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lvl1pPr>
            <a:lvl2pPr lvl="1" algn="l">
              <a:lnSpc>
                <a:spcPct val="125000"/>
              </a:lnSpc>
              <a:spcBef>
                <a:spcPts val="0"/>
              </a:spcBef>
              <a:spcAft>
                <a:spcPts val="0"/>
              </a:spcAft>
              <a:buSzPts val="2200"/>
              <a:buNone/>
              <a:defRPr/>
            </a:lvl2pPr>
            <a:lvl3pPr lvl="2" algn="l">
              <a:lnSpc>
                <a:spcPct val="125000"/>
              </a:lnSpc>
              <a:spcBef>
                <a:spcPts val="0"/>
              </a:spcBef>
              <a:spcAft>
                <a:spcPts val="0"/>
              </a:spcAft>
              <a:buSzPts val="2200"/>
              <a:buNone/>
              <a:defRPr/>
            </a:lvl3pPr>
            <a:lvl4pPr lvl="3" algn="l">
              <a:lnSpc>
                <a:spcPct val="125000"/>
              </a:lnSpc>
              <a:spcBef>
                <a:spcPts val="0"/>
              </a:spcBef>
              <a:spcAft>
                <a:spcPts val="0"/>
              </a:spcAft>
              <a:buSzPts val="2200"/>
              <a:buNone/>
              <a:defRPr/>
            </a:lvl4pPr>
            <a:lvl5pPr lvl="4" algn="l">
              <a:lnSpc>
                <a:spcPct val="125000"/>
              </a:lnSpc>
              <a:spcBef>
                <a:spcPts val="0"/>
              </a:spcBef>
              <a:spcAft>
                <a:spcPts val="0"/>
              </a:spcAft>
              <a:buSzPts val="2200"/>
              <a:buNone/>
              <a:defRPr/>
            </a:lvl5pPr>
            <a:lvl6pPr lvl="5" algn="l">
              <a:lnSpc>
                <a:spcPct val="125000"/>
              </a:lnSpc>
              <a:spcBef>
                <a:spcPts val="0"/>
              </a:spcBef>
              <a:spcAft>
                <a:spcPts val="0"/>
              </a:spcAft>
              <a:buSzPts val="2200"/>
              <a:buNone/>
              <a:defRPr/>
            </a:lvl6pPr>
            <a:lvl7pPr lvl="6" algn="l">
              <a:lnSpc>
                <a:spcPct val="125000"/>
              </a:lnSpc>
              <a:spcBef>
                <a:spcPts val="0"/>
              </a:spcBef>
              <a:spcAft>
                <a:spcPts val="0"/>
              </a:spcAft>
              <a:buSzPts val="2200"/>
              <a:buNone/>
              <a:defRPr/>
            </a:lvl7pPr>
            <a:lvl8pPr lvl="7" algn="l">
              <a:lnSpc>
                <a:spcPct val="125000"/>
              </a:lnSpc>
              <a:spcBef>
                <a:spcPts val="0"/>
              </a:spcBef>
              <a:spcAft>
                <a:spcPts val="0"/>
              </a:spcAft>
              <a:buSzPts val="2200"/>
              <a:buNone/>
              <a:defRPr/>
            </a:lvl8pPr>
            <a:lvl9pPr lvl="8" algn="l">
              <a:lnSpc>
                <a:spcPct val="125000"/>
              </a:lnSpc>
              <a:spcBef>
                <a:spcPts val="0"/>
              </a:spcBef>
              <a:spcAft>
                <a:spcPts val="0"/>
              </a:spcAft>
              <a:buSzPts val="2200"/>
              <a:buNone/>
              <a:defRPr/>
            </a:lvl9pPr>
          </a:lstStyle>
          <a:p/>
        </p:txBody>
      </p:sp>
      <p:sp>
        <p:nvSpPr>
          <p:cNvPr id="56" name="Google Shape;56;p61"/>
          <p:cNvSpPr txBox="1"/>
          <p:nvPr>
            <p:ph idx="2" type="body"/>
          </p:nvPr>
        </p:nvSpPr>
        <p:spPr>
          <a:xfrm>
            <a:off x="906300" y="3755050"/>
            <a:ext cx="43482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SzPts val="2200"/>
              <a:buChar char="●"/>
              <a:defRPr/>
            </a:lvl1pPr>
            <a:lvl2pPr indent="-368300" lvl="1" marL="914400" algn="l">
              <a:lnSpc>
                <a:spcPct val="125000"/>
              </a:lnSpc>
              <a:spcBef>
                <a:spcPts val="0"/>
              </a:spcBef>
              <a:spcAft>
                <a:spcPts val="0"/>
              </a:spcAft>
              <a:buSzPts val="2200"/>
              <a:buChar char="○"/>
              <a:defRPr/>
            </a:lvl2pPr>
            <a:lvl3pPr indent="-368300" lvl="2" marL="1371600" algn="l">
              <a:lnSpc>
                <a:spcPct val="125000"/>
              </a:lnSpc>
              <a:spcBef>
                <a:spcPts val="0"/>
              </a:spcBef>
              <a:spcAft>
                <a:spcPts val="0"/>
              </a:spcAft>
              <a:buSzPts val="2200"/>
              <a:buChar char="■"/>
              <a:defRPr/>
            </a:lvl3pPr>
            <a:lvl4pPr indent="-368300" lvl="3" marL="1828800" algn="l">
              <a:lnSpc>
                <a:spcPct val="125000"/>
              </a:lnSpc>
              <a:spcBef>
                <a:spcPts val="0"/>
              </a:spcBef>
              <a:spcAft>
                <a:spcPts val="0"/>
              </a:spcAft>
              <a:buSzPts val="2200"/>
              <a:buChar char="●"/>
              <a:defRPr/>
            </a:lvl4pPr>
            <a:lvl5pPr indent="-368300" lvl="4" marL="2286000" algn="l">
              <a:lnSpc>
                <a:spcPct val="125000"/>
              </a:lnSpc>
              <a:spcBef>
                <a:spcPts val="0"/>
              </a:spcBef>
              <a:spcAft>
                <a:spcPts val="0"/>
              </a:spcAft>
              <a:buSzPts val="2200"/>
              <a:buChar char="○"/>
              <a:defRPr/>
            </a:lvl5pPr>
            <a:lvl6pPr indent="-368300" lvl="5" marL="2743200" algn="l">
              <a:lnSpc>
                <a:spcPct val="125000"/>
              </a:lnSpc>
              <a:spcBef>
                <a:spcPts val="0"/>
              </a:spcBef>
              <a:spcAft>
                <a:spcPts val="0"/>
              </a:spcAft>
              <a:buSzPts val="2200"/>
              <a:buChar char="■"/>
              <a:defRPr/>
            </a:lvl6pPr>
            <a:lvl7pPr indent="-368300" lvl="6" marL="3200400" algn="l">
              <a:lnSpc>
                <a:spcPct val="125000"/>
              </a:lnSpc>
              <a:spcBef>
                <a:spcPts val="0"/>
              </a:spcBef>
              <a:spcAft>
                <a:spcPts val="0"/>
              </a:spcAft>
              <a:buSzPts val="2200"/>
              <a:buChar char="●"/>
              <a:defRPr/>
            </a:lvl7pPr>
            <a:lvl8pPr indent="-368300" lvl="7" marL="3657600" algn="l">
              <a:lnSpc>
                <a:spcPct val="125000"/>
              </a:lnSpc>
              <a:spcBef>
                <a:spcPts val="0"/>
              </a:spcBef>
              <a:spcAft>
                <a:spcPts val="0"/>
              </a:spcAft>
              <a:buSzPts val="2200"/>
              <a:buChar char="○"/>
              <a:defRPr/>
            </a:lvl8pPr>
            <a:lvl9pPr indent="-368300" lvl="8" marL="4114800" algn="l">
              <a:lnSpc>
                <a:spcPct val="125000"/>
              </a:lnSpc>
              <a:spcBef>
                <a:spcPts val="0"/>
              </a:spcBef>
              <a:spcAft>
                <a:spcPts val="0"/>
              </a:spcAft>
              <a:buSzPts val="2200"/>
              <a:buChar char="■"/>
              <a:defRPr/>
            </a:lvl9pPr>
          </a:lstStyle>
          <a:p/>
        </p:txBody>
      </p:sp>
      <p:sp>
        <p:nvSpPr>
          <p:cNvPr id="57" name="Google Shape;57;p61"/>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8" name="Google Shape;58;p61"/>
          <p:cNvPicPr preferRelativeResize="0"/>
          <p:nvPr/>
        </p:nvPicPr>
        <p:blipFill rotWithShape="1">
          <a:blip r:embed="rId3">
            <a:alphaModFix/>
          </a:blip>
          <a:srcRect b="0" l="0" r="0" t="0"/>
          <a:stretch/>
        </p:blipFill>
        <p:spPr>
          <a:xfrm>
            <a:off x="16328472" y="9624754"/>
            <a:ext cx="847550"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9">
  <p:cSld name="TITLE_3_1_1_1_1_1_1_1_1_1_1_1_1_3">
    <p:bg>
      <p:bgPr>
        <a:blipFill>
          <a:blip r:embed="rId2">
            <a:alphaModFix/>
          </a:blip>
          <a:stretch>
            <a:fillRect/>
          </a:stretch>
        </a:blipFill>
      </p:bgPr>
    </p:bg>
    <p:spTree>
      <p:nvGrpSpPr>
        <p:cNvPr id="559" name="Shape 559"/>
        <p:cNvGrpSpPr/>
        <p:nvPr/>
      </p:nvGrpSpPr>
      <p:grpSpPr>
        <a:xfrm>
          <a:off x="0" y="0"/>
          <a:ext cx="0" cy="0"/>
          <a:chOff x="0" y="0"/>
          <a:chExt cx="0" cy="0"/>
        </a:xfrm>
      </p:grpSpPr>
      <p:sp>
        <p:nvSpPr>
          <p:cNvPr id="560" name="Google Shape;560;p142"/>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561" name="Google Shape;561;p142"/>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562" name="Google Shape;562;p142"/>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563" name="Google Shape;563;p142"/>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64" name="Google Shape;564;p142"/>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10">
  <p:cSld name="TITLE_3_1_1_1_1_1_1_1_1_1_1_1_1_3_1">
    <p:bg>
      <p:bgPr>
        <a:blipFill>
          <a:blip r:embed="rId2">
            <a:alphaModFix/>
          </a:blip>
          <a:stretch>
            <a:fillRect/>
          </a:stretch>
        </a:blipFill>
      </p:bgPr>
    </p:bg>
    <p:spTree>
      <p:nvGrpSpPr>
        <p:cNvPr id="565" name="Shape 565"/>
        <p:cNvGrpSpPr/>
        <p:nvPr/>
      </p:nvGrpSpPr>
      <p:grpSpPr>
        <a:xfrm>
          <a:off x="0" y="0"/>
          <a:ext cx="0" cy="0"/>
          <a:chOff x="0" y="0"/>
          <a:chExt cx="0" cy="0"/>
        </a:xfrm>
      </p:grpSpPr>
      <p:sp>
        <p:nvSpPr>
          <p:cNvPr id="566" name="Google Shape;566;p143"/>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dk1"/>
                </a:solidFill>
              </a:defRPr>
            </a:lvl1pPr>
            <a:lvl2pPr lvl="1"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dk1"/>
                </a:solidFill>
                <a:latin typeface="Nunito Sans"/>
                <a:ea typeface="Nunito Sans"/>
                <a:cs typeface="Nunito Sans"/>
                <a:sym typeface="Nunito Sans"/>
              </a:defRPr>
            </a:lvl9pPr>
          </a:lstStyle>
          <a:p/>
        </p:txBody>
      </p:sp>
      <p:sp>
        <p:nvSpPr>
          <p:cNvPr id="567" name="Google Shape;567;p14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dk1"/>
                </a:solidFill>
              </a:defRPr>
            </a:lvl1pPr>
            <a:lvl2pPr lvl="1" algn="l">
              <a:lnSpc>
                <a:spcPct val="125000"/>
              </a:lnSpc>
              <a:spcBef>
                <a:spcPts val="0"/>
              </a:spcBef>
              <a:spcAft>
                <a:spcPts val="0"/>
              </a:spcAft>
              <a:buSzPts val="2200"/>
              <a:buNone/>
              <a:defRPr>
                <a:solidFill>
                  <a:schemeClr val="dk1"/>
                </a:solidFill>
              </a:defRPr>
            </a:lvl2pPr>
            <a:lvl3pPr lvl="2" algn="l">
              <a:lnSpc>
                <a:spcPct val="125000"/>
              </a:lnSpc>
              <a:spcBef>
                <a:spcPts val="0"/>
              </a:spcBef>
              <a:spcAft>
                <a:spcPts val="0"/>
              </a:spcAft>
              <a:buSzPts val="2200"/>
              <a:buNone/>
              <a:defRPr>
                <a:solidFill>
                  <a:schemeClr val="dk1"/>
                </a:solidFill>
              </a:defRPr>
            </a:lvl3pPr>
            <a:lvl4pPr lvl="3" algn="l">
              <a:lnSpc>
                <a:spcPct val="125000"/>
              </a:lnSpc>
              <a:spcBef>
                <a:spcPts val="0"/>
              </a:spcBef>
              <a:spcAft>
                <a:spcPts val="0"/>
              </a:spcAft>
              <a:buSzPts val="2200"/>
              <a:buNone/>
              <a:defRPr>
                <a:solidFill>
                  <a:schemeClr val="dk1"/>
                </a:solidFill>
              </a:defRPr>
            </a:lvl4pPr>
            <a:lvl5pPr lvl="4" algn="l">
              <a:lnSpc>
                <a:spcPct val="125000"/>
              </a:lnSpc>
              <a:spcBef>
                <a:spcPts val="0"/>
              </a:spcBef>
              <a:spcAft>
                <a:spcPts val="0"/>
              </a:spcAft>
              <a:buSzPts val="2200"/>
              <a:buNone/>
              <a:defRPr>
                <a:solidFill>
                  <a:schemeClr val="dk1"/>
                </a:solidFill>
              </a:defRPr>
            </a:lvl5pPr>
            <a:lvl6pPr lvl="5" algn="l">
              <a:lnSpc>
                <a:spcPct val="125000"/>
              </a:lnSpc>
              <a:spcBef>
                <a:spcPts val="0"/>
              </a:spcBef>
              <a:spcAft>
                <a:spcPts val="0"/>
              </a:spcAft>
              <a:buSzPts val="2200"/>
              <a:buNone/>
              <a:defRPr>
                <a:solidFill>
                  <a:schemeClr val="dk1"/>
                </a:solidFill>
              </a:defRPr>
            </a:lvl6pPr>
            <a:lvl7pPr lvl="6" algn="l">
              <a:lnSpc>
                <a:spcPct val="125000"/>
              </a:lnSpc>
              <a:spcBef>
                <a:spcPts val="0"/>
              </a:spcBef>
              <a:spcAft>
                <a:spcPts val="0"/>
              </a:spcAft>
              <a:buSzPts val="2200"/>
              <a:buNone/>
              <a:defRPr>
                <a:solidFill>
                  <a:schemeClr val="dk1"/>
                </a:solidFill>
              </a:defRPr>
            </a:lvl7pPr>
            <a:lvl8pPr lvl="7" algn="l">
              <a:lnSpc>
                <a:spcPct val="125000"/>
              </a:lnSpc>
              <a:spcBef>
                <a:spcPts val="0"/>
              </a:spcBef>
              <a:spcAft>
                <a:spcPts val="0"/>
              </a:spcAft>
              <a:buSzPts val="2200"/>
              <a:buNone/>
              <a:defRPr>
                <a:solidFill>
                  <a:schemeClr val="dk1"/>
                </a:solidFill>
              </a:defRPr>
            </a:lvl8pPr>
            <a:lvl9pPr lvl="8" algn="l">
              <a:lnSpc>
                <a:spcPct val="125000"/>
              </a:lnSpc>
              <a:spcBef>
                <a:spcPts val="0"/>
              </a:spcBef>
              <a:spcAft>
                <a:spcPts val="0"/>
              </a:spcAft>
              <a:buSzPts val="2200"/>
              <a:buNone/>
              <a:defRPr>
                <a:solidFill>
                  <a:schemeClr val="dk1"/>
                </a:solidFill>
              </a:defRPr>
            </a:lvl9pPr>
          </a:lstStyle>
          <a:p/>
        </p:txBody>
      </p:sp>
      <p:sp>
        <p:nvSpPr>
          <p:cNvPr id="568" name="Google Shape;568;p143"/>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dk1"/>
              </a:buClr>
              <a:buSzPts val="2200"/>
              <a:buChar char="●"/>
              <a:defRPr>
                <a:solidFill>
                  <a:schemeClr val="dk1"/>
                </a:solidFill>
              </a:defRPr>
            </a:lvl1pPr>
            <a:lvl2pPr indent="-368300" lvl="1" marL="914400" algn="l">
              <a:lnSpc>
                <a:spcPct val="125000"/>
              </a:lnSpc>
              <a:spcBef>
                <a:spcPts val="0"/>
              </a:spcBef>
              <a:spcAft>
                <a:spcPts val="0"/>
              </a:spcAft>
              <a:buClr>
                <a:schemeClr val="dk1"/>
              </a:buClr>
              <a:buSzPts val="2200"/>
              <a:buChar char="○"/>
              <a:defRPr>
                <a:solidFill>
                  <a:schemeClr val="dk1"/>
                </a:solidFill>
              </a:defRPr>
            </a:lvl2pPr>
            <a:lvl3pPr indent="-368300" lvl="2" marL="1371600" algn="l">
              <a:lnSpc>
                <a:spcPct val="125000"/>
              </a:lnSpc>
              <a:spcBef>
                <a:spcPts val="0"/>
              </a:spcBef>
              <a:spcAft>
                <a:spcPts val="0"/>
              </a:spcAft>
              <a:buClr>
                <a:schemeClr val="dk1"/>
              </a:buClr>
              <a:buSzPts val="2200"/>
              <a:buChar char="■"/>
              <a:defRPr>
                <a:solidFill>
                  <a:schemeClr val="dk1"/>
                </a:solidFill>
              </a:defRPr>
            </a:lvl3pPr>
            <a:lvl4pPr indent="-368300" lvl="3" marL="1828800" algn="l">
              <a:lnSpc>
                <a:spcPct val="125000"/>
              </a:lnSpc>
              <a:spcBef>
                <a:spcPts val="0"/>
              </a:spcBef>
              <a:spcAft>
                <a:spcPts val="0"/>
              </a:spcAft>
              <a:buClr>
                <a:schemeClr val="dk1"/>
              </a:buClr>
              <a:buSzPts val="2200"/>
              <a:buChar char="●"/>
              <a:defRPr>
                <a:solidFill>
                  <a:schemeClr val="dk1"/>
                </a:solidFill>
              </a:defRPr>
            </a:lvl4pPr>
            <a:lvl5pPr indent="-368300" lvl="4" marL="2286000" algn="l">
              <a:lnSpc>
                <a:spcPct val="125000"/>
              </a:lnSpc>
              <a:spcBef>
                <a:spcPts val="0"/>
              </a:spcBef>
              <a:spcAft>
                <a:spcPts val="0"/>
              </a:spcAft>
              <a:buClr>
                <a:schemeClr val="dk1"/>
              </a:buClr>
              <a:buSzPts val="2200"/>
              <a:buChar char="○"/>
              <a:defRPr>
                <a:solidFill>
                  <a:schemeClr val="dk1"/>
                </a:solidFill>
              </a:defRPr>
            </a:lvl5pPr>
            <a:lvl6pPr indent="-368300" lvl="5" marL="2743200" algn="l">
              <a:lnSpc>
                <a:spcPct val="125000"/>
              </a:lnSpc>
              <a:spcBef>
                <a:spcPts val="0"/>
              </a:spcBef>
              <a:spcAft>
                <a:spcPts val="0"/>
              </a:spcAft>
              <a:buClr>
                <a:schemeClr val="dk1"/>
              </a:buClr>
              <a:buSzPts val="2200"/>
              <a:buChar char="■"/>
              <a:defRPr>
                <a:solidFill>
                  <a:schemeClr val="dk1"/>
                </a:solidFill>
              </a:defRPr>
            </a:lvl6pPr>
            <a:lvl7pPr indent="-368300" lvl="6" marL="3200400" algn="l">
              <a:lnSpc>
                <a:spcPct val="125000"/>
              </a:lnSpc>
              <a:spcBef>
                <a:spcPts val="0"/>
              </a:spcBef>
              <a:spcAft>
                <a:spcPts val="0"/>
              </a:spcAft>
              <a:buClr>
                <a:schemeClr val="dk1"/>
              </a:buClr>
              <a:buSzPts val="2200"/>
              <a:buChar char="●"/>
              <a:defRPr>
                <a:solidFill>
                  <a:schemeClr val="dk1"/>
                </a:solidFill>
              </a:defRPr>
            </a:lvl7pPr>
            <a:lvl8pPr indent="-368300" lvl="7" marL="3657600" algn="l">
              <a:lnSpc>
                <a:spcPct val="125000"/>
              </a:lnSpc>
              <a:spcBef>
                <a:spcPts val="0"/>
              </a:spcBef>
              <a:spcAft>
                <a:spcPts val="0"/>
              </a:spcAft>
              <a:buClr>
                <a:schemeClr val="dk1"/>
              </a:buClr>
              <a:buSzPts val="2200"/>
              <a:buChar char="○"/>
              <a:defRPr>
                <a:solidFill>
                  <a:schemeClr val="dk1"/>
                </a:solidFill>
              </a:defRPr>
            </a:lvl8pPr>
            <a:lvl9pPr indent="-368300" lvl="8" marL="4114800" algn="l">
              <a:lnSpc>
                <a:spcPct val="125000"/>
              </a:lnSpc>
              <a:spcBef>
                <a:spcPts val="0"/>
              </a:spcBef>
              <a:spcAft>
                <a:spcPts val="0"/>
              </a:spcAft>
              <a:buClr>
                <a:schemeClr val="dk1"/>
              </a:buClr>
              <a:buSzPts val="2200"/>
              <a:buChar char="■"/>
              <a:defRPr>
                <a:solidFill>
                  <a:schemeClr val="dk1"/>
                </a:solidFill>
              </a:defRPr>
            </a:lvl9pPr>
          </a:lstStyle>
          <a:p/>
        </p:txBody>
      </p:sp>
      <p:sp>
        <p:nvSpPr>
          <p:cNvPr id="569" name="Google Shape;569;p143"/>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70" name="Google Shape;570;p143"/>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
  <p:cSld name="TITLE_3_1_1_1_1_1_1_1_1_1_1_1_1_3_1_1">
    <p:bg>
      <p:bgPr>
        <a:blipFill>
          <a:blip r:embed="rId2">
            <a:alphaModFix/>
          </a:blip>
          <a:stretch>
            <a:fillRect/>
          </a:stretch>
        </a:blipFill>
      </p:bgPr>
    </p:bg>
    <p:spTree>
      <p:nvGrpSpPr>
        <p:cNvPr id="571" name="Shape 571"/>
        <p:cNvGrpSpPr/>
        <p:nvPr/>
      </p:nvGrpSpPr>
      <p:grpSpPr>
        <a:xfrm>
          <a:off x="0" y="0"/>
          <a:ext cx="0" cy="0"/>
          <a:chOff x="0" y="0"/>
          <a:chExt cx="0" cy="0"/>
        </a:xfrm>
      </p:grpSpPr>
      <p:sp>
        <p:nvSpPr>
          <p:cNvPr id="572" name="Google Shape;572;p144"/>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573" name="Google Shape;573;p144"/>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574" name="Google Shape;574;p144"/>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575" name="Google Shape;575;p144"/>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76" name="Google Shape;576;p144"/>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2">
  <p:cSld name="TITLE_3_1_1_1_1_1_1_1_1_1_1_1_1_3_1_1_1">
    <p:bg>
      <p:bgPr>
        <a:blipFill>
          <a:blip r:embed="rId2">
            <a:alphaModFix/>
          </a:blip>
          <a:stretch>
            <a:fillRect/>
          </a:stretch>
        </a:blipFill>
      </p:bgPr>
    </p:bg>
    <p:spTree>
      <p:nvGrpSpPr>
        <p:cNvPr id="577" name="Shape 577"/>
        <p:cNvGrpSpPr/>
        <p:nvPr/>
      </p:nvGrpSpPr>
      <p:grpSpPr>
        <a:xfrm>
          <a:off x="0" y="0"/>
          <a:ext cx="0" cy="0"/>
          <a:chOff x="0" y="0"/>
          <a:chExt cx="0" cy="0"/>
        </a:xfrm>
      </p:grpSpPr>
      <p:sp>
        <p:nvSpPr>
          <p:cNvPr id="578" name="Google Shape;578;p145"/>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579" name="Google Shape;579;p14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580" name="Google Shape;580;p145"/>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581" name="Google Shape;581;p145"/>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82" name="Google Shape;582;p145"/>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3">
  <p:cSld name="TITLE_3_1_1_1_1_1_1_1_1_1_1_1_1_3_1_1_2">
    <p:bg>
      <p:bgPr>
        <a:blipFill>
          <a:blip r:embed="rId2">
            <a:alphaModFix/>
          </a:blip>
          <a:stretch>
            <a:fillRect/>
          </a:stretch>
        </a:blipFill>
      </p:bgPr>
    </p:bg>
    <p:spTree>
      <p:nvGrpSpPr>
        <p:cNvPr id="583" name="Shape 583"/>
        <p:cNvGrpSpPr/>
        <p:nvPr/>
      </p:nvGrpSpPr>
      <p:grpSpPr>
        <a:xfrm>
          <a:off x="0" y="0"/>
          <a:ext cx="0" cy="0"/>
          <a:chOff x="0" y="0"/>
          <a:chExt cx="0" cy="0"/>
        </a:xfrm>
      </p:grpSpPr>
      <p:sp>
        <p:nvSpPr>
          <p:cNvPr id="584" name="Google Shape;584;p146"/>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585" name="Google Shape;585;p14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586" name="Google Shape;586;p146"/>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587" name="Google Shape;587;p146"/>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88" name="Google Shape;588;p146"/>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4">
  <p:cSld name="TITLE_3_1_1_1_1_1_1_1_1_1_1_1_1_3_1_1_5_1_1">
    <p:bg>
      <p:bgPr>
        <a:blipFill>
          <a:blip r:embed="rId2">
            <a:alphaModFix/>
          </a:blip>
          <a:stretch>
            <a:fillRect/>
          </a:stretch>
        </a:blipFill>
      </p:bgPr>
    </p:bg>
    <p:spTree>
      <p:nvGrpSpPr>
        <p:cNvPr id="589" name="Shape 589"/>
        <p:cNvGrpSpPr/>
        <p:nvPr/>
      </p:nvGrpSpPr>
      <p:grpSpPr>
        <a:xfrm>
          <a:off x="0" y="0"/>
          <a:ext cx="0" cy="0"/>
          <a:chOff x="0" y="0"/>
          <a:chExt cx="0" cy="0"/>
        </a:xfrm>
      </p:grpSpPr>
      <p:sp>
        <p:nvSpPr>
          <p:cNvPr id="590" name="Google Shape;590;p147"/>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591" name="Google Shape;591;p14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592" name="Google Shape;592;p147"/>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593" name="Google Shape;593;p147"/>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94" name="Google Shape;594;p147"/>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5">
  <p:cSld name="TITLE_3_1_1_1_1_1_1_1_1_1_1_1_1_3_1_1_5_1_1_1">
    <p:bg>
      <p:bgPr>
        <a:blipFill>
          <a:blip r:embed="rId2">
            <a:alphaModFix/>
          </a:blip>
          <a:stretch>
            <a:fillRect/>
          </a:stretch>
        </a:blipFill>
      </p:bgPr>
    </p:bg>
    <p:spTree>
      <p:nvGrpSpPr>
        <p:cNvPr id="595" name="Shape 595"/>
        <p:cNvGrpSpPr/>
        <p:nvPr/>
      </p:nvGrpSpPr>
      <p:grpSpPr>
        <a:xfrm>
          <a:off x="0" y="0"/>
          <a:ext cx="0" cy="0"/>
          <a:chOff x="0" y="0"/>
          <a:chExt cx="0" cy="0"/>
        </a:xfrm>
      </p:grpSpPr>
      <p:sp>
        <p:nvSpPr>
          <p:cNvPr id="596" name="Google Shape;596;p148"/>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597" name="Google Shape;597;p148"/>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598" name="Google Shape;598;p148"/>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599" name="Google Shape;599;p148"/>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00" name="Google Shape;600;p148"/>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6">
  <p:cSld name="TITLE_3_1_1_1_1_1_1_1_1_1_1_1_1_3_1_1_5_1_1_1_1">
    <p:bg>
      <p:bgPr>
        <a:blipFill>
          <a:blip r:embed="rId2">
            <a:alphaModFix/>
          </a:blip>
          <a:stretch>
            <a:fillRect/>
          </a:stretch>
        </a:blipFill>
      </p:bgPr>
    </p:bg>
    <p:spTree>
      <p:nvGrpSpPr>
        <p:cNvPr id="601" name="Shape 601"/>
        <p:cNvGrpSpPr/>
        <p:nvPr/>
      </p:nvGrpSpPr>
      <p:grpSpPr>
        <a:xfrm>
          <a:off x="0" y="0"/>
          <a:ext cx="0" cy="0"/>
          <a:chOff x="0" y="0"/>
          <a:chExt cx="0" cy="0"/>
        </a:xfrm>
      </p:grpSpPr>
      <p:sp>
        <p:nvSpPr>
          <p:cNvPr id="602" name="Google Shape;602;p149"/>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603" name="Google Shape;603;p14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604" name="Google Shape;604;p149"/>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605" name="Google Shape;605;p149"/>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06" name="Google Shape;606;p149"/>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7">
  <p:cSld name="TITLE_3_1_1_1_1_1_1_1_1_1_1_1_1_3_1_1_5_1_1_1_1_2">
    <p:bg>
      <p:bgPr>
        <a:blipFill>
          <a:blip r:embed="rId2">
            <a:alphaModFix/>
          </a:blip>
          <a:stretch>
            <a:fillRect/>
          </a:stretch>
        </a:blipFill>
      </p:bgPr>
    </p:bg>
    <p:spTree>
      <p:nvGrpSpPr>
        <p:cNvPr id="607" name="Shape 607"/>
        <p:cNvGrpSpPr/>
        <p:nvPr/>
      </p:nvGrpSpPr>
      <p:grpSpPr>
        <a:xfrm>
          <a:off x="0" y="0"/>
          <a:ext cx="0" cy="0"/>
          <a:chOff x="0" y="0"/>
          <a:chExt cx="0" cy="0"/>
        </a:xfrm>
      </p:grpSpPr>
      <p:sp>
        <p:nvSpPr>
          <p:cNvPr id="608" name="Google Shape;608;p150"/>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609" name="Google Shape;609;p150"/>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610" name="Google Shape;610;p150"/>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611" name="Google Shape;611;p150"/>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12" name="Google Shape;612;p150"/>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8">
  <p:cSld name="TITLE_3_1_1_1_1_1_1_1_1_1_1_1_1_3_1_1_5_1_1_1_1_2_1_2">
    <p:bg>
      <p:bgPr>
        <a:blipFill>
          <a:blip r:embed="rId2">
            <a:alphaModFix/>
          </a:blip>
          <a:stretch>
            <a:fillRect/>
          </a:stretch>
        </a:blipFill>
      </p:bgPr>
    </p:bg>
    <p:spTree>
      <p:nvGrpSpPr>
        <p:cNvPr id="613" name="Shape 613"/>
        <p:cNvGrpSpPr/>
        <p:nvPr/>
      </p:nvGrpSpPr>
      <p:grpSpPr>
        <a:xfrm>
          <a:off x="0" y="0"/>
          <a:ext cx="0" cy="0"/>
          <a:chOff x="0" y="0"/>
          <a:chExt cx="0" cy="0"/>
        </a:xfrm>
      </p:grpSpPr>
      <p:sp>
        <p:nvSpPr>
          <p:cNvPr id="614" name="Google Shape;614;p151"/>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4800"/>
              <a:buNone/>
              <a:defRPr>
                <a:solidFill>
                  <a:schemeClr val="lt1"/>
                </a:solidFill>
                <a:latin typeface="Nunito Sans"/>
                <a:ea typeface="Nunito Sans"/>
                <a:cs typeface="Nunito Sans"/>
                <a:sym typeface="Nunito Sans"/>
              </a:defRPr>
            </a:lvl9pPr>
          </a:lstStyle>
          <a:p/>
        </p:txBody>
      </p:sp>
      <p:sp>
        <p:nvSpPr>
          <p:cNvPr id="615" name="Google Shape;615;p15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lvl1pPr lvl="0" algn="l">
              <a:lnSpc>
                <a:spcPct val="125000"/>
              </a:lnSpc>
              <a:spcBef>
                <a:spcPts val="0"/>
              </a:spcBef>
              <a:spcAft>
                <a:spcPts val="0"/>
              </a:spcAft>
              <a:buSzPts val="2200"/>
              <a:buNone/>
              <a:defRPr sz="1800">
                <a:solidFill>
                  <a:schemeClr val="lt1"/>
                </a:solidFill>
              </a:defRPr>
            </a:lvl1pPr>
            <a:lvl2pPr lvl="1" algn="l">
              <a:lnSpc>
                <a:spcPct val="125000"/>
              </a:lnSpc>
              <a:spcBef>
                <a:spcPts val="0"/>
              </a:spcBef>
              <a:spcAft>
                <a:spcPts val="0"/>
              </a:spcAft>
              <a:buSzPts val="2200"/>
              <a:buNone/>
              <a:defRPr>
                <a:solidFill>
                  <a:schemeClr val="lt1"/>
                </a:solidFill>
              </a:defRPr>
            </a:lvl2pPr>
            <a:lvl3pPr lvl="2" algn="l">
              <a:lnSpc>
                <a:spcPct val="125000"/>
              </a:lnSpc>
              <a:spcBef>
                <a:spcPts val="0"/>
              </a:spcBef>
              <a:spcAft>
                <a:spcPts val="0"/>
              </a:spcAft>
              <a:buSzPts val="2200"/>
              <a:buNone/>
              <a:defRPr>
                <a:solidFill>
                  <a:schemeClr val="lt1"/>
                </a:solidFill>
              </a:defRPr>
            </a:lvl3pPr>
            <a:lvl4pPr lvl="3" algn="l">
              <a:lnSpc>
                <a:spcPct val="125000"/>
              </a:lnSpc>
              <a:spcBef>
                <a:spcPts val="0"/>
              </a:spcBef>
              <a:spcAft>
                <a:spcPts val="0"/>
              </a:spcAft>
              <a:buSzPts val="2200"/>
              <a:buNone/>
              <a:defRPr>
                <a:solidFill>
                  <a:schemeClr val="lt1"/>
                </a:solidFill>
              </a:defRPr>
            </a:lvl4pPr>
            <a:lvl5pPr lvl="4" algn="l">
              <a:lnSpc>
                <a:spcPct val="125000"/>
              </a:lnSpc>
              <a:spcBef>
                <a:spcPts val="0"/>
              </a:spcBef>
              <a:spcAft>
                <a:spcPts val="0"/>
              </a:spcAft>
              <a:buSzPts val="2200"/>
              <a:buNone/>
              <a:defRPr>
                <a:solidFill>
                  <a:schemeClr val="lt1"/>
                </a:solidFill>
              </a:defRPr>
            </a:lvl5pPr>
            <a:lvl6pPr lvl="5" algn="l">
              <a:lnSpc>
                <a:spcPct val="125000"/>
              </a:lnSpc>
              <a:spcBef>
                <a:spcPts val="0"/>
              </a:spcBef>
              <a:spcAft>
                <a:spcPts val="0"/>
              </a:spcAft>
              <a:buSzPts val="2200"/>
              <a:buNone/>
              <a:defRPr>
                <a:solidFill>
                  <a:schemeClr val="lt1"/>
                </a:solidFill>
              </a:defRPr>
            </a:lvl6pPr>
            <a:lvl7pPr lvl="6" algn="l">
              <a:lnSpc>
                <a:spcPct val="125000"/>
              </a:lnSpc>
              <a:spcBef>
                <a:spcPts val="0"/>
              </a:spcBef>
              <a:spcAft>
                <a:spcPts val="0"/>
              </a:spcAft>
              <a:buSzPts val="2200"/>
              <a:buNone/>
              <a:defRPr>
                <a:solidFill>
                  <a:schemeClr val="lt1"/>
                </a:solidFill>
              </a:defRPr>
            </a:lvl7pPr>
            <a:lvl8pPr lvl="7" algn="l">
              <a:lnSpc>
                <a:spcPct val="125000"/>
              </a:lnSpc>
              <a:spcBef>
                <a:spcPts val="0"/>
              </a:spcBef>
              <a:spcAft>
                <a:spcPts val="0"/>
              </a:spcAft>
              <a:buSzPts val="2200"/>
              <a:buNone/>
              <a:defRPr>
                <a:solidFill>
                  <a:schemeClr val="lt1"/>
                </a:solidFill>
              </a:defRPr>
            </a:lvl8pPr>
            <a:lvl9pPr lvl="8" algn="l">
              <a:lnSpc>
                <a:spcPct val="125000"/>
              </a:lnSpc>
              <a:spcBef>
                <a:spcPts val="0"/>
              </a:spcBef>
              <a:spcAft>
                <a:spcPts val="0"/>
              </a:spcAft>
              <a:buSzPts val="2200"/>
              <a:buNone/>
              <a:defRPr>
                <a:solidFill>
                  <a:schemeClr val="lt1"/>
                </a:solidFill>
              </a:defRPr>
            </a:lvl9pPr>
          </a:lstStyle>
          <a:p/>
        </p:txBody>
      </p:sp>
      <p:sp>
        <p:nvSpPr>
          <p:cNvPr id="616" name="Google Shape;616;p151"/>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lvl1pPr indent="-368300" lvl="0" marL="457200" algn="l">
              <a:lnSpc>
                <a:spcPct val="125000"/>
              </a:lnSpc>
              <a:spcBef>
                <a:spcPts val="0"/>
              </a:spcBef>
              <a:spcAft>
                <a:spcPts val="0"/>
              </a:spcAft>
              <a:buClr>
                <a:schemeClr val="lt1"/>
              </a:buClr>
              <a:buSzPts val="2200"/>
              <a:buChar char="●"/>
              <a:defRPr>
                <a:solidFill>
                  <a:schemeClr val="lt1"/>
                </a:solidFill>
              </a:defRPr>
            </a:lvl1pPr>
            <a:lvl2pPr indent="-368300" lvl="1" marL="914400" algn="l">
              <a:lnSpc>
                <a:spcPct val="125000"/>
              </a:lnSpc>
              <a:spcBef>
                <a:spcPts val="0"/>
              </a:spcBef>
              <a:spcAft>
                <a:spcPts val="0"/>
              </a:spcAft>
              <a:buClr>
                <a:schemeClr val="lt1"/>
              </a:buClr>
              <a:buSzPts val="2200"/>
              <a:buChar char="○"/>
              <a:defRPr>
                <a:solidFill>
                  <a:schemeClr val="lt1"/>
                </a:solidFill>
              </a:defRPr>
            </a:lvl2pPr>
            <a:lvl3pPr indent="-368300" lvl="2" marL="1371600" algn="l">
              <a:lnSpc>
                <a:spcPct val="125000"/>
              </a:lnSpc>
              <a:spcBef>
                <a:spcPts val="0"/>
              </a:spcBef>
              <a:spcAft>
                <a:spcPts val="0"/>
              </a:spcAft>
              <a:buClr>
                <a:schemeClr val="lt1"/>
              </a:buClr>
              <a:buSzPts val="2200"/>
              <a:buChar char="■"/>
              <a:defRPr>
                <a:solidFill>
                  <a:schemeClr val="lt1"/>
                </a:solidFill>
              </a:defRPr>
            </a:lvl3pPr>
            <a:lvl4pPr indent="-368300" lvl="3" marL="1828800" algn="l">
              <a:lnSpc>
                <a:spcPct val="125000"/>
              </a:lnSpc>
              <a:spcBef>
                <a:spcPts val="0"/>
              </a:spcBef>
              <a:spcAft>
                <a:spcPts val="0"/>
              </a:spcAft>
              <a:buClr>
                <a:schemeClr val="lt1"/>
              </a:buClr>
              <a:buSzPts val="2200"/>
              <a:buChar char="●"/>
              <a:defRPr>
                <a:solidFill>
                  <a:schemeClr val="lt1"/>
                </a:solidFill>
              </a:defRPr>
            </a:lvl4pPr>
            <a:lvl5pPr indent="-368300" lvl="4" marL="2286000" algn="l">
              <a:lnSpc>
                <a:spcPct val="125000"/>
              </a:lnSpc>
              <a:spcBef>
                <a:spcPts val="0"/>
              </a:spcBef>
              <a:spcAft>
                <a:spcPts val="0"/>
              </a:spcAft>
              <a:buClr>
                <a:schemeClr val="lt1"/>
              </a:buClr>
              <a:buSzPts val="2200"/>
              <a:buChar char="○"/>
              <a:defRPr>
                <a:solidFill>
                  <a:schemeClr val="lt1"/>
                </a:solidFill>
              </a:defRPr>
            </a:lvl5pPr>
            <a:lvl6pPr indent="-368300" lvl="5" marL="2743200" algn="l">
              <a:lnSpc>
                <a:spcPct val="125000"/>
              </a:lnSpc>
              <a:spcBef>
                <a:spcPts val="0"/>
              </a:spcBef>
              <a:spcAft>
                <a:spcPts val="0"/>
              </a:spcAft>
              <a:buClr>
                <a:schemeClr val="lt1"/>
              </a:buClr>
              <a:buSzPts val="2200"/>
              <a:buChar char="■"/>
              <a:defRPr>
                <a:solidFill>
                  <a:schemeClr val="lt1"/>
                </a:solidFill>
              </a:defRPr>
            </a:lvl6pPr>
            <a:lvl7pPr indent="-368300" lvl="6" marL="3200400" algn="l">
              <a:lnSpc>
                <a:spcPct val="125000"/>
              </a:lnSpc>
              <a:spcBef>
                <a:spcPts val="0"/>
              </a:spcBef>
              <a:spcAft>
                <a:spcPts val="0"/>
              </a:spcAft>
              <a:buClr>
                <a:schemeClr val="lt1"/>
              </a:buClr>
              <a:buSzPts val="2200"/>
              <a:buChar char="●"/>
              <a:defRPr>
                <a:solidFill>
                  <a:schemeClr val="lt1"/>
                </a:solidFill>
              </a:defRPr>
            </a:lvl7pPr>
            <a:lvl8pPr indent="-368300" lvl="7" marL="3657600" algn="l">
              <a:lnSpc>
                <a:spcPct val="125000"/>
              </a:lnSpc>
              <a:spcBef>
                <a:spcPts val="0"/>
              </a:spcBef>
              <a:spcAft>
                <a:spcPts val="0"/>
              </a:spcAft>
              <a:buClr>
                <a:schemeClr val="lt1"/>
              </a:buClr>
              <a:buSzPts val="2200"/>
              <a:buChar char="○"/>
              <a:defRPr>
                <a:solidFill>
                  <a:schemeClr val="lt1"/>
                </a:solidFill>
              </a:defRPr>
            </a:lvl8pPr>
            <a:lvl9pPr indent="-368300" lvl="8" marL="4114800" algn="l">
              <a:lnSpc>
                <a:spcPct val="125000"/>
              </a:lnSpc>
              <a:spcBef>
                <a:spcPts val="0"/>
              </a:spcBef>
              <a:spcAft>
                <a:spcPts val="0"/>
              </a:spcAft>
              <a:buClr>
                <a:schemeClr val="lt1"/>
              </a:buClr>
              <a:buSzPts val="2200"/>
              <a:buChar char="■"/>
              <a:defRPr>
                <a:solidFill>
                  <a:schemeClr val="lt1"/>
                </a:solidFill>
              </a:defRPr>
            </a:lvl9pPr>
          </a:lstStyle>
          <a:p/>
        </p:txBody>
      </p:sp>
      <p:sp>
        <p:nvSpPr>
          <p:cNvPr id="617" name="Google Shape;617;p151"/>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18" name="Google Shape;618;p151"/>
          <p:cNvPicPr preferRelativeResize="0"/>
          <p:nvPr/>
        </p:nvPicPr>
        <p:blipFill rotWithShape="1">
          <a:blip r:embed="rId3">
            <a:alphaModFix/>
          </a:blip>
          <a:srcRect b="0" l="0" r="0" t="0"/>
          <a:stretch/>
        </p:blipFill>
        <p:spPr>
          <a:xfrm>
            <a:off x="16328506" y="9624755"/>
            <a:ext cx="847417" cy="190401"/>
          </a:xfrm>
          <a:prstGeom prst="rect">
            <a:avLst/>
          </a:prstGeom>
          <a:noFill/>
          <a:ln>
            <a:noFill/>
          </a:ln>
        </p:spPr>
      </p:pic>
    </p:spTree>
  </p:cSld>
  <p:clrMapOvr>
    <a:masterClrMapping/>
  </p:clrMapOvr>
  <p:extLst>
    <p:ext uri="{DCECCB84-F9BA-43D5-87BE-67443E8EF086}">
      <p15:sldGuideLst>
        <p15:guide id="1" pos="5760">
          <p15:clr>
            <a:srgbClr val="FA7B17"/>
          </p15:clr>
        </p15:guide>
      </p15:sldGuideLst>
    </p:ext>
  </p:extLst>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07" Type="http://schemas.openxmlformats.org/officeDocument/2006/relationships/slideLayout" Target="../slideLayouts/slideLayout107.xml"/><Relationship Id="rId106" Type="http://schemas.openxmlformats.org/officeDocument/2006/relationships/slideLayout" Target="../slideLayouts/slideLayout106.xml"/><Relationship Id="rId105" Type="http://schemas.openxmlformats.org/officeDocument/2006/relationships/slideLayout" Target="../slideLayouts/slideLayout105.xml"/><Relationship Id="rId104" Type="http://schemas.openxmlformats.org/officeDocument/2006/relationships/slideLayout" Target="../slideLayouts/slideLayout104.xml"/><Relationship Id="rId109" Type="http://schemas.openxmlformats.org/officeDocument/2006/relationships/slideLayout" Target="../slideLayouts/slideLayout109.xml"/><Relationship Id="rId108" Type="http://schemas.openxmlformats.org/officeDocument/2006/relationships/slideLayout" Target="../slideLayouts/slideLayout108.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103" Type="http://schemas.openxmlformats.org/officeDocument/2006/relationships/slideLayout" Target="../slideLayouts/slideLayout103.xml"/><Relationship Id="rId102" Type="http://schemas.openxmlformats.org/officeDocument/2006/relationships/slideLayout" Target="../slideLayouts/slideLayout102.xml"/><Relationship Id="rId101" Type="http://schemas.openxmlformats.org/officeDocument/2006/relationships/slideLayout" Target="../slideLayouts/slideLayout101.xml"/><Relationship Id="rId100" Type="http://schemas.openxmlformats.org/officeDocument/2006/relationships/slideLayout" Target="../slideLayouts/slideLayout100.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29" Type="http://schemas.openxmlformats.org/officeDocument/2006/relationships/slideLayout" Target="../slideLayouts/slideLayout129.xml"/><Relationship Id="rId128" Type="http://schemas.openxmlformats.org/officeDocument/2006/relationships/slideLayout" Target="../slideLayouts/slideLayout128.xml"/><Relationship Id="rId127" Type="http://schemas.openxmlformats.org/officeDocument/2006/relationships/slideLayout" Target="../slideLayouts/slideLayout127.xml"/><Relationship Id="rId126" Type="http://schemas.openxmlformats.org/officeDocument/2006/relationships/slideLayout" Target="../slideLayouts/slideLayout126.xml"/><Relationship Id="rId26" Type="http://schemas.openxmlformats.org/officeDocument/2006/relationships/slideLayout" Target="../slideLayouts/slideLayout26.xml"/><Relationship Id="rId121" Type="http://schemas.openxmlformats.org/officeDocument/2006/relationships/slideLayout" Target="../slideLayouts/slideLayout121.xml"/><Relationship Id="rId25" Type="http://schemas.openxmlformats.org/officeDocument/2006/relationships/slideLayout" Target="../slideLayouts/slideLayout25.xml"/><Relationship Id="rId120" Type="http://schemas.openxmlformats.org/officeDocument/2006/relationships/slideLayout" Target="../slideLayouts/slideLayout120.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125" Type="http://schemas.openxmlformats.org/officeDocument/2006/relationships/slideLayout" Target="../slideLayouts/slideLayout125.xml"/><Relationship Id="rId29" Type="http://schemas.openxmlformats.org/officeDocument/2006/relationships/slideLayout" Target="../slideLayouts/slideLayout29.xml"/><Relationship Id="rId124" Type="http://schemas.openxmlformats.org/officeDocument/2006/relationships/slideLayout" Target="../slideLayouts/slideLayout124.xml"/><Relationship Id="rId123" Type="http://schemas.openxmlformats.org/officeDocument/2006/relationships/slideLayout" Target="../slideLayouts/slideLayout123.xml"/><Relationship Id="rId122" Type="http://schemas.openxmlformats.org/officeDocument/2006/relationships/slideLayout" Target="../slideLayouts/slideLayout122.xml"/><Relationship Id="rId95" Type="http://schemas.openxmlformats.org/officeDocument/2006/relationships/slideLayout" Target="../slideLayouts/slideLayout95.xml"/><Relationship Id="rId94" Type="http://schemas.openxmlformats.org/officeDocument/2006/relationships/slideLayout" Target="../slideLayouts/slideLayout94.xml"/><Relationship Id="rId97" Type="http://schemas.openxmlformats.org/officeDocument/2006/relationships/slideLayout" Target="../slideLayouts/slideLayout97.xml"/><Relationship Id="rId96" Type="http://schemas.openxmlformats.org/officeDocument/2006/relationships/slideLayout" Target="../slideLayouts/slideLayout96.xml"/><Relationship Id="rId11" Type="http://schemas.openxmlformats.org/officeDocument/2006/relationships/slideLayout" Target="../slideLayouts/slideLayout11.xml"/><Relationship Id="rId99" Type="http://schemas.openxmlformats.org/officeDocument/2006/relationships/slideLayout" Target="../slideLayouts/slideLayout99.xml"/><Relationship Id="rId10" Type="http://schemas.openxmlformats.org/officeDocument/2006/relationships/slideLayout" Target="../slideLayouts/slideLayout10.xml"/><Relationship Id="rId98" Type="http://schemas.openxmlformats.org/officeDocument/2006/relationships/slideLayout" Target="../slideLayouts/slideLayout98.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91" Type="http://schemas.openxmlformats.org/officeDocument/2006/relationships/slideLayout" Target="../slideLayouts/slideLayout91.xml"/><Relationship Id="rId90" Type="http://schemas.openxmlformats.org/officeDocument/2006/relationships/slideLayout" Target="../slideLayouts/slideLayout90.xml"/><Relationship Id="rId93" Type="http://schemas.openxmlformats.org/officeDocument/2006/relationships/slideLayout" Target="../slideLayouts/slideLayout93.xml"/><Relationship Id="rId92" Type="http://schemas.openxmlformats.org/officeDocument/2006/relationships/slideLayout" Target="../slideLayouts/slideLayout92.xml"/><Relationship Id="rId118" Type="http://schemas.openxmlformats.org/officeDocument/2006/relationships/slideLayout" Target="../slideLayouts/slideLayout118.xml"/><Relationship Id="rId117" Type="http://schemas.openxmlformats.org/officeDocument/2006/relationships/slideLayout" Target="../slideLayouts/slideLayout117.xml"/><Relationship Id="rId116" Type="http://schemas.openxmlformats.org/officeDocument/2006/relationships/slideLayout" Target="../slideLayouts/slideLayout116.xml"/><Relationship Id="rId115" Type="http://schemas.openxmlformats.org/officeDocument/2006/relationships/slideLayout" Target="../slideLayouts/slideLayout115.xml"/><Relationship Id="rId119" Type="http://schemas.openxmlformats.org/officeDocument/2006/relationships/slideLayout" Target="../slideLayouts/slideLayout119.xml"/><Relationship Id="rId15" Type="http://schemas.openxmlformats.org/officeDocument/2006/relationships/slideLayout" Target="../slideLayouts/slideLayout15.xml"/><Relationship Id="rId110" Type="http://schemas.openxmlformats.org/officeDocument/2006/relationships/slideLayout" Target="../slideLayouts/slideLayout110.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14" Type="http://schemas.openxmlformats.org/officeDocument/2006/relationships/slideLayout" Target="../slideLayouts/slideLayout114.xml"/><Relationship Id="rId18" Type="http://schemas.openxmlformats.org/officeDocument/2006/relationships/slideLayout" Target="../slideLayouts/slideLayout18.xml"/><Relationship Id="rId113" Type="http://schemas.openxmlformats.org/officeDocument/2006/relationships/slideLayout" Target="../slideLayouts/slideLayout113.xml"/><Relationship Id="rId112" Type="http://schemas.openxmlformats.org/officeDocument/2006/relationships/slideLayout" Target="../slideLayouts/slideLayout112.xml"/><Relationship Id="rId111" Type="http://schemas.openxmlformats.org/officeDocument/2006/relationships/slideLayout" Target="../slideLayouts/slideLayout111.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86" Type="http://schemas.openxmlformats.org/officeDocument/2006/relationships/slideLayout" Target="../slideLayouts/slideLayout86.xml"/><Relationship Id="rId85" Type="http://schemas.openxmlformats.org/officeDocument/2006/relationships/slideLayout" Target="../slideLayouts/slideLayout85.xml"/><Relationship Id="rId88" Type="http://schemas.openxmlformats.org/officeDocument/2006/relationships/slideLayout" Target="../slideLayouts/slideLayout88.xml"/><Relationship Id="rId150" Type="http://schemas.openxmlformats.org/officeDocument/2006/relationships/slideLayout" Target="../slideLayouts/slideLayout150.xml"/><Relationship Id="rId87" Type="http://schemas.openxmlformats.org/officeDocument/2006/relationships/slideLayout" Target="../slideLayouts/slideLayout87.xml"/><Relationship Id="rId89" Type="http://schemas.openxmlformats.org/officeDocument/2006/relationships/slideLayout" Target="../slideLayouts/slideLayout89.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149" Type="http://schemas.openxmlformats.org/officeDocument/2006/relationships/slideLayout" Target="../slideLayouts/slideLayout149.xml"/><Relationship Id="rId4" Type="http://schemas.openxmlformats.org/officeDocument/2006/relationships/slideLayout" Target="../slideLayouts/slideLayout4.xml"/><Relationship Id="rId148" Type="http://schemas.openxmlformats.org/officeDocument/2006/relationships/slideLayout" Target="../slideLayouts/slideLayout148.xml"/><Relationship Id="rId9" Type="http://schemas.openxmlformats.org/officeDocument/2006/relationships/slideLayout" Target="../slideLayouts/slideLayout9.xml"/><Relationship Id="rId143" Type="http://schemas.openxmlformats.org/officeDocument/2006/relationships/slideLayout" Target="../slideLayouts/slideLayout143.xml"/><Relationship Id="rId142" Type="http://schemas.openxmlformats.org/officeDocument/2006/relationships/slideLayout" Target="../slideLayouts/slideLayout142.xml"/><Relationship Id="rId141" Type="http://schemas.openxmlformats.org/officeDocument/2006/relationships/slideLayout" Target="../slideLayouts/slideLayout141.xml"/><Relationship Id="rId140" Type="http://schemas.openxmlformats.org/officeDocument/2006/relationships/slideLayout" Target="../slideLayouts/slideLayout140.xml"/><Relationship Id="rId5" Type="http://schemas.openxmlformats.org/officeDocument/2006/relationships/slideLayout" Target="../slideLayouts/slideLayout5.xml"/><Relationship Id="rId147" Type="http://schemas.openxmlformats.org/officeDocument/2006/relationships/slideLayout" Target="../slideLayouts/slideLayout147.xml"/><Relationship Id="rId6" Type="http://schemas.openxmlformats.org/officeDocument/2006/relationships/slideLayout" Target="../slideLayouts/slideLayout6.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145" Type="http://schemas.openxmlformats.org/officeDocument/2006/relationships/slideLayout" Target="../slideLayouts/slideLayout145.xml"/><Relationship Id="rId8" Type="http://schemas.openxmlformats.org/officeDocument/2006/relationships/slideLayout" Target="../slideLayouts/slideLayout8.xml"/><Relationship Id="rId144" Type="http://schemas.openxmlformats.org/officeDocument/2006/relationships/slideLayout" Target="../slideLayouts/slideLayout144.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75" Type="http://schemas.openxmlformats.org/officeDocument/2006/relationships/slideLayout" Target="../slideLayouts/slideLayout75.xml"/><Relationship Id="rId74" Type="http://schemas.openxmlformats.org/officeDocument/2006/relationships/slideLayout" Target="../slideLayouts/slideLayout74.xml"/><Relationship Id="rId77" Type="http://schemas.openxmlformats.org/officeDocument/2006/relationships/slideLayout" Target="../slideLayouts/slideLayout77.xml"/><Relationship Id="rId76" Type="http://schemas.openxmlformats.org/officeDocument/2006/relationships/slideLayout" Target="../slideLayouts/slideLayout76.xml"/><Relationship Id="rId79" Type="http://schemas.openxmlformats.org/officeDocument/2006/relationships/slideLayout" Target="../slideLayouts/slideLayout79.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139" Type="http://schemas.openxmlformats.org/officeDocument/2006/relationships/slideLayout" Target="../slideLayouts/slideLayout139.xml"/><Relationship Id="rId138" Type="http://schemas.openxmlformats.org/officeDocument/2006/relationships/slideLayout" Target="../slideLayouts/slideLayout138.xml"/><Relationship Id="rId137" Type="http://schemas.openxmlformats.org/officeDocument/2006/relationships/slideLayout" Target="../slideLayouts/slideLayout137.xml"/><Relationship Id="rId132" Type="http://schemas.openxmlformats.org/officeDocument/2006/relationships/slideLayout" Target="../slideLayouts/slideLayout132.xml"/><Relationship Id="rId131" Type="http://schemas.openxmlformats.org/officeDocument/2006/relationships/slideLayout" Target="../slideLayouts/slideLayout131.xml"/><Relationship Id="rId130" Type="http://schemas.openxmlformats.org/officeDocument/2006/relationships/slideLayout" Target="../slideLayouts/slideLayout130.xml"/><Relationship Id="rId136" Type="http://schemas.openxmlformats.org/officeDocument/2006/relationships/slideLayout" Target="../slideLayouts/slideLayout136.xml"/><Relationship Id="rId135" Type="http://schemas.openxmlformats.org/officeDocument/2006/relationships/slideLayout" Target="../slideLayouts/slideLayout135.xml"/><Relationship Id="rId134" Type="http://schemas.openxmlformats.org/officeDocument/2006/relationships/slideLayout" Target="../slideLayouts/slideLayout134.xml"/><Relationship Id="rId133" Type="http://schemas.openxmlformats.org/officeDocument/2006/relationships/slideLayout" Target="../slideLayouts/slideLayout133.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69" Type="http://schemas.openxmlformats.org/officeDocument/2006/relationships/slideLayout" Target="../slideLayouts/slideLayout6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9" Type="http://schemas.openxmlformats.org/officeDocument/2006/relationships/slideLayout" Target="../slideLayouts/slideLayout59.xml"/><Relationship Id="rId58" Type="http://schemas.openxmlformats.org/officeDocument/2006/relationships/slideLayout" Target="../slideLayouts/slideLayout58.xml"/><Relationship Id="rId15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90.xml"/><Relationship Id="rId42" Type="http://schemas.openxmlformats.org/officeDocument/2006/relationships/slideLayout" Target="../slideLayouts/slideLayout192.xml"/><Relationship Id="rId41" Type="http://schemas.openxmlformats.org/officeDocument/2006/relationships/slideLayout" Target="../slideLayouts/slideLayout191.xml"/><Relationship Id="rId44" Type="http://schemas.openxmlformats.org/officeDocument/2006/relationships/slideLayout" Target="../slideLayouts/slideLayout194.xml"/><Relationship Id="rId43" Type="http://schemas.openxmlformats.org/officeDocument/2006/relationships/slideLayout" Target="../slideLayouts/slideLayout193.xml"/><Relationship Id="rId46" Type="http://schemas.openxmlformats.org/officeDocument/2006/relationships/slideLayout" Target="../slideLayouts/slideLayout196.xml"/><Relationship Id="rId45" Type="http://schemas.openxmlformats.org/officeDocument/2006/relationships/slideLayout" Target="../slideLayouts/slideLayout195.xml"/><Relationship Id="rId107" Type="http://schemas.openxmlformats.org/officeDocument/2006/relationships/slideLayout" Target="../slideLayouts/slideLayout257.xml"/><Relationship Id="rId106" Type="http://schemas.openxmlformats.org/officeDocument/2006/relationships/slideLayout" Target="../slideLayouts/slideLayout256.xml"/><Relationship Id="rId105" Type="http://schemas.openxmlformats.org/officeDocument/2006/relationships/slideLayout" Target="../slideLayouts/slideLayout255.xml"/><Relationship Id="rId104" Type="http://schemas.openxmlformats.org/officeDocument/2006/relationships/slideLayout" Target="../slideLayouts/slideLayout254.xml"/><Relationship Id="rId109" Type="http://schemas.openxmlformats.org/officeDocument/2006/relationships/slideLayout" Target="../slideLayouts/slideLayout259.xml"/><Relationship Id="rId108" Type="http://schemas.openxmlformats.org/officeDocument/2006/relationships/slideLayout" Target="../slideLayouts/slideLayout258.xml"/><Relationship Id="rId48" Type="http://schemas.openxmlformats.org/officeDocument/2006/relationships/slideLayout" Target="../slideLayouts/slideLayout198.xml"/><Relationship Id="rId47" Type="http://schemas.openxmlformats.org/officeDocument/2006/relationships/slideLayout" Target="../slideLayouts/slideLayout197.xml"/><Relationship Id="rId49" Type="http://schemas.openxmlformats.org/officeDocument/2006/relationships/slideLayout" Target="../slideLayouts/slideLayout199.xml"/><Relationship Id="rId103" Type="http://schemas.openxmlformats.org/officeDocument/2006/relationships/slideLayout" Target="../slideLayouts/slideLayout253.xml"/><Relationship Id="rId102" Type="http://schemas.openxmlformats.org/officeDocument/2006/relationships/slideLayout" Target="../slideLayouts/slideLayout252.xml"/><Relationship Id="rId101" Type="http://schemas.openxmlformats.org/officeDocument/2006/relationships/slideLayout" Target="../slideLayouts/slideLayout251.xml"/><Relationship Id="rId100" Type="http://schemas.openxmlformats.org/officeDocument/2006/relationships/slideLayout" Target="../slideLayouts/slideLayout250.xml"/><Relationship Id="rId31" Type="http://schemas.openxmlformats.org/officeDocument/2006/relationships/slideLayout" Target="../slideLayouts/slideLayout181.xml"/><Relationship Id="rId30" Type="http://schemas.openxmlformats.org/officeDocument/2006/relationships/slideLayout" Target="../slideLayouts/slideLayout180.xml"/><Relationship Id="rId33" Type="http://schemas.openxmlformats.org/officeDocument/2006/relationships/slideLayout" Target="../slideLayouts/slideLayout183.xml"/><Relationship Id="rId32" Type="http://schemas.openxmlformats.org/officeDocument/2006/relationships/slideLayout" Target="../slideLayouts/slideLayout182.xml"/><Relationship Id="rId35" Type="http://schemas.openxmlformats.org/officeDocument/2006/relationships/slideLayout" Target="../slideLayouts/slideLayout185.xml"/><Relationship Id="rId34" Type="http://schemas.openxmlformats.org/officeDocument/2006/relationships/slideLayout" Target="../slideLayouts/slideLayout184.xml"/><Relationship Id="rId37" Type="http://schemas.openxmlformats.org/officeDocument/2006/relationships/slideLayout" Target="../slideLayouts/slideLayout187.xml"/><Relationship Id="rId36" Type="http://schemas.openxmlformats.org/officeDocument/2006/relationships/slideLayout" Target="../slideLayouts/slideLayout186.xml"/><Relationship Id="rId39" Type="http://schemas.openxmlformats.org/officeDocument/2006/relationships/slideLayout" Target="../slideLayouts/slideLayout189.xml"/><Relationship Id="rId38" Type="http://schemas.openxmlformats.org/officeDocument/2006/relationships/slideLayout" Target="../slideLayouts/slideLayout188.xml"/><Relationship Id="rId20" Type="http://schemas.openxmlformats.org/officeDocument/2006/relationships/slideLayout" Target="../slideLayouts/slideLayout170.xml"/><Relationship Id="rId22" Type="http://schemas.openxmlformats.org/officeDocument/2006/relationships/slideLayout" Target="../slideLayouts/slideLayout172.xml"/><Relationship Id="rId21" Type="http://schemas.openxmlformats.org/officeDocument/2006/relationships/slideLayout" Target="../slideLayouts/slideLayout171.xml"/><Relationship Id="rId24" Type="http://schemas.openxmlformats.org/officeDocument/2006/relationships/slideLayout" Target="../slideLayouts/slideLayout174.xml"/><Relationship Id="rId23" Type="http://schemas.openxmlformats.org/officeDocument/2006/relationships/slideLayout" Target="../slideLayouts/slideLayout173.xml"/><Relationship Id="rId129" Type="http://schemas.openxmlformats.org/officeDocument/2006/relationships/slideLayout" Target="../slideLayouts/slideLayout279.xml"/><Relationship Id="rId128" Type="http://schemas.openxmlformats.org/officeDocument/2006/relationships/slideLayout" Target="../slideLayouts/slideLayout278.xml"/><Relationship Id="rId127" Type="http://schemas.openxmlformats.org/officeDocument/2006/relationships/slideLayout" Target="../slideLayouts/slideLayout277.xml"/><Relationship Id="rId126" Type="http://schemas.openxmlformats.org/officeDocument/2006/relationships/slideLayout" Target="../slideLayouts/slideLayout276.xml"/><Relationship Id="rId26" Type="http://schemas.openxmlformats.org/officeDocument/2006/relationships/slideLayout" Target="../slideLayouts/slideLayout176.xml"/><Relationship Id="rId121" Type="http://schemas.openxmlformats.org/officeDocument/2006/relationships/slideLayout" Target="../slideLayouts/slideLayout271.xml"/><Relationship Id="rId25" Type="http://schemas.openxmlformats.org/officeDocument/2006/relationships/slideLayout" Target="../slideLayouts/slideLayout175.xml"/><Relationship Id="rId120" Type="http://schemas.openxmlformats.org/officeDocument/2006/relationships/slideLayout" Target="../slideLayouts/slideLayout270.xml"/><Relationship Id="rId28" Type="http://schemas.openxmlformats.org/officeDocument/2006/relationships/slideLayout" Target="../slideLayouts/slideLayout178.xml"/><Relationship Id="rId27" Type="http://schemas.openxmlformats.org/officeDocument/2006/relationships/slideLayout" Target="../slideLayouts/slideLayout177.xml"/><Relationship Id="rId125" Type="http://schemas.openxmlformats.org/officeDocument/2006/relationships/slideLayout" Target="../slideLayouts/slideLayout275.xml"/><Relationship Id="rId29" Type="http://schemas.openxmlformats.org/officeDocument/2006/relationships/slideLayout" Target="../slideLayouts/slideLayout179.xml"/><Relationship Id="rId124" Type="http://schemas.openxmlformats.org/officeDocument/2006/relationships/slideLayout" Target="../slideLayouts/slideLayout274.xml"/><Relationship Id="rId123" Type="http://schemas.openxmlformats.org/officeDocument/2006/relationships/slideLayout" Target="../slideLayouts/slideLayout273.xml"/><Relationship Id="rId122" Type="http://schemas.openxmlformats.org/officeDocument/2006/relationships/slideLayout" Target="../slideLayouts/slideLayout272.xml"/><Relationship Id="rId95" Type="http://schemas.openxmlformats.org/officeDocument/2006/relationships/slideLayout" Target="../slideLayouts/slideLayout245.xml"/><Relationship Id="rId94" Type="http://schemas.openxmlformats.org/officeDocument/2006/relationships/slideLayout" Target="../slideLayouts/slideLayout244.xml"/><Relationship Id="rId97" Type="http://schemas.openxmlformats.org/officeDocument/2006/relationships/slideLayout" Target="../slideLayouts/slideLayout247.xml"/><Relationship Id="rId96" Type="http://schemas.openxmlformats.org/officeDocument/2006/relationships/slideLayout" Target="../slideLayouts/slideLayout246.xml"/><Relationship Id="rId11" Type="http://schemas.openxmlformats.org/officeDocument/2006/relationships/slideLayout" Target="../slideLayouts/slideLayout161.xml"/><Relationship Id="rId99" Type="http://schemas.openxmlformats.org/officeDocument/2006/relationships/slideLayout" Target="../slideLayouts/slideLayout249.xml"/><Relationship Id="rId10" Type="http://schemas.openxmlformats.org/officeDocument/2006/relationships/slideLayout" Target="../slideLayouts/slideLayout160.xml"/><Relationship Id="rId98" Type="http://schemas.openxmlformats.org/officeDocument/2006/relationships/slideLayout" Target="../slideLayouts/slideLayout248.xml"/><Relationship Id="rId13" Type="http://schemas.openxmlformats.org/officeDocument/2006/relationships/slideLayout" Target="../slideLayouts/slideLayout163.xml"/><Relationship Id="rId12" Type="http://schemas.openxmlformats.org/officeDocument/2006/relationships/slideLayout" Target="../slideLayouts/slideLayout162.xml"/><Relationship Id="rId91" Type="http://schemas.openxmlformats.org/officeDocument/2006/relationships/slideLayout" Target="../slideLayouts/slideLayout241.xml"/><Relationship Id="rId90" Type="http://schemas.openxmlformats.org/officeDocument/2006/relationships/slideLayout" Target="../slideLayouts/slideLayout240.xml"/><Relationship Id="rId93" Type="http://schemas.openxmlformats.org/officeDocument/2006/relationships/slideLayout" Target="../slideLayouts/slideLayout243.xml"/><Relationship Id="rId92" Type="http://schemas.openxmlformats.org/officeDocument/2006/relationships/slideLayout" Target="../slideLayouts/slideLayout242.xml"/><Relationship Id="rId118" Type="http://schemas.openxmlformats.org/officeDocument/2006/relationships/slideLayout" Target="../slideLayouts/slideLayout268.xml"/><Relationship Id="rId117" Type="http://schemas.openxmlformats.org/officeDocument/2006/relationships/slideLayout" Target="../slideLayouts/slideLayout267.xml"/><Relationship Id="rId116" Type="http://schemas.openxmlformats.org/officeDocument/2006/relationships/slideLayout" Target="../slideLayouts/slideLayout266.xml"/><Relationship Id="rId115" Type="http://schemas.openxmlformats.org/officeDocument/2006/relationships/slideLayout" Target="../slideLayouts/slideLayout265.xml"/><Relationship Id="rId119" Type="http://schemas.openxmlformats.org/officeDocument/2006/relationships/slideLayout" Target="../slideLayouts/slideLayout269.xml"/><Relationship Id="rId15" Type="http://schemas.openxmlformats.org/officeDocument/2006/relationships/slideLayout" Target="../slideLayouts/slideLayout165.xml"/><Relationship Id="rId110" Type="http://schemas.openxmlformats.org/officeDocument/2006/relationships/slideLayout" Target="../slideLayouts/slideLayout260.xml"/><Relationship Id="rId14" Type="http://schemas.openxmlformats.org/officeDocument/2006/relationships/slideLayout" Target="../slideLayouts/slideLayout164.xml"/><Relationship Id="rId17" Type="http://schemas.openxmlformats.org/officeDocument/2006/relationships/slideLayout" Target="../slideLayouts/slideLayout167.xml"/><Relationship Id="rId16" Type="http://schemas.openxmlformats.org/officeDocument/2006/relationships/slideLayout" Target="../slideLayouts/slideLayout166.xml"/><Relationship Id="rId19" Type="http://schemas.openxmlformats.org/officeDocument/2006/relationships/slideLayout" Target="../slideLayouts/slideLayout169.xml"/><Relationship Id="rId114" Type="http://schemas.openxmlformats.org/officeDocument/2006/relationships/slideLayout" Target="../slideLayouts/slideLayout264.xml"/><Relationship Id="rId18" Type="http://schemas.openxmlformats.org/officeDocument/2006/relationships/slideLayout" Target="../slideLayouts/slideLayout168.xml"/><Relationship Id="rId113" Type="http://schemas.openxmlformats.org/officeDocument/2006/relationships/slideLayout" Target="../slideLayouts/slideLayout263.xml"/><Relationship Id="rId112" Type="http://schemas.openxmlformats.org/officeDocument/2006/relationships/slideLayout" Target="../slideLayouts/slideLayout262.xml"/><Relationship Id="rId111" Type="http://schemas.openxmlformats.org/officeDocument/2006/relationships/slideLayout" Target="../slideLayouts/slideLayout261.xml"/><Relationship Id="rId84" Type="http://schemas.openxmlformats.org/officeDocument/2006/relationships/slideLayout" Target="../slideLayouts/slideLayout234.xml"/><Relationship Id="rId83" Type="http://schemas.openxmlformats.org/officeDocument/2006/relationships/slideLayout" Target="../slideLayouts/slideLayout233.xml"/><Relationship Id="rId86" Type="http://schemas.openxmlformats.org/officeDocument/2006/relationships/slideLayout" Target="../slideLayouts/slideLayout236.xml"/><Relationship Id="rId85" Type="http://schemas.openxmlformats.org/officeDocument/2006/relationships/slideLayout" Target="../slideLayouts/slideLayout235.xml"/><Relationship Id="rId88" Type="http://schemas.openxmlformats.org/officeDocument/2006/relationships/slideLayout" Target="../slideLayouts/slideLayout238.xml"/><Relationship Id="rId87" Type="http://schemas.openxmlformats.org/officeDocument/2006/relationships/slideLayout" Target="../slideLayouts/slideLayout237.xml"/><Relationship Id="rId89" Type="http://schemas.openxmlformats.org/officeDocument/2006/relationships/slideLayout" Target="../slideLayouts/slideLayout239.xml"/><Relationship Id="rId80" Type="http://schemas.openxmlformats.org/officeDocument/2006/relationships/slideLayout" Target="../slideLayouts/slideLayout230.xml"/><Relationship Id="rId82" Type="http://schemas.openxmlformats.org/officeDocument/2006/relationships/slideLayout" Target="../slideLayouts/slideLayout232.xml"/><Relationship Id="rId81" Type="http://schemas.openxmlformats.org/officeDocument/2006/relationships/slideLayout" Target="../slideLayouts/slideLayout231.xml"/><Relationship Id="rId1" Type="http://schemas.openxmlformats.org/officeDocument/2006/relationships/slideLayout" Target="../slideLayouts/slideLayout151.xml"/><Relationship Id="rId2" Type="http://schemas.openxmlformats.org/officeDocument/2006/relationships/slideLayout" Target="../slideLayouts/slideLayout152.xml"/><Relationship Id="rId3" Type="http://schemas.openxmlformats.org/officeDocument/2006/relationships/slideLayout" Target="../slideLayouts/slideLayout153.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2" Type="http://schemas.openxmlformats.org/officeDocument/2006/relationships/theme" Target="../theme/theme4.xml"/><Relationship Id="rId141" Type="http://schemas.openxmlformats.org/officeDocument/2006/relationships/slideLayout" Target="../slideLayouts/slideLayout291.xml"/><Relationship Id="rId140" Type="http://schemas.openxmlformats.org/officeDocument/2006/relationships/slideLayout" Target="../slideLayouts/slideLayout290.xml"/><Relationship Id="rId5" Type="http://schemas.openxmlformats.org/officeDocument/2006/relationships/slideLayout" Target="../slideLayouts/slideLayout155.xml"/><Relationship Id="rId6" Type="http://schemas.openxmlformats.org/officeDocument/2006/relationships/slideLayout" Target="../slideLayouts/slideLayout156.xml"/><Relationship Id="rId7" Type="http://schemas.openxmlformats.org/officeDocument/2006/relationships/slideLayout" Target="../slideLayouts/slideLayout157.xml"/><Relationship Id="rId8" Type="http://schemas.openxmlformats.org/officeDocument/2006/relationships/slideLayout" Target="../slideLayouts/slideLayout158.xml"/><Relationship Id="rId73" Type="http://schemas.openxmlformats.org/officeDocument/2006/relationships/slideLayout" Target="../slideLayouts/slideLayout223.xml"/><Relationship Id="rId72" Type="http://schemas.openxmlformats.org/officeDocument/2006/relationships/slideLayout" Target="../slideLayouts/slideLayout222.xml"/><Relationship Id="rId75" Type="http://schemas.openxmlformats.org/officeDocument/2006/relationships/slideLayout" Target="../slideLayouts/slideLayout225.xml"/><Relationship Id="rId74" Type="http://schemas.openxmlformats.org/officeDocument/2006/relationships/slideLayout" Target="../slideLayouts/slideLayout224.xml"/><Relationship Id="rId77" Type="http://schemas.openxmlformats.org/officeDocument/2006/relationships/slideLayout" Target="../slideLayouts/slideLayout227.xml"/><Relationship Id="rId76" Type="http://schemas.openxmlformats.org/officeDocument/2006/relationships/slideLayout" Target="../slideLayouts/slideLayout226.xml"/><Relationship Id="rId79" Type="http://schemas.openxmlformats.org/officeDocument/2006/relationships/slideLayout" Target="../slideLayouts/slideLayout229.xml"/><Relationship Id="rId78" Type="http://schemas.openxmlformats.org/officeDocument/2006/relationships/slideLayout" Target="../slideLayouts/slideLayout228.xml"/><Relationship Id="rId71" Type="http://schemas.openxmlformats.org/officeDocument/2006/relationships/slideLayout" Target="../slideLayouts/slideLayout221.xml"/><Relationship Id="rId70" Type="http://schemas.openxmlformats.org/officeDocument/2006/relationships/slideLayout" Target="../slideLayouts/slideLayout220.xml"/><Relationship Id="rId139" Type="http://schemas.openxmlformats.org/officeDocument/2006/relationships/slideLayout" Target="../slideLayouts/slideLayout289.xml"/><Relationship Id="rId138" Type="http://schemas.openxmlformats.org/officeDocument/2006/relationships/slideLayout" Target="../slideLayouts/slideLayout288.xml"/><Relationship Id="rId137" Type="http://schemas.openxmlformats.org/officeDocument/2006/relationships/slideLayout" Target="../slideLayouts/slideLayout287.xml"/><Relationship Id="rId132" Type="http://schemas.openxmlformats.org/officeDocument/2006/relationships/slideLayout" Target="../slideLayouts/slideLayout282.xml"/><Relationship Id="rId131" Type="http://schemas.openxmlformats.org/officeDocument/2006/relationships/slideLayout" Target="../slideLayouts/slideLayout281.xml"/><Relationship Id="rId130" Type="http://schemas.openxmlformats.org/officeDocument/2006/relationships/slideLayout" Target="../slideLayouts/slideLayout280.xml"/><Relationship Id="rId136" Type="http://schemas.openxmlformats.org/officeDocument/2006/relationships/slideLayout" Target="../slideLayouts/slideLayout286.xml"/><Relationship Id="rId135" Type="http://schemas.openxmlformats.org/officeDocument/2006/relationships/slideLayout" Target="../slideLayouts/slideLayout285.xml"/><Relationship Id="rId134" Type="http://schemas.openxmlformats.org/officeDocument/2006/relationships/slideLayout" Target="../slideLayouts/slideLayout284.xml"/><Relationship Id="rId133" Type="http://schemas.openxmlformats.org/officeDocument/2006/relationships/slideLayout" Target="../slideLayouts/slideLayout283.xml"/><Relationship Id="rId62" Type="http://schemas.openxmlformats.org/officeDocument/2006/relationships/slideLayout" Target="../slideLayouts/slideLayout212.xml"/><Relationship Id="rId61" Type="http://schemas.openxmlformats.org/officeDocument/2006/relationships/slideLayout" Target="../slideLayouts/slideLayout211.xml"/><Relationship Id="rId64" Type="http://schemas.openxmlformats.org/officeDocument/2006/relationships/slideLayout" Target="../slideLayouts/slideLayout214.xml"/><Relationship Id="rId63" Type="http://schemas.openxmlformats.org/officeDocument/2006/relationships/slideLayout" Target="../slideLayouts/slideLayout213.xml"/><Relationship Id="rId66" Type="http://schemas.openxmlformats.org/officeDocument/2006/relationships/slideLayout" Target="../slideLayouts/slideLayout216.xml"/><Relationship Id="rId65" Type="http://schemas.openxmlformats.org/officeDocument/2006/relationships/slideLayout" Target="../slideLayouts/slideLayout215.xml"/><Relationship Id="rId68" Type="http://schemas.openxmlformats.org/officeDocument/2006/relationships/slideLayout" Target="../slideLayouts/slideLayout218.xml"/><Relationship Id="rId67" Type="http://schemas.openxmlformats.org/officeDocument/2006/relationships/slideLayout" Target="../slideLayouts/slideLayout217.xml"/><Relationship Id="rId60" Type="http://schemas.openxmlformats.org/officeDocument/2006/relationships/slideLayout" Target="../slideLayouts/slideLayout210.xml"/><Relationship Id="rId69" Type="http://schemas.openxmlformats.org/officeDocument/2006/relationships/slideLayout" Target="../slideLayouts/slideLayout219.xml"/><Relationship Id="rId51" Type="http://schemas.openxmlformats.org/officeDocument/2006/relationships/slideLayout" Target="../slideLayouts/slideLayout201.xml"/><Relationship Id="rId50" Type="http://schemas.openxmlformats.org/officeDocument/2006/relationships/slideLayout" Target="../slideLayouts/slideLayout200.xml"/><Relationship Id="rId53" Type="http://schemas.openxmlformats.org/officeDocument/2006/relationships/slideLayout" Target="../slideLayouts/slideLayout203.xml"/><Relationship Id="rId52" Type="http://schemas.openxmlformats.org/officeDocument/2006/relationships/slideLayout" Target="../slideLayouts/slideLayout202.xml"/><Relationship Id="rId55" Type="http://schemas.openxmlformats.org/officeDocument/2006/relationships/slideLayout" Target="../slideLayouts/slideLayout205.xml"/><Relationship Id="rId54" Type="http://schemas.openxmlformats.org/officeDocument/2006/relationships/slideLayout" Target="../slideLayouts/slideLayout204.xml"/><Relationship Id="rId57" Type="http://schemas.openxmlformats.org/officeDocument/2006/relationships/slideLayout" Target="../slideLayouts/slideLayout207.xml"/><Relationship Id="rId56" Type="http://schemas.openxmlformats.org/officeDocument/2006/relationships/slideLayout" Target="../slideLayouts/slideLayout206.xml"/><Relationship Id="rId59" Type="http://schemas.openxmlformats.org/officeDocument/2006/relationships/slideLayout" Target="../slideLayouts/slideLayout209.xml"/><Relationship Id="rId58" Type="http://schemas.openxmlformats.org/officeDocument/2006/relationships/slideLayout" Target="../slideLayouts/slideLayout208.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331.xml"/><Relationship Id="rId42" Type="http://schemas.openxmlformats.org/officeDocument/2006/relationships/slideLayout" Target="../slideLayouts/slideLayout333.xml"/><Relationship Id="rId41" Type="http://schemas.openxmlformats.org/officeDocument/2006/relationships/slideLayout" Target="../slideLayouts/slideLayout332.xml"/><Relationship Id="rId44" Type="http://schemas.openxmlformats.org/officeDocument/2006/relationships/slideLayout" Target="../slideLayouts/slideLayout335.xml"/><Relationship Id="rId43" Type="http://schemas.openxmlformats.org/officeDocument/2006/relationships/slideLayout" Target="../slideLayouts/slideLayout334.xml"/><Relationship Id="rId46" Type="http://schemas.openxmlformats.org/officeDocument/2006/relationships/slideLayout" Target="../slideLayouts/slideLayout337.xml"/><Relationship Id="rId45" Type="http://schemas.openxmlformats.org/officeDocument/2006/relationships/slideLayout" Target="../slideLayouts/slideLayout336.xml"/><Relationship Id="rId107" Type="http://schemas.openxmlformats.org/officeDocument/2006/relationships/slideLayout" Target="../slideLayouts/slideLayout398.xml"/><Relationship Id="rId106" Type="http://schemas.openxmlformats.org/officeDocument/2006/relationships/slideLayout" Target="../slideLayouts/slideLayout397.xml"/><Relationship Id="rId105" Type="http://schemas.openxmlformats.org/officeDocument/2006/relationships/slideLayout" Target="../slideLayouts/slideLayout396.xml"/><Relationship Id="rId104" Type="http://schemas.openxmlformats.org/officeDocument/2006/relationships/slideLayout" Target="../slideLayouts/slideLayout395.xml"/><Relationship Id="rId109" Type="http://schemas.openxmlformats.org/officeDocument/2006/relationships/slideLayout" Target="../slideLayouts/slideLayout400.xml"/><Relationship Id="rId108" Type="http://schemas.openxmlformats.org/officeDocument/2006/relationships/slideLayout" Target="../slideLayouts/slideLayout399.xml"/><Relationship Id="rId48" Type="http://schemas.openxmlformats.org/officeDocument/2006/relationships/slideLayout" Target="../slideLayouts/slideLayout339.xml"/><Relationship Id="rId47" Type="http://schemas.openxmlformats.org/officeDocument/2006/relationships/slideLayout" Target="../slideLayouts/slideLayout338.xml"/><Relationship Id="rId49" Type="http://schemas.openxmlformats.org/officeDocument/2006/relationships/slideLayout" Target="../slideLayouts/slideLayout340.xml"/><Relationship Id="rId103" Type="http://schemas.openxmlformats.org/officeDocument/2006/relationships/slideLayout" Target="../slideLayouts/slideLayout394.xml"/><Relationship Id="rId102" Type="http://schemas.openxmlformats.org/officeDocument/2006/relationships/slideLayout" Target="../slideLayouts/slideLayout393.xml"/><Relationship Id="rId101" Type="http://schemas.openxmlformats.org/officeDocument/2006/relationships/slideLayout" Target="../slideLayouts/slideLayout392.xml"/><Relationship Id="rId100" Type="http://schemas.openxmlformats.org/officeDocument/2006/relationships/slideLayout" Target="../slideLayouts/slideLayout391.xml"/><Relationship Id="rId31" Type="http://schemas.openxmlformats.org/officeDocument/2006/relationships/slideLayout" Target="../slideLayouts/slideLayout322.xml"/><Relationship Id="rId30" Type="http://schemas.openxmlformats.org/officeDocument/2006/relationships/slideLayout" Target="../slideLayouts/slideLayout321.xml"/><Relationship Id="rId33" Type="http://schemas.openxmlformats.org/officeDocument/2006/relationships/slideLayout" Target="../slideLayouts/slideLayout324.xml"/><Relationship Id="rId32" Type="http://schemas.openxmlformats.org/officeDocument/2006/relationships/slideLayout" Target="../slideLayouts/slideLayout323.xml"/><Relationship Id="rId35" Type="http://schemas.openxmlformats.org/officeDocument/2006/relationships/slideLayout" Target="../slideLayouts/slideLayout326.xml"/><Relationship Id="rId34" Type="http://schemas.openxmlformats.org/officeDocument/2006/relationships/slideLayout" Target="../slideLayouts/slideLayout325.xml"/><Relationship Id="rId37" Type="http://schemas.openxmlformats.org/officeDocument/2006/relationships/slideLayout" Target="../slideLayouts/slideLayout328.xml"/><Relationship Id="rId36" Type="http://schemas.openxmlformats.org/officeDocument/2006/relationships/slideLayout" Target="../slideLayouts/slideLayout327.xml"/><Relationship Id="rId39" Type="http://schemas.openxmlformats.org/officeDocument/2006/relationships/slideLayout" Target="../slideLayouts/slideLayout330.xml"/><Relationship Id="rId38" Type="http://schemas.openxmlformats.org/officeDocument/2006/relationships/slideLayout" Target="../slideLayouts/slideLayout329.xml"/><Relationship Id="rId20" Type="http://schemas.openxmlformats.org/officeDocument/2006/relationships/slideLayout" Target="../slideLayouts/slideLayout311.xml"/><Relationship Id="rId22" Type="http://schemas.openxmlformats.org/officeDocument/2006/relationships/slideLayout" Target="../slideLayouts/slideLayout313.xml"/><Relationship Id="rId21" Type="http://schemas.openxmlformats.org/officeDocument/2006/relationships/slideLayout" Target="../slideLayouts/slideLayout312.xml"/><Relationship Id="rId24" Type="http://schemas.openxmlformats.org/officeDocument/2006/relationships/slideLayout" Target="../slideLayouts/slideLayout315.xml"/><Relationship Id="rId23" Type="http://schemas.openxmlformats.org/officeDocument/2006/relationships/slideLayout" Target="../slideLayouts/slideLayout314.xml"/><Relationship Id="rId129" Type="http://schemas.openxmlformats.org/officeDocument/2006/relationships/slideLayout" Target="../slideLayouts/slideLayout420.xml"/><Relationship Id="rId128" Type="http://schemas.openxmlformats.org/officeDocument/2006/relationships/slideLayout" Target="../slideLayouts/slideLayout419.xml"/><Relationship Id="rId127" Type="http://schemas.openxmlformats.org/officeDocument/2006/relationships/slideLayout" Target="../slideLayouts/slideLayout418.xml"/><Relationship Id="rId126" Type="http://schemas.openxmlformats.org/officeDocument/2006/relationships/slideLayout" Target="../slideLayouts/slideLayout417.xml"/><Relationship Id="rId26" Type="http://schemas.openxmlformats.org/officeDocument/2006/relationships/slideLayout" Target="../slideLayouts/slideLayout317.xml"/><Relationship Id="rId121" Type="http://schemas.openxmlformats.org/officeDocument/2006/relationships/slideLayout" Target="../slideLayouts/slideLayout412.xml"/><Relationship Id="rId25" Type="http://schemas.openxmlformats.org/officeDocument/2006/relationships/slideLayout" Target="../slideLayouts/slideLayout316.xml"/><Relationship Id="rId120" Type="http://schemas.openxmlformats.org/officeDocument/2006/relationships/slideLayout" Target="../slideLayouts/slideLayout411.xml"/><Relationship Id="rId28" Type="http://schemas.openxmlformats.org/officeDocument/2006/relationships/slideLayout" Target="../slideLayouts/slideLayout319.xml"/><Relationship Id="rId27" Type="http://schemas.openxmlformats.org/officeDocument/2006/relationships/slideLayout" Target="../slideLayouts/slideLayout318.xml"/><Relationship Id="rId125" Type="http://schemas.openxmlformats.org/officeDocument/2006/relationships/slideLayout" Target="../slideLayouts/slideLayout416.xml"/><Relationship Id="rId29" Type="http://schemas.openxmlformats.org/officeDocument/2006/relationships/slideLayout" Target="../slideLayouts/slideLayout320.xml"/><Relationship Id="rId124" Type="http://schemas.openxmlformats.org/officeDocument/2006/relationships/slideLayout" Target="../slideLayouts/slideLayout415.xml"/><Relationship Id="rId123" Type="http://schemas.openxmlformats.org/officeDocument/2006/relationships/slideLayout" Target="../slideLayouts/slideLayout414.xml"/><Relationship Id="rId122" Type="http://schemas.openxmlformats.org/officeDocument/2006/relationships/slideLayout" Target="../slideLayouts/slideLayout413.xml"/><Relationship Id="rId95" Type="http://schemas.openxmlformats.org/officeDocument/2006/relationships/slideLayout" Target="../slideLayouts/slideLayout386.xml"/><Relationship Id="rId94" Type="http://schemas.openxmlformats.org/officeDocument/2006/relationships/slideLayout" Target="../slideLayouts/slideLayout385.xml"/><Relationship Id="rId97" Type="http://schemas.openxmlformats.org/officeDocument/2006/relationships/slideLayout" Target="../slideLayouts/slideLayout388.xml"/><Relationship Id="rId96" Type="http://schemas.openxmlformats.org/officeDocument/2006/relationships/slideLayout" Target="../slideLayouts/slideLayout387.xml"/><Relationship Id="rId11" Type="http://schemas.openxmlformats.org/officeDocument/2006/relationships/slideLayout" Target="../slideLayouts/slideLayout302.xml"/><Relationship Id="rId99" Type="http://schemas.openxmlformats.org/officeDocument/2006/relationships/slideLayout" Target="../slideLayouts/slideLayout390.xml"/><Relationship Id="rId10" Type="http://schemas.openxmlformats.org/officeDocument/2006/relationships/slideLayout" Target="../slideLayouts/slideLayout301.xml"/><Relationship Id="rId98" Type="http://schemas.openxmlformats.org/officeDocument/2006/relationships/slideLayout" Target="../slideLayouts/slideLayout389.xml"/><Relationship Id="rId13" Type="http://schemas.openxmlformats.org/officeDocument/2006/relationships/slideLayout" Target="../slideLayouts/slideLayout304.xml"/><Relationship Id="rId12" Type="http://schemas.openxmlformats.org/officeDocument/2006/relationships/slideLayout" Target="../slideLayouts/slideLayout303.xml"/><Relationship Id="rId91" Type="http://schemas.openxmlformats.org/officeDocument/2006/relationships/slideLayout" Target="../slideLayouts/slideLayout382.xml"/><Relationship Id="rId90" Type="http://schemas.openxmlformats.org/officeDocument/2006/relationships/slideLayout" Target="../slideLayouts/slideLayout381.xml"/><Relationship Id="rId93" Type="http://schemas.openxmlformats.org/officeDocument/2006/relationships/slideLayout" Target="../slideLayouts/slideLayout384.xml"/><Relationship Id="rId92" Type="http://schemas.openxmlformats.org/officeDocument/2006/relationships/slideLayout" Target="../slideLayouts/slideLayout383.xml"/><Relationship Id="rId118" Type="http://schemas.openxmlformats.org/officeDocument/2006/relationships/slideLayout" Target="../slideLayouts/slideLayout409.xml"/><Relationship Id="rId117" Type="http://schemas.openxmlformats.org/officeDocument/2006/relationships/slideLayout" Target="../slideLayouts/slideLayout408.xml"/><Relationship Id="rId116" Type="http://schemas.openxmlformats.org/officeDocument/2006/relationships/slideLayout" Target="../slideLayouts/slideLayout407.xml"/><Relationship Id="rId115" Type="http://schemas.openxmlformats.org/officeDocument/2006/relationships/slideLayout" Target="../slideLayouts/slideLayout406.xml"/><Relationship Id="rId119" Type="http://schemas.openxmlformats.org/officeDocument/2006/relationships/slideLayout" Target="../slideLayouts/slideLayout410.xml"/><Relationship Id="rId15" Type="http://schemas.openxmlformats.org/officeDocument/2006/relationships/slideLayout" Target="../slideLayouts/slideLayout306.xml"/><Relationship Id="rId110" Type="http://schemas.openxmlformats.org/officeDocument/2006/relationships/slideLayout" Target="../slideLayouts/slideLayout401.xml"/><Relationship Id="rId14" Type="http://schemas.openxmlformats.org/officeDocument/2006/relationships/slideLayout" Target="../slideLayouts/slideLayout305.xml"/><Relationship Id="rId17" Type="http://schemas.openxmlformats.org/officeDocument/2006/relationships/slideLayout" Target="../slideLayouts/slideLayout308.xml"/><Relationship Id="rId16" Type="http://schemas.openxmlformats.org/officeDocument/2006/relationships/slideLayout" Target="../slideLayouts/slideLayout307.xml"/><Relationship Id="rId19" Type="http://schemas.openxmlformats.org/officeDocument/2006/relationships/slideLayout" Target="../slideLayouts/slideLayout310.xml"/><Relationship Id="rId114" Type="http://schemas.openxmlformats.org/officeDocument/2006/relationships/slideLayout" Target="../slideLayouts/slideLayout405.xml"/><Relationship Id="rId18" Type="http://schemas.openxmlformats.org/officeDocument/2006/relationships/slideLayout" Target="../slideLayouts/slideLayout309.xml"/><Relationship Id="rId113" Type="http://schemas.openxmlformats.org/officeDocument/2006/relationships/slideLayout" Target="../slideLayouts/slideLayout404.xml"/><Relationship Id="rId112" Type="http://schemas.openxmlformats.org/officeDocument/2006/relationships/slideLayout" Target="../slideLayouts/slideLayout403.xml"/><Relationship Id="rId111" Type="http://schemas.openxmlformats.org/officeDocument/2006/relationships/slideLayout" Target="../slideLayouts/slideLayout402.xml"/><Relationship Id="rId84" Type="http://schemas.openxmlformats.org/officeDocument/2006/relationships/slideLayout" Target="../slideLayouts/slideLayout375.xml"/><Relationship Id="rId83" Type="http://schemas.openxmlformats.org/officeDocument/2006/relationships/slideLayout" Target="../slideLayouts/slideLayout374.xml"/><Relationship Id="rId86" Type="http://schemas.openxmlformats.org/officeDocument/2006/relationships/slideLayout" Target="../slideLayouts/slideLayout377.xml"/><Relationship Id="rId85" Type="http://schemas.openxmlformats.org/officeDocument/2006/relationships/slideLayout" Target="../slideLayouts/slideLayout376.xml"/><Relationship Id="rId88" Type="http://schemas.openxmlformats.org/officeDocument/2006/relationships/slideLayout" Target="../slideLayouts/slideLayout379.xml"/><Relationship Id="rId87" Type="http://schemas.openxmlformats.org/officeDocument/2006/relationships/slideLayout" Target="../slideLayouts/slideLayout378.xml"/><Relationship Id="rId89" Type="http://schemas.openxmlformats.org/officeDocument/2006/relationships/slideLayout" Target="../slideLayouts/slideLayout380.xml"/><Relationship Id="rId80" Type="http://schemas.openxmlformats.org/officeDocument/2006/relationships/slideLayout" Target="../slideLayouts/slideLayout371.xml"/><Relationship Id="rId82" Type="http://schemas.openxmlformats.org/officeDocument/2006/relationships/slideLayout" Target="../slideLayouts/slideLayout373.xml"/><Relationship Id="rId81" Type="http://schemas.openxmlformats.org/officeDocument/2006/relationships/slideLayout" Target="../slideLayouts/slideLayout372.xml"/><Relationship Id="rId1" Type="http://schemas.openxmlformats.org/officeDocument/2006/relationships/slideLayout" Target="../slideLayouts/slideLayout292.xml"/><Relationship Id="rId2" Type="http://schemas.openxmlformats.org/officeDocument/2006/relationships/slideLayout" Target="../slideLayouts/slideLayout293.xml"/><Relationship Id="rId3" Type="http://schemas.openxmlformats.org/officeDocument/2006/relationships/slideLayout" Target="../slideLayouts/slideLayout294.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2" Type="http://schemas.openxmlformats.org/officeDocument/2006/relationships/theme" Target="../theme/theme3.xml"/><Relationship Id="rId141" Type="http://schemas.openxmlformats.org/officeDocument/2006/relationships/slideLayout" Target="../slideLayouts/slideLayout432.xml"/><Relationship Id="rId140" Type="http://schemas.openxmlformats.org/officeDocument/2006/relationships/slideLayout" Target="../slideLayouts/slideLayout431.xml"/><Relationship Id="rId5" Type="http://schemas.openxmlformats.org/officeDocument/2006/relationships/slideLayout" Target="../slideLayouts/slideLayout296.xml"/><Relationship Id="rId6" Type="http://schemas.openxmlformats.org/officeDocument/2006/relationships/slideLayout" Target="../slideLayouts/slideLayout297.xml"/><Relationship Id="rId7" Type="http://schemas.openxmlformats.org/officeDocument/2006/relationships/slideLayout" Target="../slideLayouts/slideLayout298.xml"/><Relationship Id="rId8" Type="http://schemas.openxmlformats.org/officeDocument/2006/relationships/slideLayout" Target="../slideLayouts/slideLayout299.xml"/><Relationship Id="rId73" Type="http://schemas.openxmlformats.org/officeDocument/2006/relationships/slideLayout" Target="../slideLayouts/slideLayout364.xml"/><Relationship Id="rId72" Type="http://schemas.openxmlformats.org/officeDocument/2006/relationships/slideLayout" Target="../slideLayouts/slideLayout363.xml"/><Relationship Id="rId75" Type="http://schemas.openxmlformats.org/officeDocument/2006/relationships/slideLayout" Target="../slideLayouts/slideLayout366.xml"/><Relationship Id="rId74" Type="http://schemas.openxmlformats.org/officeDocument/2006/relationships/slideLayout" Target="../slideLayouts/slideLayout365.xml"/><Relationship Id="rId77" Type="http://schemas.openxmlformats.org/officeDocument/2006/relationships/slideLayout" Target="../slideLayouts/slideLayout368.xml"/><Relationship Id="rId76" Type="http://schemas.openxmlformats.org/officeDocument/2006/relationships/slideLayout" Target="../slideLayouts/slideLayout367.xml"/><Relationship Id="rId79" Type="http://schemas.openxmlformats.org/officeDocument/2006/relationships/slideLayout" Target="../slideLayouts/slideLayout370.xml"/><Relationship Id="rId78" Type="http://schemas.openxmlformats.org/officeDocument/2006/relationships/slideLayout" Target="../slideLayouts/slideLayout369.xml"/><Relationship Id="rId71" Type="http://schemas.openxmlformats.org/officeDocument/2006/relationships/slideLayout" Target="../slideLayouts/slideLayout362.xml"/><Relationship Id="rId70" Type="http://schemas.openxmlformats.org/officeDocument/2006/relationships/slideLayout" Target="../slideLayouts/slideLayout361.xml"/><Relationship Id="rId139" Type="http://schemas.openxmlformats.org/officeDocument/2006/relationships/slideLayout" Target="../slideLayouts/slideLayout430.xml"/><Relationship Id="rId138" Type="http://schemas.openxmlformats.org/officeDocument/2006/relationships/slideLayout" Target="../slideLayouts/slideLayout429.xml"/><Relationship Id="rId137" Type="http://schemas.openxmlformats.org/officeDocument/2006/relationships/slideLayout" Target="../slideLayouts/slideLayout428.xml"/><Relationship Id="rId132" Type="http://schemas.openxmlformats.org/officeDocument/2006/relationships/slideLayout" Target="../slideLayouts/slideLayout423.xml"/><Relationship Id="rId131" Type="http://schemas.openxmlformats.org/officeDocument/2006/relationships/slideLayout" Target="../slideLayouts/slideLayout422.xml"/><Relationship Id="rId130" Type="http://schemas.openxmlformats.org/officeDocument/2006/relationships/slideLayout" Target="../slideLayouts/slideLayout421.xml"/><Relationship Id="rId136" Type="http://schemas.openxmlformats.org/officeDocument/2006/relationships/slideLayout" Target="../slideLayouts/slideLayout427.xml"/><Relationship Id="rId135" Type="http://schemas.openxmlformats.org/officeDocument/2006/relationships/slideLayout" Target="../slideLayouts/slideLayout426.xml"/><Relationship Id="rId134" Type="http://schemas.openxmlformats.org/officeDocument/2006/relationships/slideLayout" Target="../slideLayouts/slideLayout425.xml"/><Relationship Id="rId133" Type="http://schemas.openxmlformats.org/officeDocument/2006/relationships/slideLayout" Target="../slideLayouts/slideLayout424.xml"/><Relationship Id="rId62" Type="http://schemas.openxmlformats.org/officeDocument/2006/relationships/slideLayout" Target="../slideLayouts/slideLayout353.xml"/><Relationship Id="rId61" Type="http://schemas.openxmlformats.org/officeDocument/2006/relationships/slideLayout" Target="../slideLayouts/slideLayout352.xml"/><Relationship Id="rId64" Type="http://schemas.openxmlformats.org/officeDocument/2006/relationships/slideLayout" Target="../slideLayouts/slideLayout355.xml"/><Relationship Id="rId63" Type="http://schemas.openxmlformats.org/officeDocument/2006/relationships/slideLayout" Target="../slideLayouts/slideLayout354.xml"/><Relationship Id="rId66" Type="http://schemas.openxmlformats.org/officeDocument/2006/relationships/slideLayout" Target="../slideLayouts/slideLayout357.xml"/><Relationship Id="rId65" Type="http://schemas.openxmlformats.org/officeDocument/2006/relationships/slideLayout" Target="../slideLayouts/slideLayout356.xml"/><Relationship Id="rId68" Type="http://schemas.openxmlformats.org/officeDocument/2006/relationships/slideLayout" Target="../slideLayouts/slideLayout359.xml"/><Relationship Id="rId67" Type="http://schemas.openxmlformats.org/officeDocument/2006/relationships/slideLayout" Target="../slideLayouts/slideLayout358.xml"/><Relationship Id="rId60" Type="http://schemas.openxmlformats.org/officeDocument/2006/relationships/slideLayout" Target="../slideLayouts/slideLayout351.xml"/><Relationship Id="rId69" Type="http://schemas.openxmlformats.org/officeDocument/2006/relationships/slideLayout" Target="../slideLayouts/slideLayout360.xml"/><Relationship Id="rId51" Type="http://schemas.openxmlformats.org/officeDocument/2006/relationships/slideLayout" Target="../slideLayouts/slideLayout342.xml"/><Relationship Id="rId50" Type="http://schemas.openxmlformats.org/officeDocument/2006/relationships/slideLayout" Target="../slideLayouts/slideLayout341.xml"/><Relationship Id="rId53" Type="http://schemas.openxmlformats.org/officeDocument/2006/relationships/slideLayout" Target="../slideLayouts/slideLayout344.xml"/><Relationship Id="rId52" Type="http://schemas.openxmlformats.org/officeDocument/2006/relationships/slideLayout" Target="../slideLayouts/slideLayout343.xml"/><Relationship Id="rId55" Type="http://schemas.openxmlformats.org/officeDocument/2006/relationships/slideLayout" Target="../slideLayouts/slideLayout346.xml"/><Relationship Id="rId54" Type="http://schemas.openxmlformats.org/officeDocument/2006/relationships/slideLayout" Target="../slideLayouts/slideLayout345.xml"/><Relationship Id="rId57" Type="http://schemas.openxmlformats.org/officeDocument/2006/relationships/slideLayout" Target="../slideLayouts/slideLayout348.xml"/><Relationship Id="rId56" Type="http://schemas.openxmlformats.org/officeDocument/2006/relationships/slideLayout" Target="../slideLayouts/slideLayout347.xml"/><Relationship Id="rId59" Type="http://schemas.openxmlformats.org/officeDocument/2006/relationships/slideLayout" Target="../slideLayouts/slideLayout350.xml"/><Relationship Id="rId58" Type="http://schemas.openxmlformats.org/officeDocument/2006/relationships/slideLayout" Target="../slideLayouts/slideLayout34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52"/>
          <p:cNvSpPr txBox="1"/>
          <p:nvPr>
            <p:ph type="title"/>
          </p:nvPr>
        </p:nvSpPr>
        <p:spPr>
          <a:xfrm>
            <a:off x="914400" y="890050"/>
            <a:ext cx="16750200" cy="787200"/>
          </a:xfrm>
          <a:prstGeom prst="rect">
            <a:avLst/>
          </a:prstGeom>
          <a:noFill/>
          <a:ln>
            <a:noFill/>
          </a:ln>
        </p:spPr>
        <p:txBody>
          <a:bodyPr anchorCtr="0" anchor="t" bIns="182850" lIns="182850" spcFirstLastPara="1" rIns="182850" wrap="square" tIns="182850">
            <a:noAutofit/>
          </a:bodyPr>
          <a:lstStyle>
            <a:lvl1pPr lvl="0" marR="0" rtl="0" algn="l">
              <a:lnSpc>
                <a:spcPct val="100000"/>
              </a:lnSpc>
              <a:spcBef>
                <a:spcPts val="0"/>
              </a:spcBef>
              <a:spcAft>
                <a:spcPts val="0"/>
              </a:spcAft>
              <a:buClr>
                <a:srgbClr val="15372C"/>
              </a:buClr>
              <a:buSzPts val="3600"/>
              <a:buFont typeface="Merriweather"/>
              <a:buNone/>
              <a:defRPr b="0" i="0" sz="3600" u="none" cap="none" strike="noStrike">
                <a:solidFill>
                  <a:srgbClr val="15372C"/>
                </a:solidFill>
                <a:latin typeface="Merriweather"/>
                <a:ea typeface="Merriweather"/>
                <a:cs typeface="Merriweather"/>
                <a:sym typeface="Merriweather"/>
              </a:defRPr>
            </a:lvl1pPr>
            <a:lvl2pPr lvl="1" marR="0" rtl="0" algn="l">
              <a:lnSpc>
                <a:spcPct val="100000"/>
              </a:lnSpc>
              <a:spcBef>
                <a:spcPts val="0"/>
              </a:spcBef>
              <a:spcAft>
                <a:spcPts val="0"/>
              </a:spcAft>
              <a:buClr>
                <a:srgbClr val="15372C"/>
              </a:buClr>
              <a:buSzPts val="4800"/>
              <a:buFont typeface="Merriweather"/>
              <a:buNone/>
              <a:defRPr b="0" i="0" sz="4800" u="none" cap="none" strike="noStrike">
                <a:solidFill>
                  <a:srgbClr val="15372C"/>
                </a:solidFill>
                <a:latin typeface="Merriweather"/>
                <a:ea typeface="Merriweather"/>
                <a:cs typeface="Merriweather"/>
                <a:sym typeface="Merriweather"/>
              </a:defRPr>
            </a:lvl2pPr>
            <a:lvl3pPr lvl="2" marR="0" rtl="0" algn="l">
              <a:lnSpc>
                <a:spcPct val="100000"/>
              </a:lnSpc>
              <a:spcBef>
                <a:spcPts val="0"/>
              </a:spcBef>
              <a:spcAft>
                <a:spcPts val="0"/>
              </a:spcAft>
              <a:buClr>
                <a:srgbClr val="15372C"/>
              </a:buClr>
              <a:buSzPts val="4800"/>
              <a:buFont typeface="Merriweather"/>
              <a:buNone/>
              <a:defRPr b="0" i="0" sz="4800" u="none" cap="none" strike="noStrike">
                <a:solidFill>
                  <a:srgbClr val="15372C"/>
                </a:solidFill>
                <a:latin typeface="Merriweather"/>
                <a:ea typeface="Merriweather"/>
                <a:cs typeface="Merriweather"/>
                <a:sym typeface="Merriweather"/>
              </a:defRPr>
            </a:lvl3pPr>
            <a:lvl4pPr lvl="3" marR="0" rtl="0" algn="l">
              <a:lnSpc>
                <a:spcPct val="100000"/>
              </a:lnSpc>
              <a:spcBef>
                <a:spcPts val="0"/>
              </a:spcBef>
              <a:spcAft>
                <a:spcPts val="0"/>
              </a:spcAft>
              <a:buClr>
                <a:srgbClr val="15372C"/>
              </a:buClr>
              <a:buSzPts val="4800"/>
              <a:buFont typeface="Merriweather"/>
              <a:buNone/>
              <a:defRPr b="0" i="0" sz="4800" u="none" cap="none" strike="noStrike">
                <a:solidFill>
                  <a:srgbClr val="15372C"/>
                </a:solidFill>
                <a:latin typeface="Merriweather"/>
                <a:ea typeface="Merriweather"/>
                <a:cs typeface="Merriweather"/>
                <a:sym typeface="Merriweather"/>
              </a:defRPr>
            </a:lvl4pPr>
            <a:lvl5pPr lvl="4" marR="0" rtl="0" algn="l">
              <a:lnSpc>
                <a:spcPct val="100000"/>
              </a:lnSpc>
              <a:spcBef>
                <a:spcPts val="0"/>
              </a:spcBef>
              <a:spcAft>
                <a:spcPts val="0"/>
              </a:spcAft>
              <a:buClr>
                <a:srgbClr val="15372C"/>
              </a:buClr>
              <a:buSzPts val="4800"/>
              <a:buFont typeface="Merriweather"/>
              <a:buNone/>
              <a:defRPr b="0" i="0" sz="4800" u="none" cap="none" strike="noStrike">
                <a:solidFill>
                  <a:srgbClr val="15372C"/>
                </a:solidFill>
                <a:latin typeface="Merriweather"/>
                <a:ea typeface="Merriweather"/>
                <a:cs typeface="Merriweather"/>
                <a:sym typeface="Merriweather"/>
              </a:defRPr>
            </a:lvl5pPr>
            <a:lvl6pPr lvl="5" marR="0" rtl="0" algn="l">
              <a:lnSpc>
                <a:spcPct val="100000"/>
              </a:lnSpc>
              <a:spcBef>
                <a:spcPts val="0"/>
              </a:spcBef>
              <a:spcAft>
                <a:spcPts val="0"/>
              </a:spcAft>
              <a:buClr>
                <a:srgbClr val="15372C"/>
              </a:buClr>
              <a:buSzPts val="4800"/>
              <a:buFont typeface="Merriweather"/>
              <a:buNone/>
              <a:defRPr b="0" i="0" sz="4800" u="none" cap="none" strike="noStrike">
                <a:solidFill>
                  <a:srgbClr val="15372C"/>
                </a:solidFill>
                <a:latin typeface="Merriweather"/>
                <a:ea typeface="Merriweather"/>
                <a:cs typeface="Merriweather"/>
                <a:sym typeface="Merriweather"/>
              </a:defRPr>
            </a:lvl6pPr>
            <a:lvl7pPr lvl="6" marR="0" rtl="0" algn="l">
              <a:lnSpc>
                <a:spcPct val="100000"/>
              </a:lnSpc>
              <a:spcBef>
                <a:spcPts val="0"/>
              </a:spcBef>
              <a:spcAft>
                <a:spcPts val="0"/>
              </a:spcAft>
              <a:buClr>
                <a:srgbClr val="15372C"/>
              </a:buClr>
              <a:buSzPts val="4800"/>
              <a:buFont typeface="Merriweather"/>
              <a:buNone/>
              <a:defRPr b="0" i="0" sz="4800" u="none" cap="none" strike="noStrike">
                <a:solidFill>
                  <a:srgbClr val="15372C"/>
                </a:solidFill>
                <a:latin typeface="Merriweather"/>
                <a:ea typeface="Merriweather"/>
                <a:cs typeface="Merriweather"/>
                <a:sym typeface="Merriweather"/>
              </a:defRPr>
            </a:lvl7pPr>
            <a:lvl8pPr lvl="7" marR="0" rtl="0" algn="l">
              <a:lnSpc>
                <a:spcPct val="100000"/>
              </a:lnSpc>
              <a:spcBef>
                <a:spcPts val="0"/>
              </a:spcBef>
              <a:spcAft>
                <a:spcPts val="0"/>
              </a:spcAft>
              <a:buClr>
                <a:srgbClr val="15372C"/>
              </a:buClr>
              <a:buSzPts val="4800"/>
              <a:buFont typeface="Merriweather"/>
              <a:buNone/>
              <a:defRPr b="0" i="0" sz="4800" u="none" cap="none" strike="noStrike">
                <a:solidFill>
                  <a:srgbClr val="15372C"/>
                </a:solidFill>
                <a:latin typeface="Merriweather"/>
                <a:ea typeface="Merriweather"/>
                <a:cs typeface="Merriweather"/>
                <a:sym typeface="Merriweather"/>
              </a:defRPr>
            </a:lvl8pPr>
            <a:lvl9pPr lvl="8" marR="0" rtl="0" algn="l">
              <a:lnSpc>
                <a:spcPct val="100000"/>
              </a:lnSpc>
              <a:spcBef>
                <a:spcPts val="0"/>
              </a:spcBef>
              <a:spcAft>
                <a:spcPts val="0"/>
              </a:spcAft>
              <a:buClr>
                <a:srgbClr val="15372C"/>
              </a:buClr>
              <a:buSzPts val="4800"/>
              <a:buFont typeface="Merriweather"/>
              <a:buNone/>
              <a:defRPr b="0" i="0" sz="4800" u="none" cap="none" strike="noStrike">
                <a:solidFill>
                  <a:srgbClr val="15372C"/>
                </a:solidFill>
                <a:latin typeface="Merriweather"/>
                <a:ea typeface="Merriweather"/>
                <a:cs typeface="Merriweather"/>
                <a:sym typeface="Merriweather"/>
              </a:defRPr>
            </a:lvl9pPr>
          </a:lstStyle>
          <a:p/>
        </p:txBody>
      </p:sp>
      <p:sp>
        <p:nvSpPr>
          <p:cNvPr id="7" name="Google Shape;7;p52"/>
          <p:cNvSpPr txBox="1"/>
          <p:nvPr>
            <p:ph idx="1" type="body"/>
          </p:nvPr>
        </p:nvSpPr>
        <p:spPr>
          <a:xfrm>
            <a:off x="914400" y="2046079"/>
            <a:ext cx="8233200" cy="6832800"/>
          </a:xfrm>
          <a:prstGeom prst="rect">
            <a:avLst/>
          </a:prstGeom>
          <a:noFill/>
          <a:ln>
            <a:noFill/>
          </a:ln>
        </p:spPr>
        <p:txBody>
          <a:bodyPr anchorCtr="0" anchor="t" bIns="182850" lIns="182850" spcFirstLastPara="1" rIns="182850" wrap="square" tIns="182850">
            <a:noAutofit/>
          </a:bodyPr>
          <a:lstStyle>
            <a:lvl1pPr indent="-368300" lvl="0" marL="457200" marR="0" rtl="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1pPr>
            <a:lvl2pPr indent="-368300" lvl="1" marL="914400" marR="0" rtl="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2pPr>
            <a:lvl3pPr indent="-368300" lvl="2" marL="1371600" marR="0" rtl="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3pPr>
            <a:lvl4pPr indent="-368300" lvl="3" marL="1828800" marR="0" rtl="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4pPr>
            <a:lvl5pPr indent="-368300" lvl="4" marL="2286000" marR="0" rtl="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5pPr>
            <a:lvl6pPr indent="-368300" lvl="5" marL="2743200" marR="0" rtl="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6pPr>
            <a:lvl7pPr indent="-368300" lvl="6" marL="3200400" marR="0" rtl="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7pPr>
            <a:lvl8pPr indent="-368300" lvl="7" marL="3657600" marR="0" rtl="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8pPr>
            <a:lvl9pPr indent="-368300" lvl="8" marL="4114800" marR="0" rtl="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9pPr>
          </a:lstStyle>
          <a:p/>
        </p:txBody>
      </p:sp>
      <p:sp>
        <p:nvSpPr>
          <p:cNvPr id="8" name="Google Shape;8;p52"/>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Autofit/>
          </a:bodyPr>
          <a:lstStyle>
            <a:lvl1pPr indent="0" lvl="0"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 id="2147483779" r:id="rId131"/>
    <p:sldLayoutId id="2147483780" r:id="rId132"/>
    <p:sldLayoutId id="2147483781" r:id="rId133"/>
    <p:sldLayoutId id="2147483782" r:id="rId134"/>
    <p:sldLayoutId id="2147483783" r:id="rId135"/>
    <p:sldLayoutId id="2147483784" r:id="rId136"/>
    <p:sldLayoutId id="2147483785" r:id="rId137"/>
    <p:sldLayoutId id="2147483786" r:id="rId138"/>
    <p:sldLayoutId id="2147483787" r:id="rId139"/>
    <p:sldLayoutId id="2147483788" r:id="rId140"/>
    <p:sldLayoutId id="2147483789" r:id="rId141"/>
    <p:sldLayoutId id="2147483790" r:id="rId142"/>
    <p:sldLayoutId id="2147483791" r:id="rId143"/>
    <p:sldLayoutId id="2147483792" r:id="rId144"/>
    <p:sldLayoutId id="2147483793" r:id="rId145"/>
    <p:sldLayoutId id="2147483794" r:id="rId146"/>
    <p:sldLayoutId id="2147483795" r:id="rId147"/>
    <p:sldLayoutId id="2147483796" r:id="rId148"/>
    <p:sldLayoutId id="2147483797" r:id="rId149"/>
    <p:sldLayoutId id="2147483798" r:id="rId15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76">
          <p15:clr>
            <a:srgbClr val="EA4335"/>
          </p15:clr>
        </p15:guide>
        <p15:guide id="2" orient="horz" pos="561">
          <p15:clr>
            <a:srgbClr val="EA4335"/>
          </p15:clr>
        </p15:guide>
        <p15:guide id="3" orient="horz" pos="129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83" name="Shape 883"/>
        <p:cNvGrpSpPr/>
        <p:nvPr/>
      </p:nvGrpSpPr>
      <p:grpSpPr>
        <a:xfrm>
          <a:off x="0" y="0"/>
          <a:ext cx="0" cy="0"/>
          <a:chOff x="0" y="0"/>
          <a:chExt cx="0" cy="0"/>
        </a:xfrm>
      </p:grpSpPr>
      <p:sp>
        <p:nvSpPr>
          <p:cNvPr id="884" name="Google Shape;884;g314db108713_0_945"/>
          <p:cNvSpPr txBox="1"/>
          <p:nvPr>
            <p:ph type="title"/>
          </p:nvPr>
        </p:nvSpPr>
        <p:spPr>
          <a:xfrm>
            <a:off x="914400" y="890050"/>
            <a:ext cx="16750200" cy="787200"/>
          </a:xfrm>
          <a:prstGeom prst="rect">
            <a:avLst/>
          </a:prstGeom>
          <a:noFill/>
          <a:ln>
            <a:noFill/>
          </a:ln>
        </p:spPr>
        <p:txBody>
          <a:bodyPr anchorCtr="0" anchor="t" bIns="182850" lIns="182850" spcFirstLastPara="1" rIns="182850" wrap="square" tIns="182850">
            <a:noAutofit/>
          </a:bodyPr>
          <a:lstStyle>
            <a:lvl1pPr lvl="0" marR="0" algn="l">
              <a:lnSpc>
                <a:spcPct val="100000"/>
              </a:lnSpc>
              <a:spcBef>
                <a:spcPts val="0"/>
              </a:spcBef>
              <a:spcAft>
                <a:spcPts val="0"/>
              </a:spcAft>
              <a:buClr>
                <a:srgbClr val="15372C"/>
              </a:buClr>
              <a:buSzPts val="3600"/>
              <a:buFont typeface="Merriweather"/>
              <a:buNone/>
              <a:defRPr b="0" i="0" sz="3600" u="none" cap="none" strike="noStrike">
                <a:solidFill>
                  <a:srgbClr val="15372C"/>
                </a:solidFill>
                <a:latin typeface="Merriweather"/>
                <a:ea typeface="Merriweather"/>
                <a:cs typeface="Merriweather"/>
                <a:sym typeface="Merriweather"/>
              </a:defRPr>
            </a:lvl1pPr>
            <a:lvl2pPr lvl="1" marR="0" algn="l">
              <a:lnSpc>
                <a:spcPct val="100000"/>
              </a:lnSpc>
              <a:spcBef>
                <a:spcPts val="0"/>
              </a:spcBef>
              <a:spcAft>
                <a:spcPts val="0"/>
              </a:spcAft>
              <a:buClr>
                <a:srgbClr val="15372C"/>
              </a:buClr>
              <a:buSzPts val="4800"/>
              <a:buFont typeface="Merriweather"/>
              <a:buNone/>
              <a:defRPr b="0" i="0" sz="4800" u="none" cap="none" strike="noStrike">
                <a:solidFill>
                  <a:srgbClr val="15372C"/>
                </a:solidFill>
                <a:latin typeface="Merriweather"/>
                <a:ea typeface="Merriweather"/>
                <a:cs typeface="Merriweather"/>
                <a:sym typeface="Merriweather"/>
              </a:defRPr>
            </a:lvl2pPr>
            <a:lvl3pPr lvl="2" marR="0" algn="l">
              <a:lnSpc>
                <a:spcPct val="100000"/>
              </a:lnSpc>
              <a:spcBef>
                <a:spcPts val="0"/>
              </a:spcBef>
              <a:spcAft>
                <a:spcPts val="0"/>
              </a:spcAft>
              <a:buClr>
                <a:srgbClr val="15372C"/>
              </a:buClr>
              <a:buSzPts val="4800"/>
              <a:buFont typeface="Merriweather"/>
              <a:buNone/>
              <a:defRPr b="0" i="0" sz="4800" u="none" cap="none" strike="noStrike">
                <a:solidFill>
                  <a:srgbClr val="15372C"/>
                </a:solidFill>
                <a:latin typeface="Merriweather"/>
                <a:ea typeface="Merriweather"/>
                <a:cs typeface="Merriweather"/>
                <a:sym typeface="Merriweather"/>
              </a:defRPr>
            </a:lvl3pPr>
            <a:lvl4pPr lvl="3" marR="0" algn="l">
              <a:lnSpc>
                <a:spcPct val="100000"/>
              </a:lnSpc>
              <a:spcBef>
                <a:spcPts val="0"/>
              </a:spcBef>
              <a:spcAft>
                <a:spcPts val="0"/>
              </a:spcAft>
              <a:buClr>
                <a:srgbClr val="15372C"/>
              </a:buClr>
              <a:buSzPts val="4800"/>
              <a:buFont typeface="Merriweather"/>
              <a:buNone/>
              <a:defRPr b="0" i="0" sz="4800" u="none" cap="none" strike="noStrike">
                <a:solidFill>
                  <a:srgbClr val="15372C"/>
                </a:solidFill>
                <a:latin typeface="Merriweather"/>
                <a:ea typeface="Merriweather"/>
                <a:cs typeface="Merriweather"/>
                <a:sym typeface="Merriweather"/>
              </a:defRPr>
            </a:lvl4pPr>
            <a:lvl5pPr lvl="4" marR="0" algn="l">
              <a:lnSpc>
                <a:spcPct val="100000"/>
              </a:lnSpc>
              <a:spcBef>
                <a:spcPts val="0"/>
              </a:spcBef>
              <a:spcAft>
                <a:spcPts val="0"/>
              </a:spcAft>
              <a:buClr>
                <a:srgbClr val="15372C"/>
              </a:buClr>
              <a:buSzPts val="4800"/>
              <a:buFont typeface="Merriweather"/>
              <a:buNone/>
              <a:defRPr b="0" i="0" sz="4800" u="none" cap="none" strike="noStrike">
                <a:solidFill>
                  <a:srgbClr val="15372C"/>
                </a:solidFill>
                <a:latin typeface="Merriweather"/>
                <a:ea typeface="Merriweather"/>
                <a:cs typeface="Merriweather"/>
                <a:sym typeface="Merriweather"/>
              </a:defRPr>
            </a:lvl5pPr>
            <a:lvl6pPr lvl="5" marR="0" algn="l">
              <a:lnSpc>
                <a:spcPct val="100000"/>
              </a:lnSpc>
              <a:spcBef>
                <a:spcPts val="0"/>
              </a:spcBef>
              <a:spcAft>
                <a:spcPts val="0"/>
              </a:spcAft>
              <a:buClr>
                <a:srgbClr val="15372C"/>
              </a:buClr>
              <a:buSzPts val="4800"/>
              <a:buFont typeface="Merriweather"/>
              <a:buNone/>
              <a:defRPr b="0" i="0" sz="4800" u="none" cap="none" strike="noStrike">
                <a:solidFill>
                  <a:srgbClr val="15372C"/>
                </a:solidFill>
                <a:latin typeface="Merriweather"/>
                <a:ea typeface="Merriweather"/>
                <a:cs typeface="Merriweather"/>
                <a:sym typeface="Merriweather"/>
              </a:defRPr>
            </a:lvl6pPr>
            <a:lvl7pPr lvl="6" marR="0" algn="l">
              <a:lnSpc>
                <a:spcPct val="100000"/>
              </a:lnSpc>
              <a:spcBef>
                <a:spcPts val="0"/>
              </a:spcBef>
              <a:spcAft>
                <a:spcPts val="0"/>
              </a:spcAft>
              <a:buClr>
                <a:srgbClr val="15372C"/>
              </a:buClr>
              <a:buSzPts val="4800"/>
              <a:buFont typeface="Merriweather"/>
              <a:buNone/>
              <a:defRPr b="0" i="0" sz="4800" u="none" cap="none" strike="noStrike">
                <a:solidFill>
                  <a:srgbClr val="15372C"/>
                </a:solidFill>
                <a:latin typeface="Merriweather"/>
                <a:ea typeface="Merriweather"/>
                <a:cs typeface="Merriweather"/>
                <a:sym typeface="Merriweather"/>
              </a:defRPr>
            </a:lvl7pPr>
            <a:lvl8pPr lvl="7" marR="0" algn="l">
              <a:lnSpc>
                <a:spcPct val="100000"/>
              </a:lnSpc>
              <a:spcBef>
                <a:spcPts val="0"/>
              </a:spcBef>
              <a:spcAft>
                <a:spcPts val="0"/>
              </a:spcAft>
              <a:buClr>
                <a:srgbClr val="15372C"/>
              </a:buClr>
              <a:buSzPts val="4800"/>
              <a:buFont typeface="Merriweather"/>
              <a:buNone/>
              <a:defRPr b="0" i="0" sz="4800" u="none" cap="none" strike="noStrike">
                <a:solidFill>
                  <a:srgbClr val="15372C"/>
                </a:solidFill>
                <a:latin typeface="Merriweather"/>
                <a:ea typeface="Merriweather"/>
                <a:cs typeface="Merriweather"/>
                <a:sym typeface="Merriweather"/>
              </a:defRPr>
            </a:lvl8pPr>
            <a:lvl9pPr lvl="8" marR="0" algn="l">
              <a:lnSpc>
                <a:spcPct val="100000"/>
              </a:lnSpc>
              <a:spcBef>
                <a:spcPts val="0"/>
              </a:spcBef>
              <a:spcAft>
                <a:spcPts val="0"/>
              </a:spcAft>
              <a:buClr>
                <a:srgbClr val="15372C"/>
              </a:buClr>
              <a:buSzPts val="4800"/>
              <a:buFont typeface="Merriweather"/>
              <a:buNone/>
              <a:defRPr b="0" i="0" sz="4800" u="none" cap="none" strike="noStrike">
                <a:solidFill>
                  <a:srgbClr val="15372C"/>
                </a:solidFill>
                <a:latin typeface="Merriweather"/>
                <a:ea typeface="Merriweather"/>
                <a:cs typeface="Merriweather"/>
                <a:sym typeface="Merriweather"/>
              </a:defRPr>
            </a:lvl9pPr>
          </a:lstStyle>
          <a:p/>
        </p:txBody>
      </p:sp>
      <p:sp>
        <p:nvSpPr>
          <p:cNvPr id="885" name="Google Shape;885;g314db108713_0_945"/>
          <p:cNvSpPr txBox="1"/>
          <p:nvPr>
            <p:ph idx="1" type="body"/>
          </p:nvPr>
        </p:nvSpPr>
        <p:spPr>
          <a:xfrm>
            <a:off x="914400" y="2046078"/>
            <a:ext cx="8233200" cy="6832800"/>
          </a:xfrm>
          <a:prstGeom prst="rect">
            <a:avLst/>
          </a:prstGeom>
          <a:noFill/>
          <a:ln>
            <a:noFill/>
          </a:ln>
        </p:spPr>
        <p:txBody>
          <a:bodyPr anchorCtr="0" anchor="t" bIns="182850" lIns="182850" spcFirstLastPara="1" rIns="182850" wrap="square" tIns="182850">
            <a:noAutofit/>
          </a:bodyPr>
          <a:lstStyle>
            <a:lvl1pPr indent="-368300" lvl="0" marL="457200" marR="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1pPr>
            <a:lvl2pPr indent="-368300" lvl="1" marL="914400" marR="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2pPr>
            <a:lvl3pPr indent="-368300" lvl="2" marL="1371600" marR="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3pPr>
            <a:lvl4pPr indent="-368300" lvl="3" marL="1828800" marR="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4pPr>
            <a:lvl5pPr indent="-368300" lvl="4" marL="2286000" marR="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5pPr>
            <a:lvl6pPr indent="-368300" lvl="5" marL="2743200" marR="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6pPr>
            <a:lvl7pPr indent="-368300" lvl="6" marL="3200400" marR="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7pPr>
            <a:lvl8pPr indent="-368300" lvl="7" marL="3657600" marR="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8pPr>
            <a:lvl9pPr indent="-368300" lvl="8" marL="4114800" marR="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9pPr>
          </a:lstStyle>
          <a:p/>
        </p:txBody>
      </p:sp>
      <p:sp>
        <p:nvSpPr>
          <p:cNvPr id="886" name="Google Shape;886;g314db108713_0_945"/>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 id="2147483823" r:id="rId24"/>
    <p:sldLayoutId id="2147483824" r:id="rId25"/>
    <p:sldLayoutId id="2147483825" r:id="rId26"/>
    <p:sldLayoutId id="2147483826" r:id="rId27"/>
    <p:sldLayoutId id="2147483827" r:id="rId28"/>
    <p:sldLayoutId id="2147483828" r:id="rId29"/>
    <p:sldLayoutId id="2147483829" r:id="rId30"/>
    <p:sldLayoutId id="2147483830" r:id="rId31"/>
    <p:sldLayoutId id="2147483831" r:id="rId32"/>
    <p:sldLayoutId id="2147483832" r:id="rId33"/>
    <p:sldLayoutId id="2147483833" r:id="rId34"/>
    <p:sldLayoutId id="2147483834" r:id="rId35"/>
    <p:sldLayoutId id="2147483835" r:id="rId36"/>
    <p:sldLayoutId id="2147483836" r:id="rId37"/>
    <p:sldLayoutId id="2147483837" r:id="rId38"/>
    <p:sldLayoutId id="2147483838" r:id="rId39"/>
    <p:sldLayoutId id="2147483839" r:id="rId40"/>
    <p:sldLayoutId id="2147483840" r:id="rId41"/>
    <p:sldLayoutId id="2147483841" r:id="rId42"/>
    <p:sldLayoutId id="2147483842" r:id="rId43"/>
    <p:sldLayoutId id="2147483843" r:id="rId44"/>
    <p:sldLayoutId id="2147483844" r:id="rId45"/>
    <p:sldLayoutId id="2147483845" r:id="rId46"/>
    <p:sldLayoutId id="2147483846" r:id="rId47"/>
    <p:sldLayoutId id="2147483847" r:id="rId48"/>
    <p:sldLayoutId id="2147483848" r:id="rId49"/>
    <p:sldLayoutId id="2147483849" r:id="rId50"/>
    <p:sldLayoutId id="2147483850" r:id="rId51"/>
    <p:sldLayoutId id="2147483851" r:id="rId52"/>
    <p:sldLayoutId id="2147483852" r:id="rId53"/>
    <p:sldLayoutId id="2147483853" r:id="rId54"/>
    <p:sldLayoutId id="2147483854" r:id="rId55"/>
    <p:sldLayoutId id="2147483855" r:id="rId56"/>
    <p:sldLayoutId id="2147483856" r:id="rId57"/>
    <p:sldLayoutId id="2147483857" r:id="rId58"/>
    <p:sldLayoutId id="2147483858" r:id="rId59"/>
    <p:sldLayoutId id="2147483859" r:id="rId60"/>
    <p:sldLayoutId id="2147483860" r:id="rId61"/>
    <p:sldLayoutId id="2147483861" r:id="rId62"/>
    <p:sldLayoutId id="2147483862" r:id="rId63"/>
    <p:sldLayoutId id="2147483863" r:id="rId64"/>
    <p:sldLayoutId id="2147483864" r:id="rId65"/>
    <p:sldLayoutId id="2147483865" r:id="rId66"/>
    <p:sldLayoutId id="2147483866" r:id="rId67"/>
    <p:sldLayoutId id="2147483867" r:id="rId68"/>
    <p:sldLayoutId id="2147483868" r:id="rId69"/>
    <p:sldLayoutId id="2147483869" r:id="rId70"/>
    <p:sldLayoutId id="2147483870" r:id="rId71"/>
    <p:sldLayoutId id="2147483871" r:id="rId72"/>
    <p:sldLayoutId id="2147483872" r:id="rId73"/>
    <p:sldLayoutId id="2147483873" r:id="rId74"/>
    <p:sldLayoutId id="2147483874" r:id="rId75"/>
    <p:sldLayoutId id="2147483875" r:id="rId76"/>
    <p:sldLayoutId id="2147483876" r:id="rId77"/>
    <p:sldLayoutId id="2147483877" r:id="rId78"/>
    <p:sldLayoutId id="2147483878" r:id="rId79"/>
    <p:sldLayoutId id="2147483879" r:id="rId80"/>
    <p:sldLayoutId id="2147483880" r:id="rId81"/>
    <p:sldLayoutId id="2147483881" r:id="rId82"/>
    <p:sldLayoutId id="2147483882" r:id="rId83"/>
    <p:sldLayoutId id="2147483883" r:id="rId84"/>
    <p:sldLayoutId id="2147483884" r:id="rId85"/>
    <p:sldLayoutId id="2147483885" r:id="rId86"/>
    <p:sldLayoutId id="2147483886" r:id="rId87"/>
    <p:sldLayoutId id="2147483887" r:id="rId88"/>
    <p:sldLayoutId id="2147483888" r:id="rId89"/>
    <p:sldLayoutId id="2147483889" r:id="rId90"/>
    <p:sldLayoutId id="2147483890" r:id="rId91"/>
    <p:sldLayoutId id="2147483891" r:id="rId92"/>
    <p:sldLayoutId id="2147483892" r:id="rId93"/>
    <p:sldLayoutId id="2147483893" r:id="rId94"/>
    <p:sldLayoutId id="2147483894" r:id="rId95"/>
    <p:sldLayoutId id="2147483895" r:id="rId96"/>
    <p:sldLayoutId id="2147483896" r:id="rId97"/>
    <p:sldLayoutId id="2147483897" r:id="rId98"/>
    <p:sldLayoutId id="2147483898" r:id="rId99"/>
    <p:sldLayoutId id="2147483899" r:id="rId100"/>
    <p:sldLayoutId id="2147483900" r:id="rId101"/>
    <p:sldLayoutId id="2147483901" r:id="rId102"/>
    <p:sldLayoutId id="2147483902" r:id="rId103"/>
    <p:sldLayoutId id="2147483903" r:id="rId104"/>
    <p:sldLayoutId id="2147483904" r:id="rId105"/>
    <p:sldLayoutId id="2147483905" r:id="rId106"/>
    <p:sldLayoutId id="2147483906" r:id="rId107"/>
    <p:sldLayoutId id="2147483907" r:id="rId108"/>
    <p:sldLayoutId id="2147483908" r:id="rId109"/>
    <p:sldLayoutId id="2147483909" r:id="rId110"/>
    <p:sldLayoutId id="2147483910" r:id="rId111"/>
    <p:sldLayoutId id="2147483911" r:id="rId112"/>
    <p:sldLayoutId id="2147483912" r:id="rId113"/>
    <p:sldLayoutId id="2147483913" r:id="rId114"/>
    <p:sldLayoutId id="2147483914" r:id="rId115"/>
    <p:sldLayoutId id="2147483915" r:id="rId116"/>
    <p:sldLayoutId id="2147483916" r:id="rId117"/>
    <p:sldLayoutId id="2147483917" r:id="rId118"/>
    <p:sldLayoutId id="2147483918" r:id="rId119"/>
    <p:sldLayoutId id="2147483919" r:id="rId120"/>
    <p:sldLayoutId id="2147483920" r:id="rId121"/>
    <p:sldLayoutId id="2147483921" r:id="rId122"/>
    <p:sldLayoutId id="2147483922" r:id="rId123"/>
    <p:sldLayoutId id="2147483923" r:id="rId124"/>
    <p:sldLayoutId id="2147483924" r:id="rId125"/>
    <p:sldLayoutId id="2147483925" r:id="rId126"/>
    <p:sldLayoutId id="2147483926" r:id="rId127"/>
    <p:sldLayoutId id="2147483927" r:id="rId128"/>
    <p:sldLayoutId id="2147483928" r:id="rId129"/>
    <p:sldLayoutId id="2147483929" r:id="rId130"/>
    <p:sldLayoutId id="2147483930" r:id="rId131"/>
    <p:sldLayoutId id="2147483931" r:id="rId132"/>
    <p:sldLayoutId id="2147483932" r:id="rId133"/>
    <p:sldLayoutId id="2147483933" r:id="rId134"/>
    <p:sldLayoutId id="2147483934" r:id="rId135"/>
    <p:sldLayoutId id="2147483935" r:id="rId136"/>
    <p:sldLayoutId id="2147483936" r:id="rId137"/>
    <p:sldLayoutId id="2147483937" r:id="rId138"/>
    <p:sldLayoutId id="2147483938" r:id="rId139"/>
    <p:sldLayoutId id="2147483939" r:id="rId140"/>
    <p:sldLayoutId id="2147483940" r:id="rId14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76">
          <p15:clr>
            <a:srgbClr val="EA4335"/>
          </p15:clr>
        </p15:guide>
        <p15:guide id="2" orient="horz" pos="560">
          <p15:clr>
            <a:srgbClr val="EA4335"/>
          </p15:clr>
        </p15:guide>
        <p15:guide id="3" orient="horz" pos="1296">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716" name="Shape 1716"/>
        <p:cNvGrpSpPr/>
        <p:nvPr/>
      </p:nvGrpSpPr>
      <p:grpSpPr>
        <a:xfrm>
          <a:off x="0" y="0"/>
          <a:ext cx="0" cy="0"/>
          <a:chOff x="0" y="0"/>
          <a:chExt cx="0" cy="0"/>
        </a:xfrm>
      </p:grpSpPr>
      <p:sp>
        <p:nvSpPr>
          <p:cNvPr id="1717" name="Google Shape;1717;g314dbc6e0b1_0_2571"/>
          <p:cNvSpPr txBox="1"/>
          <p:nvPr>
            <p:ph type="title"/>
          </p:nvPr>
        </p:nvSpPr>
        <p:spPr>
          <a:xfrm>
            <a:off x="914400" y="890050"/>
            <a:ext cx="16750200" cy="787200"/>
          </a:xfrm>
          <a:prstGeom prst="rect">
            <a:avLst/>
          </a:prstGeom>
          <a:noFill/>
          <a:ln>
            <a:noFill/>
          </a:ln>
        </p:spPr>
        <p:txBody>
          <a:bodyPr anchorCtr="0" anchor="t" bIns="182850" lIns="182850" spcFirstLastPara="1" rIns="182850" wrap="square" tIns="182850">
            <a:noAutofit/>
          </a:bodyPr>
          <a:lstStyle>
            <a:lvl1pPr lvl="0" marR="0" algn="l">
              <a:lnSpc>
                <a:spcPct val="100000"/>
              </a:lnSpc>
              <a:spcBef>
                <a:spcPts val="0"/>
              </a:spcBef>
              <a:spcAft>
                <a:spcPts val="0"/>
              </a:spcAft>
              <a:buClr>
                <a:srgbClr val="15372C"/>
              </a:buClr>
              <a:buSzPts val="3600"/>
              <a:buFont typeface="Merriweather"/>
              <a:buNone/>
              <a:defRPr b="0" i="0" sz="3600" u="none" cap="none" strike="noStrike">
                <a:solidFill>
                  <a:srgbClr val="15372C"/>
                </a:solidFill>
                <a:latin typeface="Merriweather"/>
                <a:ea typeface="Merriweather"/>
                <a:cs typeface="Merriweather"/>
                <a:sym typeface="Merriweather"/>
              </a:defRPr>
            </a:lvl1pPr>
            <a:lvl2pPr lvl="1" marR="0" algn="l">
              <a:lnSpc>
                <a:spcPct val="100000"/>
              </a:lnSpc>
              <a:spcBef>
                <a:spcPts val="0"/>
              </a:spcBef>
              <a:spcAft>
                <a:spcPts val="0"/>
              </a:spcAft>
              <a:buClr>
                <a:srgbClr val="15372C"/>
              </a:buClr>
              <a:buSzPts val="4800"/>
              <a:buFont typeface="Merriweather"/>
              <a:buNone/>
              <a:defRPr b="0" i="0" sz="4800" u="none" cap="none" strike="noStrike">
                <a:solidFill>
                  <a:srgbClr val="15372C"/>
                </a:solidFill>
                <a:latin typeface="Merriweather"/>
                <a:ea typeface="Merriweather"/>
                <a:cs typeface="Merriweather"/>
                <a:sym typeface="Merriweather"/>
              </a:defRPr>
            </a:lvl2pPr>
            <a:lvl3pPr lvl="2" marR="0" algn="l">
              <a:lnSpc>
                <a:spcPct val="100000"/>
              </a:lnSpc>
              <a:spcBef>
                <a:spcPts val="0"/>
              </a:spcBef>
              <a:spcAft>
                <a:spcPts val="0"/>
              </a:spcAft>
              <a:buClr>
                <a:srgbClr val="15372C"/>
              </a:buClr>
              <a:buSzPts val="4800"/>
              <a:buFont typeface="Merriweather"/>
              <a:buNone/>
              <a:defRPr b="0" i="0" sz="4800" u="none" cap="none" strike="noStrike">
                <a:solidFill>
                  <a:srgbClr val="15372C"/>
                </a:solidFill>
                <a:latin typeface="Merriweather"/>
                <a:ea typeface="Merriweather"/>
                <a:cs typeface="Merriweather"/>
                <a:sym typeface="Merriweather"/>
              </a:defRPr>
            </a:lvl3pPr>
            <a:lvl4pPr lvl="3" marR="0" algn="l">
              <a:lnSpc>
                <a:spcPct val="100000"/>
              </a:lnSpc>
              <a:spcBef>
                <a:spcPts val="0"/>
              </a:spcBef>
              <a:spcAft>
                <a:spcPts val="0"/>
              </a:spcAft>
              <a:buClr>
                <a:srgbClr val="15372C"/>
              </a:buClr>
              <a:buSzPts val="4800"/>
              <a:buFont typeface="Merriweather"/>
              <a:buNone/>
              <a:defRPr b="0" i="0" sz="4800" u="none" cap="none" strike="noStrike">
                <a:solidFill>
                  <a:srgbClr val="15372C"/>
                </a:solidFill>
                <a:latin typeface="Merriweather"/>
                <a:ea typeface="Merriweather"/>
                <a:cs typeface="Merriweather"/>
                <a:sym typeface="Merriweather"/>
              </a:defRPr>
            </a:lvl4pPr>
            <a:lvl5pPr lvl="4" marR="0" algn="l">
              <a:lnSpc>
                <a:spcPct val="100000"/>
              </a:lnSpc>
              <a:spcBef>
                <a:spcPts val="0"/>
              </a:spcBef>
              <a:spcAft>
                <a:spcPts val="0"/>
              </a:spcAft>
              <a:buClr>
                <a:srgbClr val="15372C"/>
              </a:buClr>
              <a:buSzPts val="4800"/>
              <a:buFont typeface="Merriweather"/>
              <a:buNone/>
              <a:defRPr b="0" i="0" sz="4800" u="none" cap="none" strike="noStrike">
                <a:solidFill>
                  <a:srgbClr val="15372C"/>
                </a:solidFill>
                <a:latin typeface="Merriweather"/>
                <a:ea typeface="Merriweather"/>
                <a:cs typeface="Merriweather"/>
                <a:sym typeface="Merriweather"/>
              </a:defRPr>
            </a:lvl5pPr>
            <a:lvl6pPr lvl="5" marR="0" algn="l">
              <a:lnSpc>
                <a:spcPct val="100000"/>
              </a:lnSpc>
              <a:spcBef>
                <a:spcPts val="0"/>
              </a:spcBef>
              <a:spcAft>
                <a:spcPts val="0"/>
              </a:spcAft>
              <a:buClr>
                <a:srgbClr val="15372C"/>
              </a:buClr>
              <a:buSzPts val="4800"/>
              <a:buFont typeface="Merriweather"/>
              <a:buNone/>
              <a:defRPr b="0" i="0" sz="4800" u="none" cap="none" strike="noStrike">
                <a:solidFill>
                  <a:srgbClr val="15372C"/>
                </a:solidFill>
                <a:latin typeface="Merriweather"/>
                <a:ea typeface="Merriweather"/>
                <a:cs typeface="Merriweather"/>
                <a:sym typeface="Merriweather"/>
              </a:defRPr>
            </a:lvl6pPr>
            <a:lvl7pPr lvl="6" marR="0" algn="l">
              <a:lnSpc>
                <a:spcPct val="100000"/>
              </a:lnSpc>
              <a:spcBef>
                <a:spcPts val="0"/>
              </a:spcBef>
              <a:spcAft>
                <a:spcPts val="0"/>
              </a:spcAft>
              <a:buClr>
                <a:srgbClr val="15372C"/>
              </a:buClr>
              <a:buSzPts val="4800"/>
              <a:buFont typeface="Merriweather"/>
              <a:buNone/>
              <a:defRPr b="0" i="0" sz="4800" u="none" cap="none" strike="noStrike">
                <a:solidFill>
                  <a:srgbClr val="15372C"/>
                </a:solidFill>
                <a:latin typeface="Merriweather"/>
                <a:ea typeface="Merriweather"/>
                <a:cs typeface="Merriweather"/>
                <a:sym typeface="Merriweather"/>
              </a:defRPr>
            </a:lvl7pPr>
            <a:lvl8pPr lvl="7" marR="0" algn="l">
              <a:lnSpc>
                <a:spcPct val="100000"/>
              </a:lnSpc>
              <a:spcBef>
                <a:spcPts val="0"/>
              </a:spcBef>
              <a:spcAft>
                <a:spcPts val="0"/>
              </a:spcAft>
              <a:buClr>
                <a:srgbClr val="15372C"/>
              </a:buClr>
              <a:buSzPts val="4800"/>
              <a:buFont typeface="Merriweather"/>
              <a:buNone/>
              <a:defRPr b="0" i="0" sz="4800" u="none" cap="none" strike="noStrike">
                <a:solidFill>
                  <a:srgbClr val="15372C"/>
                </a:solidFill>
                <a:latin typeface="Merriweather"/>
                <a:ea typeface="Merriweather"/>
                <a:cs typeface="Merriweather"/>
                <a:sym typeface="Merriweather"/>
              </a:defRPr>
            </a:lvl8pPr>
            <a:lvl9pPr lvl="8" marR="0" algn="l">
              <a:lnSpc>
                <a:spcPct val="100000"/>
              </a:lnSpc>
              <a:spcBef>
                <a:spcPts val="0"/>
              </a:spcBef>
              <a:spcAft>
                <a:spcPts val="0"/>
              </a:spcAft>
              <a:buClr>
                <a:srgbClr val="15372C"/>
              </a:buClr>
              <a:buSzPts val="4800"/>
              <a:buFont typeface="Merriweather"/>
              <a:buNone/>
              <a:defRPr b="0" i="0" sz="4800" u="none" cap="none" strike="noStrike">
                <a:solidFill>
                  <a:srgbClr val="15372C"/>
                </a:solidFill>
                <a:latin typeface="Merriweather"/>
                <a:ea typeface="Merriweather"/>
                <a:cs typeface="Merriweather"/>
                <a:sym typeface="Merriweather"/>
              </a:defRPr>
            </a:lvl9pPr>
          </a:lstStyle>
          <a:p/>
        </p:txBody>
      </p:sp>
      <p:sp>
        <p:nvSpPr>
          <p:cNvPr id="1718" name="Google Shape;1718;g314dbc6e0b1_0_2571"/>
          <p:cNvSpPr txBox="1"/>
          <p:nvPr>
            <p:ph idx="1" type="body"/>
          </p:nvPr>
        </p:nvSpPr>
        <p:spPr>
          <a:xfrm>
            <a:off x="914400" y="2046078"/>
            <a:ext cx="8233200" cy="6832800"/>
          </a:xfrm>
          <a:prstGeom prst="rect">
            <a:avLst/>
          </a:prstGeom>
          <a:noFill/>
          <a:ln>
            <a:noFill/>
          </a:ln>
        </p:spPr>
        <p:txBody>
          <a:bodyPr anchorCtr="0" anchor="t" bIns="182850" lIns="182850" spcFirstLastPara="1" rIns="182850" wrap="square" tIns="182850">
            <a:noAutofit/>
          </a:bodyPr>
          <a:lstStyle>
            <a:lvl1pPr indent="-368300" lvl="0" marL="457200" marR="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1pPr>
            <a:lvl2pPr indent="-368300" lvl="1" marL="914400" marR="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2pPr>
            <a:lvl3pPr indent="-368300" lvl="2" marL="1371600" marR="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3pPr>
            <a:lvl4pPr indent="-368300" lvl="3" marL="1828800" marR="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4pPr>
            <a:lvl5pPr indent="-368300" lvl="4" marL="2286000" marR="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5pPr>
            <a:lvl6pPr indent="-368300" lvl="5" marL="2743200" marR="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6pPr>
            <a:lvl7pPr indent="-368300" lvl="6" marL="3200400" marR="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7pPr>
            <a:lvl8pPr indent="-368300" lvl="7" marL="3657600" marR="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8pPr>
            <a:lvl9pPr indent="-368300" lvl="8" marL="4114800" marR="0" algn="l">
              <a:lnSpc>
                <a:spcPct val="125000"/>
              </a:lnSpc>
              <a:spcBef>
                <a:spcPts val="0"/>
              </a:spcBef>
              <a:spcAft>
                <a:spcPts val="0"/>
              </a:spcAft>
              <a:buClr>
                <a:srgbClr val="15372C"/>
              </a:buClr>
              <a:buSzPts val="2200"/>
              <a:buFont typeface="Nunito Sans"/>
              <a:buChar char="■"/>
              <a:defRPr b="0" i="0" sz="2200" u="none" cap="none" strike="noStrike">
                <a:solidFill>
                  <a:srgbClr val="15372C"/>
                </a:solidFill>
                <a:latin typeface="Nunito Sans"/>
                <a:ea typeface="Nunito Sans"/>
                <a:cs typeface="Nunito Sans"/>
                <a:sym typeface="Nunito Sans"/>
              </a:defRPr>
            </a:lvl9pPr>
          </a:lstStyle>
          <a:p/>
        </p:txBody>
      </p:sp>
      <p:sp>
        <p:nvSpPr>
          <p:cNvPr id="1719" name="Google Shape;1719;g314dbc6e0b1_0_2571"/>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 id="2147483959" r:id="rId18"/>
    <p:sldLayoutId id="2147483960" r:id="rId19"/>
    <p:sldLayoutId id="2147483961" r:id="rId20"/>
    <p:sldLayoutId id="2147483962" r:id="rId21"/>
    <p:sldLayoutId id="2147483963" r:id="rId22"/>
    <p:sldLayoutId id="2147483964" r:id="rId23"/>
    <p:sldLayoutId id="2147483965" r:id="rId24"/>
    <p:sldLayoutId id="2147483966" r:id="rId25"/>
    <p:sldLayoutId id="2147483967" r:id="rId26"/>
    <p:sldLayoutId id="2147483968" r:id="rId27"/>
    <p:sldLayoutId id="2147483969" r:id="rId28"/>
    <p:sldLayoutId id="2147483970" r:id="rId29"/>
    <p:sldLayoutId id="2147483971" r:id="rId30"/>
    <p:sldLayoutId id="2147483972" r:id="rId31"/>
    <p:sldLayoutId id="2147483973" r:id="rId32"/>
    <p:sldLayoutId id="2147483974" r:id="rId33"/>
    <p:sldLayoutId id="2147483975" r:id="rId34"/>
    <p:sldLayoutId id="2147483976" r:id="rId35"/>
    <p:sldLayoutId id="2147483977" r:id="rId36"/>
    <p:sldLayoutId id="2147483978" r:id="rId37"/>
    <p:sldLayoutId id="2147483979" r:id="rId38"/>
    <p:sldLayoutId id="2147483980" r:id="rId39"/>
    <p:sldLayoutId id="2147483981" r:id="rId40"/>
    <p:sldLayoutId id="2147483982" r:id="rId41"/>
    <p:sldLayoutId id="2147483983" r:id="rId42"/>
    <p:sldLayoutId id="2147483984" r:id="rId43"/>
    <p:sldLayoutId id="2147483985" r:id="rId44"/>
    <p:sldLayoutId id="2147483986" r:id="rId45"/>
    <p:sldLayoutId id="2147483987" r:id="rId46"/>
    <p:sldLayoutId id="2147483988" r:id="rId47"/>
    <p:sldLayoutId id="2147483989" r:id="rId48"/>
    <p:sldLayoutId id="2147483990" r:id="rId49"/>
    <p:sldLayoutId id="2147483991" r:id="rId50"/>
    <p:sldLayoutId id="2147483992" r:id="rId51"/>
    <p:sldLayoutId id="2147483993" r:id="rId52"/>
    <p:sldLayoutId id="2147483994" r:id="rId53"/>
    <p:sldLayoutId id="2147483995" r:id="rId54"/>
    <p:sldLayoutId id="2147483996" r:id="rId55"/>
    <p:sldLayoutId id="2147483997" r:id="rId56"/>
    <p:sldLayoutId id="2147483998" r:id="rId57"/>
    <p:sldLayoutId id="2147483999" r:id="rId58"/>
    <p:sldLayoutId id="2147484000" r:id="rId59"/>
    <p:sldLayoutId id="2147484001" r:id="rId60"/>
    <p:sldLayoutId id="2147484002" r:id="rId61"/>
    <p:sldLayoutId id="2147484003" r:id="rId62"/>
    <p:sldLayoutId id="2147484004" r:id="rId63"/>
    <p:sldLayoutId id="2147484005" r:id="rId64"/>
    <p:sldLayoutId id="2147484006" r:id="rId65"/>
    <p:sldLayoutId id="2147484007" r:id="rId66"/>
    <p:sldLayoutId id="2147484008" r:id="rId67"/>
    <p:sldLayoutId id="2147484009" r:id="rId68"/>
    <p:sldLayoutId id="2147484010" r:id="rId69"/>
    <p:sldLayoutId id="2147484011" r:id="rId70"/>
    <p:sldLayoutId id="2147484012" r:id="rId71"/>
    <p:sldLayoutId id="2147484013" r:id="rId72"/>
    <p:sldLayoutId id="2147484014" r:id="rId73"/>
    <p:sldLayoutId id="2147484015" r:id="rId74"/>
    <p:sldLayoutId id="2147484016" r:id="rId75"/>
    <p:sldLayoutId id="2147484017" r:id="rId76"/>
    <p:sldLayoutId id="2147484018" r:id="rId77"/>
    <p:sldLayoutId id="2147484019" r:id="rId78"/>
    <p:sldLayoutId id="2147484020" r:id="rId79"/>
    <p:sldLayoutId id="2147484021" r:id="rId80"/>
    <p:sldLayoutId id="2147484022" r:id="rId81"/>
    <p:sldLayoutId id="2147484023" r:id="rId82"/>
    <p:sldLayoutId id="2147484024" r:id="rId83"/>
    <p:sldLayoutId id="2147484025" r:id="rId84"/>
    <p:sldLayoutId id="2147484026" r:id="rId85"/>
    <p:sldLayoutId id="2147484027" r:id="rId86"/>
    <p:sldLayoutId id="2147484028" r:id="rId87"/>
    <p:sldLayoutId id="2147484029" r:id="rId88"/>
    <p:sldLayoutId id="2147484030" r:id="rId89"/>
    <p:sldLayoutId id="2147484031" r:id="rId90"/>
    <p:sldLayoutId id="2147484032" r:id="rId91"/>
    <p:sldLayoutId id="2147484033" r:id="rId92"/>
    <p:sldLayoutId id="2147484034" r:id="rId93"/>
    <p:sldLayoutId id="2147484035" r:id="rId94"/>
    <p:sldLayoutId id="2147484036" r:id="rId95"/>
    <p:sldLayoutId id="2147484037" r:id="rId96"/>
    <p:sldLayoutId id="2147484038" r:id="rId97"/>
    <p:sldLayoutId id="2147484039" r:id="rId98"/>
    <p:sldLayoutId id="2147484040" r:id="rId99"/>
    <p:sldLayoutId id="2147484041" r:id="rId100"/>
    <p:sldLayoutId id="2147484042" r:id="rId101"/>
    <p:sldLayoutId id="2147484043" r:id="rId102"/>
    <p:sldLayoutId id="2147484044" r:id="rId103"/>
    <p:sldLayoutId id="2147484045" r:id="rId104"/>
    <p:sldLayoutId id="2147484046" r:id="rId105"/>
    <p:sldLayoutId id="2147484047" r:id="rId106"/>
    <p:sldLayoutId id="2147484048" r:id="rId107"/>
    <p:sldLayoutId id="2147484049" r:id="rId108"/>
    <p:sldLayoutId id="2147484050" r:id="rId109"/>
    <p:sldLayoutId id="2147484051" r:id="rId110"/>
    <p:sldLayoutId id="2147484052" r:id="rId111"/>
    <p:sldLayoutId id="2147484053" r:id="rId112"/>
    <p:sldLayoutId id="2147484054" r:id="rId113"/>
    <p:sldLayoutId id="2147484055" r:id="rId114"/>
    <p:sldLayoutId id="2147484056" r:id="rId115"/>
    <p:sldLayoutId id="2147484057" r:id="rId116"/>
    <p:sldLayoutId id="2147484058" r:id="rId117"/>
    <p:sldLayoutId id="2147484059" r:id="rId118"/>
    <p:sldLayoutId id="2147484060" r:id="rId119"/>
    <p:sldLayoutId id="2147484061" r:id="rId120"/>
    <p:sldLayoutId id="2147484062" r:id="rId121"/>
    <p:sldLayoutId id="2147484063" r:id="rId122"/>
    <p:sldLayoutId id="2147484064" r:id="rId123"/>
    <p:sldLayoutId id="2147484065" r:id="rId124"/>
    <p:sldLayoutId id="2147484066" r:id="rId125"/>
    <p:sldLayoutId id="2147484067" r:id="rId126"/>
    <p:sldLayoutId id="2147484068" r:id="rId127"/>
    <p:sldLayoutId id="2147484069" r:id="rId128"/>
    <p:sldLayoutId id="2147484070" r:id="rId129"/>
    <p:sldLayoutId id="2147484071" r:id="rId130"/>
    <p:sldLayoutId id="2147484072" r:id="rId131"/>
    <p:sldLayoutId id="2147484073" r:id="rId132"/>
    <p:sldLayoutId id="2147484074" r:id="rId133"/>
    <p:sldLayoutId id="2147484075" r:id="rId134"/>
    <p:sldLayoutId id="2147484076" r:id="rId135"/>
    <p:sldLayoutId id="2147484077" r:id="rId136"/>
    <p:sldLayoutId id="2147484078" r:id="rId137"/>
    <p:sldLayoutId id="2147484079" r:id="rId138"/>
    <p:sldLayoutId id="2147484080" r:id="rId139"/>
    <p:sldLayoutId id="2147484081" r:id="rId140"/>
    <p:sldLayoutId id="2147484082" r:id="rId14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76">
          <p15:clr>
            <a:srgbClr val="EA4335"/>
          </p15:clr>
        </p15:guide>
        <p15:guide id="2" orient="horz" pos="560">
          <p15:clr>
            <a:srgbClr val="EA4335"/>
          </p15:clr>
        </p15:guide>
        <p15:guide id="3" orient="horz" pos="1296">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3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30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35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35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31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3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3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31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33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27.xml"/><Relationship Id="rId3" Type="http://schemas.openxmlformats.org/officeDocument/2006/relationships/image" Target="../media/image30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28.xml"/><Relationship Id="rId3" Type="http://schemas.openxmlformats.org/officeDocument/2006/relationships/image" Target="../media/image3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29.xml"/><Relationship Id="rId3" Type="http://schemas.openxmlformats.org/officeDocument/2006/relationships/image" Target="../media/image3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30.xml"/><Relationship Id="rId3" Type="http://schemas.openxmlformats.org/officeDocument/2006/relationships/image" Target="../media/image3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31.xml"/><Relationship Id="rId3" Type="http://schemas.openxmlformats.org/officeDocument/2006/relationships/image" Target="../media/image3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32.xml"/><Relationship Id="rId3" Type="http://schemas.openxmlformats.org/officeDocument/2006/relationships/image" Target="../media/image3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33.xml"/><Relationship Id="rId3" Type="http://schemas.openxmlformats.org/officeDocument/2006/relationships/image" Target="../media/image3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32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34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31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34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image" Target="../media/image3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3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 Id="rId3" Type="http://schemas.openxmlformats.org/officeDocument/2006/relationships/image" Target="../media/image33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33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image" Target="../media/image328.jpg"/><Relationship Id="rId4" Type="http://schemas.openxmlformats.org/officeDocument/2006/relationships/image" Target="../media/image334.png"/><Relationship Id="rId5" Type="http://schemas.openxmlformats.org/officeDocument/2006/relationships/image" Target="../media/image33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image" Target="../media/image34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9.xml"/><Relationship Id="rId3" Type="http://schemas.openxmlformats.org/officeDocument/2006/relationships/image" Target="../media/image330.jpg"/><Relationship Id="rId4" Type="http://schemas.openxmlformats.org/officeDocument/2006/relationships/image" Target="../media/image341.jpg"/><Relationship Id="rId5" Type="http://schemas.openxmlformats.org/officeDocument/2006/relationships/image" Target="../media/image34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0.xml"/><Relationship Id="rId3" Type="http://schemas.openxmlformats.org/officeDocument/2006/relationships/image" Target="../media/image339.jpg"/><Relationship Id="rId4" Type="http://schemas.openxmlformats.org/officeDocument/2006/relationships/image" Target="../media/image346.jpg"/><Relationship Id="rId5" Type="http://schemas.openxmlformats.org/officeDocument/2006/relationships/image" Target="../media/image331.jpg"/></Relationships>
</file>

<file path=ppt/slides/_rels/slide51.xml.rels><?xml version="1.0" encoding="UTF-8" standalone="yes"?><Relationships xmlns="http://schemas.openxmlformats.org/package/2006/relationships"><Relationship Id="rId11" Type="http://schemas.openxmlformats.org/officeDocument/2006/relationships/hyperlink" Target="https://learn.greenhouse.io/" TargetMode="External"/><Relationship Id="rId10" Type="http://schemas.openxmlformats.org/officeDocument/2006/relationships/hyperlink" Target="https://support.greenhouse.io/hc/en-us/articles/202040375-Configure-Candidate-Survey" TargetMode="External"/><Relationship Id="rId13" Type="http://schemas.openxmlformats.org/officeDocument/2006/relationships/hyperlink" Target="https://learn.greenhouse.io/calendar" TargetMode="External"/><Relationship Id="rId12" Type="http://schemas.openxmlformats.org/officeDocument/2006/relationships/hyperlink" Target="https://learn.greenhouse.io/page/content-library" TargetMode="External"/><Relationship Id="rId15" Type="http://schemas.openxmlformats.org/officeDocument/2006/relationships/image" Target="../media/image343.jpg"/><Relationship Id="rId14" Type="http://schemas.openxmlformats.org/officeDocument/2006/relationships/hyperlink" Target="https://support.greenhouse.io/hc/en-us" TargetMode="External"/><Relationship Id="rId17" Type="http://schemas.openxmlformats.org/officeDocument/2006/relationships/image" Target="../media/image349.jpg"/><Relationship Id="rId16" Type="http://schemas.openxmlformats.org/officeDocument/2006/relationships/hyperlink" Target="https://learn.greenhouse.io/" TargetMode="External"/><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hyperlink" Target="https://support.greenhouse.io/hc/en-us" TargetMode="External"/><Relationship Id="rId4" Type="http://schemas.openxmlformats.org/officeDocument/2006/relationships/hyperlink" Target="https://support.greenhouse.io/hc/en-us/articles/201982560-Submit-Referrals" TargetMode="External"/><Relationship Id="rId9" Type="http://schemas.openxmlformats.org/officeDocument/2006/relationships/hyperlink" Target="https://support.greenhouse.io/hc/en-us/articles/360040189391-Edit-User-Permission-Level" TargetMode="External"/><Relationship Id="rId5" Type="http://schemas.openxmlformats.org/officeDocument/2006/relationships/hyperlink" Target="https://support.greenhouse.io/hc/en-us/articles/115002226806-Post-to-Social-Media-Account-from-Greenhouse-Recruiting" TargetMode="External"/><Relationship Id="rId6" Type="http://schemas.openxmlformats.org/officeDocument/2006/relationships/hyperlink" Target="https://support.greenhouse.io/hc/en-us/articles/200668380-Create-a-New-Job" TargetMode="External"/><Relationship Id="rId7" Type="http://schemas.openxmlformats.org/officeDocument/2006/relationships/hyperlink" Target="https://support.greenhouse.io/hc/en-us/articles/206384866-Add-Hiring-Manager-Review-Stage-To-Interview-Plan" TargetMode="External"/><Relationship Id="rId8" Type="http://schemas.openxmlformats.org/officeDocument/2006/relationships/hyperlink" Target="https://support.greenhouse.io/hc/en-us/articles/115002226426-Add-Offices-and-Department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hyperlink" Target="http://greenhouse.io" TargetMode="External"/><Relationship Id="rId4" Type="http://schemas.openxmlformats.org/officeDocument/2006/relationships/image" Target="../media/image3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2" name="Shape 2552"/>
        <p:cNvGrpSpPr/>
        <p:nvPr/>
      </p:nvGrpSpPr>
      <p:grpSpPr>
        <a:xfrm>
          <a:off x="0" y="0"/>
          <a:ext cx="0" cy="0"/>
          <a:chOff x="0" y="0"/>
          <a:chExt cx="0" cy="0"/>
        </a:xfrm>
      </p:grpSpPr>
      <p:sp>
        <p:nvSpPr>
          <p:cNvPr id="2553" name="Google Shape;2553;p1"/>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554" name="Google Shape;2554;p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Site Admin training</a:t>
            </a:r>
            <a:endParaRPr/>
          </a:p>
        </p:txBody>
      </p:sp>
      <p:sp>
        <p:nvSpPr>
          <p:cNvPr id="2555" name="Google Shape;2555;p1"/>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This deck is intended to help you deliver training for </a:t>
            </a:r>
            <a:r>
              <a:rPr b="1" lang="en">
                <a:solidFill>
                  <a:schemeClr val="accent1"/>
                </a:solidFill>
              </a:rPr>
              <a:t>Site Admin</a:t>
            </a:r>
            <a:r>
              <a:rPr lang="en"/>
              <a:t> in your organization.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rPr lang="en"/>
              <a:t>Site Admin are users who may have an active role in the hiring process through the coordination of interview scheduling, the management of application review and through conducting interviews and submitting feedback on candidates — but they are also responsible for managing  organization-wide Greenhouse tasks like adding/removing users, EEOC reports, and more.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sp>
        <p:nvSpPr>
          <p:cNvPr id="2556" name="Google Shape;2556;p1"/>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Instructions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0" name="Shape 2630"/>
        <p:cNvGrpSpPr/>
        <p:nvPr/>
      </p:nvGrpSpPr>
      <p:grpSpPr>
        <a:xfrm>
          <a:off x="0" y="0"/>
          <a:ext cx="0" cy="0"/>
          <a:chOff x="0" y="0"/>
          <a:chExt cx="0" cy="0"/>
        </a:xfrm>
      </p:grpSpPr>
      <p:sp>
        <p:nvSpPr>
          <p:cNvPr id="2631" name="Google Shape;2631;p10"/>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632" name="Google Shape;2632;p10"/>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sz="6000">
                <a:solidFill>
                  <a:srgbClr val="15372C"/>
                </a:solidFill>
              </a:rPr>
              <a:t>How you can help build a talent pipeline</a:t>
            </a:r>
            <a:endParaRPr sz="6000">
              <a:solidFill>
                <a:srgbClr val="15372C"/>
              </a:solidFill>
            </a:endParaRPr>
          </a:p>
          <a:p>
            <a:pPr indent="0" lvl="0" marL="0" rtl="0" algn="l">
              <a:lnSpc>
                <a:spcPct val="100000"/>
              </a:lnSpc>
              <a:spcBef>
                <a:spcPts val="0"/>
              </a:spcBef>
              <a:spcAft>
                <a:spcPts val="0"/>
              </a:spcAft>
              <a:buSzPts val="3600"/>
              <a:buNone/>
            </a:pPr>
            <a:r>
              <a:t/>
            </a:r>
            <a:endParaRPr sz="6000">
              <a:solidFill>
                <a:srgbClr val="15372C"/>
              </a:solidFill>
            </a:endParaRPr>
          </a:p>
          <a:p>
            <a:pPr indent="0" lvl="0" marL="0" rtl="0" algn="l">
              <a:lnSpc>
                <a:spcPct val="100000"/>
              </a:lnSpc>
              <a:spcBef>
                <a:spcPts val="0"/>
              </a:spcBef>
              <a:spcAft>
                <a:spcPts val="0"/>
              </a:spcAft>
              <a:buSzPts val="3600"/>
              <a:buNone/>
            </a:pPr>
            <a:r>
              <a:t/>
            </a:r>
            <a:endParaRPr sz="6000">
              <a:solidFill>
                <a:srgbClr val="15372C"/>
              </a:solidFill>
            </a:endParaRPr>
          </a:p>
        </p:txBody>
      </p:sp>
      <p:sp>
        <p:nvSpPr>
          <p:cNvPr id="2633" name="Google Shape;2633;p10"/>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2200"/>
              <a:buNone/>
            </a:pPr>
            <a:r>
              <a:rPr lang="en"/>
              <a:t>Getting started</a:t>
            </a:r>
            <a:endParaRPr/>
          </a:p>
        </p:txBody>
      </p:sp>
      <p:sp>
        <p:nvSpPr>
          <p:cNvPr id="2634" name="Google Shape;2634;p10"/>
          <p:cNvSpPr txBox="1"/>
          <p:nvPr>
            <p:ph idx="2" type="body"/>
          </p:nvPr>
        </p:nvSpPr>
        <p:spPr>
          <a:xfrm>
            <a:off x="940750" y="5749900"/>
            <a:ext cx="6366600" cy="33660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Employee referrals are the top source of hires for employers, which is a testament to how important you are in finding great talent.</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8" name="Shape 2638"/>
        <p:cNvGrpSpPr/>
        <p:nvPr/>
      </p:nvGrpSpPr>
      <p:grpSpPr>
        <a:xfrm>
          <a:off x="0" y="0"/>
          <a:ext cx="0" cy="0"/>
          <a:chOff x="0" y="0"/>
          <a:chExt cx="0" cy="0"/>
        </a:xfrm>
      </p:grpSpPr>
      <p:sp>
        <p:nvSpPr>
          <p:cNvPr id="2639" name="Google Shape;2639;p11"/>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640" name="Google Shape;2640;p1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t/>
            </a:r>
            <a:endParaRPr/>
          </a:p>
        </p:txBody>
      </p:sp>
      <p:sp>
        <p:nvSpPr>
          <p:cNvPr id="2641" name="Google Shape;2641;p11"/>
          <p:cNvSpPr txBox="1"/>
          <p:nvPr>
            <p:ph type="title"/>
          </p:nvPr>
        </p:nvSpPr>
        <p:spPr>
          <a:xfrm>
            <a:off x="927255" y="2054771"/>
            <a:ext cx="8206800" cy="11550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Creating referrals and sharing jobs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5" name="Shape 2645"/>
        <p:cNvGrpSpPr/>
        <p:nvPr/>
      </p:nvGrpSpPr>
      <p:grpSpPr>
        <a:xfrm>
          <a:off x="0" y="0"/>
          <a:ext cx="0" cy="0"/>
          <a:chOff x="0" y="0"/>
          <a:chExt cx="0" cy="0"/>
        </a:xfrm>
      </p:grpSpPr>
      <p:sp>
        <p:nvSpPr>
          <p:cNvPr id="2646" name="Google Shape;2646;p12"/>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647" name="Google Shape;2647;p12"/>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sz="6000">
                <a:solidFill>
                  <a:srgbClr val="15372C"/>
                </a:solidFill>
              </a:rPr>
              <a:t>What’s a referral?</a:t>
            </a:r>
            <a:endParaRPr sz="6000">
              <a:solidFill>
                <a:srgbClr val="15372C"/>
              </a:solidFill>
            </a:endParaRPr>
          </a:p>
        </p:txBody>
      </p:sp>
      <p:sp>
        <p:nvSpPr>
          <p:cNvPr id="2648" name="Google Shape;2648;p12"/>
          <p:cNvSpPr txBox="1"/>
          <p:nvPr>
            <p:ph idx="2" type="body"/>
          </p:nvPr>
        </p:nvSpPr>
        <p:spPr>
          <a:xfrm>
            <a:off x="940750" y="4589500"/>
            <a:ext cx="6366600" cy="45264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Someone in your network who you submit through Greenhouse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rPr lang="en"/>
              <a:t>or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rPr lang="en"/>
              <a:t>Someone who applied through a social media post you created in Greenhouse</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2" name="Shape 2652"/>
        <p:cNvGrpSpPr/>
        <p:nvPr/>
      </p:nvGrpSpPr>
      <p:grpSpPr>
        <a:xfrm>
          <a:off x="0" y="0"/>
          <a:ext cx="0" cy="0"/>
          <a:chOff x="0" y="0"/>
          <a:chExt cx="0" cy="0"/>
        </a:xfrm>
      </p:grpSpPr>
      <p:sp>
        <p:nvSpPr>
          <p:cNvPr id="2653" name="Google Shape;2653;p13"/>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654" name="Google Shape;2654;p13"/>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 Add a referral</a:t>
            </a:r>
            <a:endParaRPr/>
          </a:p>
        </p:txBody>
      </p:sp>
      <p:sp>
        <p:nvSpPr>
          <p:cNvPr id="2655" name="Google Shape;2655;p13"/>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Creating referrals and sharing jobs</a:t>
            </a:r>
            <a:endParaRPr/>
          </a:p>
        </p:txBody>
      </p:sp>
      <p:sp>
        <p:nvSpPr>
          <p:cNvPr id="2656" name="Google Shape;2656;p13"/>
          <p:cNvSpPr txBox="1"/>
          <p:nvPr>
            <p:ph idx="2" type="body"/>
          </p:nvPr>
        </p:nvSpPr>
        <p:spPr>
          <a:xfrm>
            <a:off x="906300" y="3208250"/>
            <a:ext cx="4636800" cy="64638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From this pane, you can:</a:t>
            </a:r>
            <a:endParaRPr/>
          </a:p>
          <a:p>
            <a:pPr indent="0" lvl="0" marL="0" rtl="0" algn="l">
              <a:lnSpc>
                <a:spcPct val="125000"/>
              </a:lnSpc>
              <a:spcBef>
                <a:spcPts val="0"/>
              </a:spcBef>
              <a:spcAft>
                <a:spcPts val="0"/>
              </a:spcAft>
              <a:buSzPts val="2200"/>
              <a:buNone/>
            </a:pPr>
            <a:r>
              <a:t/>
            </a:r>
            <a:endParaRPr/>
          </a:p>
          <a:p>
            <a:pPr indent="-596900" lvl="0" marL="914400" rtl="0" algn="l">
              <a:lnSpc>
                <a:spcPct val="125000"/>
              </a:lnSpc>
              <a:spcBef>
                <a:spcPts val="0"/>
              </a:spcBef>
              <a:spcAft>
                <a:spcPts val="0"/>
              </a:spcAft>
              <a:buSzPts val="2200"/>
              <a:buAutoNum type="arabicPeriod"/>
            </a:pPr>
            <a:r>
              <a:rPr lang="en"/>
              <a:t>Add a new referral in Greenhouse</a:t>
            </a:r>
            <a:endParaRPr/>
          </a:p>
          <a:p>
            <a:pPr indent="0" lvl="0" marL="0" rtl="0" algn="l">
              <a:lnSpc>
                <a:spcPct val="125000"/>
              </a:lnSpc>
              <a:spcBef>
                <a:spcPts val="0"/>
              </a:spcBef>
              <a:spcAft>
                <a:spcPts val="0"/>
              </a:spcAft>
              <a:buSzPts val="2200"/>
              <a:buNone/>
            </a:pPr>
            <a:r>
              <a:t/>
            </a:r>
            <a:endParaRPr/>
          </a:p>
          <a:p>
            <a:pPr indent="-596900" lvl="0" marL="914400" rtl="0" algn="l">
              <a:lnSpc>
                <a:spcPct val="125000"/>
              </a:lnSpc>
              <a:spcBef>
                <a:spcPts val="0"/>
              </a:spcBef>
              <a:spcAft>
                <a:spcPts val="0"/>
              </a:spcAft>
              <a:buSzPts val="2200"/>
              <a:buAutoNum type="arabicPeriod"/>
            </a:pPr>
            <a:r>
              <a:rPr lang="en"/>
              <a:t>Generate tracking links for jobs to share online: Every time someone clicks on your link and applies for a job, your hiring team can track you as the source!</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pic>
        <p:nvPicPr>
          <p:cNvPr id="2657" name="Google Shape;2657;p13"/>
          <p:cNvPicPr preferRelativeResize="0"/>
          <p:nvPr/>
        </p:nvPicPr>
        <p:blipFill rotWithShape="1">
          <a:blip r:embed="rId3">
            <a:alphaModFix/>
          </a:blip>
          <a:srcRect b="0" l="0" r="0" t="0"/>
          <a:stretch/>
        </p:blipFill>
        <p:spPr>
          <a:xfrm>
            <a:off x="6618400" y="3324550"/>
            <a:ext cx="11135298" cy="4225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1" name="Shape 2661"/>
        <p:cNvGrpSpPr/>
        <p:nvPr/>
      </p:nvGrpSpPr>
      <p:grpSpPr>
        <a:xfrm>
          <a:off x="0" y="0"/>
          <a:ext cx="0" cy="0"/>
          <a:chOff x="0" y="0"/>
          <a:chExt cx="0" cy="0"/>
        </a:xfrm>
      </p:grpSpPr>
      <p:sp>
        <p:nvSpPr>
          <p:cNvPr id="2662" name="Google Shape;2662;p14"/>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663" name="Google Shape;2663;p14"/>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solidFill>
                  <a:schemeClr val="dk1"/>
                </a:solidFill>
              </a:rPr>
              <a:t>+ Add a referral (continued)</a:t>
            </a:r>
            <a:endParaRPr>
              <a:solidFill>
                <a:schemeClr val="dk1"/>
              </a:solidFill>
            </a:endParaRPr>
          </a:p>
          <a:p>
            <a:pPr indent="0" lvl="0" marL="0" rtl="0" algn="l">
              <a:lnSpc>
                <a:spcPct val="100000"/>
              </a:lnSpc>
              <a:spcBef>
                <a:spcPts val="0"/>
              </a:spcBef>
              <a:spcAft>
                <a:spcPts val="0"/>
              </a:spcAft>
              <a:buSzPts val="3600"/>
              <a:buNone/>
            </a:pPr>
            <a:r>
              <a:t/>
            </a:r>
            <a:endParaRPr>
              <a:solidFill>
                <a:schemeClr val="dk1"/>
              </a:solidFill>
            </a:endParaRPr>
          </a:p>
        </p:txBody>
      </p:sp>
      <p:sp>
        <p:nvSpPr>
          <p:cNvPr id="2664" name="Google Shape;2664;p14"/>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Creating referrals and sharing jobs</a:t>
            </a:r>
            <a:endParaRPr/>
          </a:p>
        </p:txBody>
      </p:sp>
      <p:sp>
        <p:nvSpPr>
          <p:cNvPr id="2665" name="Google Shape;2665;p14"/>
          <p:cNvSpPr txBox="1"/>
          <p:nvPr>
            <p:ph idx="2" type="body"/>
          </p:nvPr>
        </p:nvSpPr>
        <p:spPr>
          <a:xfrm>
            <a:off x="906300" y="3654150"/>
            <a:ext cx="4864200" cy="6424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When you click the </a:t>
            </a:r>
            <a:r>
              <a:rPr b="1" lang="en"/>
              <a:t>+ Add a Referral </a:t>
            </a:r>
            <a:r>
              <a:rPr lang="en"/>
              <a:t>button, you’ll be prompted to upload a resume and fill in information about your referral. </a:t>
            </a:r>
            <a:br>
              <a:rPr lang="en"/>
            </a:br>
            <a:endParaRPr/>
          </a:p>
          <a:p>
            <a:pPr indent="0" lvl="0" marL="0" rtl="0" algn="l">
              <a:lnSpc>
                <a:spcPct val="125000"/>
              </a:lnSpc>
              <a:spcBef>
                <a:spcPts val="0"/>
              </a:spcBef>
              <a:spcAft>
                <a:spcPts val="0"/>
              </a:spcAft>
              <a:buSzPts val="2200"/>
              <a:buNone/>
            </a:pPr>
            <a:r>
              <a:rPr lang="en"/>
              <a:t>After you click </a:t>
            </a:r>
            <a:r>
              <a:rPr b="1" lang="en"/>
              <a:t>Submit</a:t>
            </a:r>
            <a:r>
              <a:rPr lang="en"/>
              <a:t>, you can follow your referral’s progress in the “My Referrals” pane.</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pic>
        <p:nvPicPr>
          <p:cNvPr id="2666" name="Google Shape;2666;p14"/>
          <p:cNvPicPr preferRelativeResize="0"/>
          <p:nvPr/>
        </p:nvPicPr>
        <p:blipFill rotWithShape="1">
          <a:blip r:embed="rId3">
            <a:alphaModFix/>
          </a:blip>
          <a:srcRect b="0" l="0" r="0" t="0"/>
          <a:stretch/>
        </p:blipFill>
        <p:spPr>
          <a:xfrm>
            <a:off x="7366050" y="2929499"/>
            <a:ext cx="10165600" cy="51739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0" name="Shape 2670"/>
        <p:cNvGrpSpPr/>
        <p:nvPr/>
      </p:nvGrpSpPr>
      <p:grpSpPr>
        <a:xfrm>
          <a:off x="0" y="0"/>
          <a:ext cx="0" cy="0"/>
          <a:chOff x="0" y="0"/>
          <a:chExt cx="0" cy="0"/>
        </a:xfrm>
      </p:grpSpPr>
      <p:sp>
        <p:nvSpPr>
          <p:cNvPr id="2671" name="Google Shape;2671;p15"/>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672" name="Google Shape;2672;p15"/>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solidFill>
                  <a:schemeClr val="dk1"/>
                </a:solidFill>
              </a:rPr>
              <a:t>Check your referrals status</a:t>
            </a:r>
            <a:endParaRPr/>
          </a:p>
        </p:txBody>
      </p:sp>
      <p:sp>
        <p:nvSpPr>
          <p:cNvPr id="2673" name="Google Shape;2673;p15"/>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solidFill>
                  <a:schemeClr val="dk1"/>
                </a:solidFill>
              </a:rPr>
              <a:t>Creating referrals and sharing jobs</a:t>
            </a:r>
            <a:r>
              <a:rPr lang="en"/>
              <a:t> </a:t>
            </a:r>
            <a:endParaRPr/>
          </a:p>
        </p:txBody>
      </p:sp>
      <p:sp>
        <p:nvSpPr>
          <p:cNvPr id="2674" name="Google Shape;2674;p15"/>
          <p:cNvSpPr txBox="1"/>
          <p:nvPr>
            <p:ph idx="2" type="body"/>
          </p:nvPr>
        </p:nvSpPr>
        <p:spPr>
          <a:xfrm>
            <a:off x="906300" y="3786000"/>
            <a:ext cx="5065200" cy="58860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b="1" lang="en" sz="2000"/>
              <a:t>My referrals</a:t>
            </a:r>
            <a:br>
              <a:rPr lang="en" sz="2000"/>
            </a:br>
            <a:r>
              <a:rPr lang="en" sz="2000"/>
              <a:t>Stay updated on the status of your referrals</a:t>
            </a:r>
            <a:endParaRPr sz="2000"/>
          </a:p>
          <a:p>
            <a:pPr indent="0" lvl="0" marL="0" rtl="0" algn="l">
              <a:lnSpc>
                <a:spcPct val="125000"/>
              </a:lnSpc>
              <a:spcBef>
                <a:spcPts val="0"/>
              </a:spcBef>
              <a:spcAft>
                <a:spcPts val="0"/>
              </a:spcAft>
              <a:buSzPts val="2200"/>
              <a:buNone/>
            </a:pPr>
            <a:br>
              <a:rPr b="1" lang="en" sz="2000"/>
            </a:br>
            <a:r>
              <a:rPr b="1" lang="en" sz="2000"/>
              <a:t>Share jobs with your social network</a:t>
            </a:r>
            <a:endParaRPr b="1" sz="2000"/>
          </a:p>
          <a:p>
            <a:pPr indent="0" lvl="0" marL="0" rtl="0" algn="l">
              <a:lnSpc>
                <a:spcPct val="125000"/>
              </a:lnSpc>
              <a:spcBef>
                <a:spcPts val="0"/>
              </a:spcBef>
              <a:spcAft>
                <a:spcPts val="0"/>
              </a:spcAft>
              <a:buSzPts val="2200"/>
              <a:buNone/>
            </a:pPr>
            <a:r>
              <a:rPr lang="en" sz="2000"/>
              <a:t>Share selected jobs on the networks of your choice</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rPr b="1" lang="en" sz="2000">
                <a:solidFill>
                  <a:schemeClr val="dk1"/>
                </a:solidFill>
              </a:rPr>
              <a:t>💡Tip</a:t>
            </a:r>
            <a:br>
              <a:rPr b="1" lang="en" sz="2000">
                <a:solidFill>
                  <a:schemeClr val="dk1"/>
                </a:solidFill>
              </a:rPr>
            </a:br>
            <a:r>
              <a:rPr lang="en" sz="2000">
                <a:solidFill>
                  <a:schemeClr val="dk1"/>
                </a:solidFill>
              </a:rPr>
              <a:t>Connect your personal social accounts on Greenhouse to post links to jobs. When people apply, the source will track your credit. You can also schedule posts to recur on a selected cadence.</a:t>
            </a:r>
            <a:endParaRPr sz="2000">
              <a:solidFill>
                <a:schemeClr val="dk1"/>
              </a:solidFill>
            </a:endParaRPr>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p:txBody>
      </p:sp>
      <p:pic>
        <p:nvPicPr>
          <p:cNvPr id="2675" name="Google Shape;2675;p15"/>
          <p:cNvPicPr preferRelativeResize="0"/>
          <p:nvPr/>
        </p:nvPicPr>
        <p:blipFill rotWithShape="1">
          <a:blip r:embed="rId3">
            <a:alphaModFix/>
          </a:blip>
          <a:srcRect b="0" l="0" r="0" t="0"/>
          <a:stretch/>
        </p:blipFill>
        <p:spPr>
          <a:xfrm>
            <a:off x="7294150" y="2929499"/>
            <a:ext cx="9993848" cy="5247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9" name="Shape 2679"/>
        <p:cNvGrpSpPr/>
        <p:nvPr/>
      </p:nvGrpSpPr>
      <p:grpSpPr>
        <a:xfrm>
          <a:off x="0" y="0"/>
          <a:ext cx="0" cy="0"/>
          <a:chOff x="0" y="0"/>
          <a:chExt cx="0" cy="0"/>
        </a:xfrm>
      </p:grpSpPr>
      <p:sp>
        <p:nvSpPr>
          <p:cNvPr id="2680" name="Google Shape;2680;p16"/>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681" name="Google Shape;2681;p16"/>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solidFill>
                  <a:schemeClr val="dk1"/>
                </a:solidFill>
              </a:rPr>
              <a:t>Share to your networks</a:t>
            </a:r>
            <a:endParaRPr/>
          </a:p>
        </p:txBody>
      </p:sp>
      <p:sp>
        <p:nvSpPr>
          <p:cNvPr id="2682" name="Google Shape;2682;p16"/>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solidFill>
                  <a:schemeClr val="dk1"/>
                </a:solidFill>
              </a:rPr>
              <a:t>Creating referrals and sharing jobs</a:t>
            </a:r>
            <a:endParaRPr/>
          </a:p>
        </p:txBody>
      </p:sp>
      <p:sp>
        <p:nvSpPr>
          <p:cNvPr id="2683" name="Google Shape;2683;p16"/>
          <p:cNvSpPr txBox="1"/>
          <p:nvPr>
            <p:ph idx="2" type="body"/>
          </p:nvPr>
        </p:nvSpPr>
        <p:spPr>
          <a:xfrm>
            <a:off x="914400" y="3808550"/>
            <a:ext cx="5065200" cy="5395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After connecting to Twitter or LinkedIn, click </a:t>
            </a:r>
            <a:r>
              <a:rPr b="1" lang="en"/>
              <a:t>Post</a:t>
            </a:r>
            <a:r>
              <a:rPr lang="en"/>
              <a:t> to link a job to your social media. </a:t>
            </a:r>
            <a:endParaRPr/>
          </a:p>
          <a:p>
            <a:pPr indent="0" lvl="0" marL="0" rtl="0" algn="l">
              <a:lnSpc>
                <a:spcPct val="125000"/>
              </a:lnSpc>
              <a:spcBef>
                <a:spcPts val="0"/>
              </a:spcBef>
              <a:spcAft>
                <a:spcPts val="0"/>
              </a:spcAft>
              <a:buSzPts val="2200"/>
              <a:buNone/>
            </a:pPr>
            <a:r>
              <a:t/>
            </a:r>
            <a:endParaRPr b="1" sz="2000"/>
          </a:p>
          <a:p>
            <a:pPr indent="0" lvl="0" marL="0" rtl="0" algn="l">
              <a:lnSpc>
                <a:spcPct val="125000"/>
              </a:lnSpc>
              <a:spcBef>
                <a:spcPts val="0"/>
              </a:spcBef>
              <a:spcAft>
                <a:spcPts val="0"/>
              </a:spcAft>
              <a:buSzPts val="2200"/>
              <a:buNone/>
            </a:pPr>
            <a:r>
              <a:t/>
            </a:r>
            <a:endParaRPr b="1"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p:txBody>
      </p:sp>
      <p:pic>
        <p:nvPicPr>
          <p:cNvPr id="2684" name="Google Shape;2684;p16"/>
          <p:cNvPicPr preferRelativeResize="0"/>
          <p:nvPr/>
        </p:nvPicPr>
        <p:blipFill rotWithShape="1">
          <a:blip r:embed="rId3">
            <a:alphaModFix/>
          </a:blip>
          <a:srcRect b="0" l="0" r="0" t="0"/>
          <a:stretch/>
        </p:blipFill>
        <p:spPr>
          <a:xfrm>
            <a:off x="7494500" y="2172454"/>
            <a:ext cx="9793498" cy="53027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8" name="Shape 2688"/>
        <p:cNvGrpSpPr/>
        <p:nvPr/>
      </p:nvGrpSpPr>
      <p:grpSpPr>
        <a:xfrm>
          <a:off x="0" y="0"/>
          <a:ext cx="0" cy="0"/>
          <a:chOff x="0" y="0"/>
          <a:chExt cx="0" cy="0"/>
        </a:xfrm>
      </p:grpSpPr>
      <p:sp>
        <p:nvSpPr>
          <p:cNvPr id="2689" name="Google Shape;2689;p17"/>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690" name="Google Shape;2690;p17"/>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solidFill>
                  <a:schemeClr val="dk1"/>
                </a:solidFill>
              </a:rPr>
              <a:t>Schedule your job posts</a:t>
            </a:r>
            <a:endParaRPr/>
          </a:p>
        </p:txBody>
      </p:sp>
      <p:sp>
        <p:nvSpPr>
          <p:cNvPr id="2691" name="Google Shape;2691;p17"/>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solidFill>
                  <a:schemeClr val="dk1"/>
                </a:solidFill>
              </a:rPr>
              <a:t>Creating referrals and sharing jobs</a:t>
            </a:r>
            <a:r>
              <a:rPr lang="en"/>
              <a:t> </a:t>
            </a:r>
            <a:endParaRPr/>
          </a:p>
        </p:txBody>
      </p:sp>
      <p:sp>
        <p:nvSpPr>
          <p:cNvPr id="2692" name="Google Shape;2692;p17"/>
          <p:cNvSpPr txBox="1"/>
          <p:nvPr>
            <p:ph idx="2" type="body"/>
          </p:nvPr>
        </p:nvSpPr>
        <p:spPr>
          <a:xfrm>
            <a:off x="906300" y="3755050"/>
            <a:ext cx="5065200" cy="5917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Click </a:t>
            </a:r>
            <a:r>
              <a:rPr b="1" lang="en"/>
              <a:t>Schedule Posts</a:t>
            </a:r>
            <a:r>
              <a:rPr lang="en"/>
              <a:t> to schedule recurring posts to your social media account. Choose the job, the time to post, and configure the post content </a:t>
            </a:r>
            <a:r>
              <a:rPr b="1" lang="en"/>
              <a:t>Schedule</a:t>
            </a:r>
            <a:r>
              <a:rPr lang="en"/>
              <a:t>.</a:t>
            </a:r>
            <a:endParaRPr/>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b="1" sz="2000"/>
          </a:p>
          <a:p>
            <a:pPr indent="0" lvl="0" marL="0" rtl="0" algn="l">
              <a:lnSpc>
                <a:spcPct val="125000"/>
              </a:lnSpc>
              <a:spcBef>
                <a:spcPts val="0"/>
              </a:spcBef>
              <a:spcAft>
                <a:spcPts val="0"/>
              </a:spcAft>
              <a:buSzPts val="2200"/>
              <a:buNone/>
            </a:pPr>
            <a:r>
              <a:t/>
            </a:r>
            <a:endParaRPr b="1"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p:txBody>
      </p:sp>
      <p:pic>
        <p:nvPicPr>
          <p:cNvPr id="2693" name="Google Shape;2693;p17"/>
          <p:cNvPicPr preferRelativeResize="0"/>
          <p:nvPr/>
        </p:nvPicPr>
        <p:blipFill rotWithShape="1">
          <a:blip r:embed="rId3">
            <a:alphaModFix/>
          </a:blip>
          <a:srcRect b="0" l="0" r="0" t="0"/>
          <a:stretch/>
        </p:blipFill>
        <p:spPr>
          <a:xfrm>
            <a:off x="7023600" y="948350"/>
            <a:ext cx="9004047" cy="8160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7" name="Shape 2697"/>
        <p:cNvGrpSpPr/>
        <p:nvPr/>
      </p:nvGrpSpPr>
      <p:grpSpPr>
        <a:xfrm>
          <a:off x="0" y="0"/>
          <a:ext cx="0" cy="0"/>
          <a:chOff x="0" y="0"/>
          <a:chExt cx="0" cy="0"/>
        </a:xfrm>
      </p:grpSpPr>
      <p:sp>
        <p:nvSpPr>
          <p:cNvPr id="2698" name="Google Shape;2698;p18"/>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699" name="Google Shape;2699;p18"/>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Personalize your dashboard</a:t>
            </a:r>
            <a:endParaRPr/>
          </a:p>
        </p:txBody>
      </p:sp>
      <p:sp>
        <p:nvSpPr>
          <p:cNvPr id="2700" name="Google Shape;2700;p18"/>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solidFill>
                  <a:schemeClr val="dk1"/>
                </a:solidFill>
              </a:rPr>
              <a:t>Creating referrals and sharing jobs</a:t>
            </a:r>
            <a:endParaRPr/>
          </a:p>
        </p:txBody>
      </p:sp>
      <p:sp>
        <p:nvSpPr>
          <p:cNvPr id="2701" name="Google Shape;2701;p18"/>
          <p:cNvSpPr txBox="1"/>
          <p:nvPr>
            <p:ph idx="2" type="body"/>
          </p:nvPr>
        </p:nvSpPr>
        <p:spPr>
          <a:xfrm>
            <a:off x="906300" y="3755050"/>
            <a:ext cx="5065200" cy="5917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Select </a:t>
            </a:r>
            <a:r>
              <a:rPr b="1" lang="en"/>
              <a:t>Personalize Dashboard</a:t>
            </a:r>
            <a:r>
              <a:rPr lang="en"/>
              <a:t> to customize the order and appearance of task panes to better streamline your workflows.</a:t>
            </a:r>
            <a:endParaRPr/>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b="1" sz="2000"/>
          </a:p>
          <a:p>
            <a:pPr indent="0" lvl="0" marL="0" rtl="0" algn="l">
              <a:lnSpc>
                <a:spcPct val="125000"/>
              </a:lnSpc>
              <a:spcBef>
                <a:spcPts val="0"/>
              </a:spcBef>
              <a:spcAft>
                <a:spcPts val="0"/>
              </a:spcAft>
              <a:buSzPts val="2200"/>
              <a:buNone/>
            </a:pPr>
            <a:r>
              <a:t/>
            </a:r>
            <a:endParaRPr b="1"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p:txBody>
      </p:sp>
      <p:pic>
        <p:nvPicPr>
          <p:cNvPr id="2702" name="Google Shape;2702;p18"/>
          <p:cNvPicPr preferRelativeResize="0"/>
          <p:nvPr/>
        </p:nvPicPr>
        <p:blipFill rotWithShape="1">
          <a:blip r:embed="rId3">
            <a:alphaModFix/>
          </a:blip>
          <a:srcRect b="0" l="0" r="0" t="0"/>
          <a:stretch/>
        </p:blipFill>
        <p:spPr>
          <a:xfrm>
            <a:off x="7205950" y="2300348"/>
            <a:ext cx="9990403" cy="5106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6" name="Shape 2706"/>
        <p:cNvGrpSpPr/>
        <p:nvPr/>
      </p:nvGrpSpPr>
      <p:grpSpPr>
        <a:xfrm>
          <a:off x="0" y="0"/>
          <a:ext cx="0" cy="0"/>
          <a:chOff x="0" y="0"/>
          <a:chExt cx="0" cy="0"/>
        </a:xfrm>
      </p:grpSpPr>
      <p:sp>
        <p:nvSpPr>
          <p:cNvPr id="2707" name="Google Shape;2707;p19"/>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708" name="Google Shape;2708;p19"/>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t/>
            </a:r>
            <a:endParaRPr/>
          </a:p>
        </p:txBody>
      </p:sp>
      <p:sp>
        <p:nvSpPr>
          <p:cNvPr id="2709" name="Google Shape;2709;p19"/>
          <p:cNvSpPr txBox="1"/>
          <p:nvPr>
            <p:ph type="title"/>
          </p:nvPr>
        </p:nvSpPr>
        <p:spPr>
          <a:xfrm>
            <a:off x="927255" y="2054771"/>
            <a:ext cx="8206800" cy="11550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Creating a job</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0" name="Shape 2560"/>
        <p:cNvGrpSpPr/>
        <p:nvPr/>
      </p:nvGrpSpPr>
      <p:grpSpPr>
        <a:xfrm>
          <a:off x="0" y="0"/>
          <a:ext cx="0" cy="0"/>
          <a:chOff x="0" y="0"/>
          <a:chExt cx="0" cy="0"/>
        </a:xfrm>
      </p:grpSpPr>
      <p:sp>
        <p:nvSpPr>
          <p:cNvPr id="2561" name="Google Shape;2561;p2"/>
          <p:cNvSpPr txBox="1"/>
          <p:nvPr>
            <p:ph idx="4294967295" type="subTitle"/>
          </p:nvPr>
        </p:nvSpPr>
        <p:spPr>
          <a:xfrm>
            <a:off x="914400" y="6107303"/>
            <a:ext cx="7000800" cy="729000"/>
          </a:xfrm>
          <a:prstGeom prst="rect">
            <a:avLst/>
          </a:prstGeom>
          <a:noFill/>
          <a:ln>
            <a:noFill/>
          </a:ln>
        </p:spPr>
        <p:txBody>
          <a:bodyPr anchorCtr="0" anchor="t" bIns="182850" lIns="182850" spcFirstLastPara="1" rIns="182850" wrap="square" tIns="182850">
            <a:noAutofit/>
          </a:bodyPr>
          <a:lstStyle/>
          <a:p>
            <a:pPr indent="0" lvl="0" marL="0" marR="0" rtl="0" algn="l">
              <a:lnSpc>
                <a:spcPct val="125000"/>
              </a:lnSpc>
              <a:spcBef>
                <a:spcPts val="0"/>
              </a:spcBef>
              <a:spcAft>
                <a:spcPts val="0"/>
              </a:spcAft>
              <a:buClr>
                <a:srgbClr val="15372C"/>
              </a:buClr>
              <a:buSzPts val="2200"/>
              <a:buFont typeface="Nunito Sans"/>
              <a:buNone/>
            </a:pPr>
            <a:r>
              <a:rPr b="0" i="0" lang="en" sz="2200" u="none" cap="none" strike="noStrike">
                <a:solidFill>
                  <a:srgbClr val="15372C"/>
                </a:solidFill>
                <a:latin typeface="Nunito Sans"/>
                <a:ea typeface="Nunito Sans"/>
                <a:cs typeface="Nunito Sans"/>
                <a:sym typeface="Nunito Sans"/>
              </a:rPr>
              <a:t>An introduction to Greenhouse  </a:t>
            </a:r>
            <a:endParaRPr b="0" i="0" sz="2200" u="none" cap="none" strike="noStrike">
              <a:solidFill>
                <a:srgbClr val="15372C"/>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15372C"/>
              </a:buClr>
              <a:buSzPts val="2200"/>
              <a:buFont typeface="Nunito Sans"/>
              <a:buNone/>
            </a:pPr>
            <a:r>
              <a:t/>
            </a:r>
            <a:endParaRPr b="0" i="0" sz="2200" u="none" cap="none" strike="noStrike">
              <a:solidFill>
                <a:srgbClr val="15372C"/>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15372C"/>
              </a:buClr>
              <a:buSzPts val="2200"/>
              <a:buFont typeface="Nunito Sans"/>
              <a:buNone/>
            </a:pPr>
            <a:r>
              <a:t/>
            </a:r>
            <a:endParaRPr b="0" i="0" sz="2200" u="none" cap="none" strike="noStrike">
              <a:solidFill>
                <a:srgbClr val="15372C"/>
              </a:solidFill>
              <a:latin typeface="Nunito Sans"/>
              <a:ea typeface="Nunito Sans"/>
              <a:cs typeface="Nunito Sans"/>
              <a:sym typeface="Nunito Sans"/>
            </a:endParaRPr>
          </a:p>
        </p:txBody>
      </p:sp>
      <p:sp>
        <p:nvSpPr>
          <p:cNvPr id="2562" name="Google Shape;2562;p2"/>
          <p:cNvSpPr txBox="1"/>
          <p:nvPr>
            <p:ph type="title"/>
          </p:nvPr>
        </p:nvSpPr>
        <p:spPr>
          <a:xfrm>
            <a:off x="1005499" y="2000255"/>
            <a:ext cx="7469029" cy="3394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sz="6000">
                <a:solidFill>
                  <a:schemeClr val="lt1"/>
                </a:solidFill>
              </a:rPr>
              <a:t>Your</a:t>
            </a:r>
            <a:r>
              <a:rPr i="1" lang="en" sz="6000">
                <a:solidFill>
                  <a:schemeClr val="lt1"/>
                </a:solidFill>
              </a:rPr>
              <a:t> all-together</a:t>
            </a:r>
            <a:endParaRPr i="1" sz="6000">
              <a:solidFill>
                <a:schemeClr val="lt1"/>
              </a:solidFill>
            </a:endParaRPr>
          </a:p>
          <a:p>
            <a:pPr indent="0" lvl="0" marL="0" rtl="0" algn="l">
              <a:lnSpc>
                <a:spcPct val="100000"/>
              </a:lnSpc>
              <a:spcBef>
                <a:spcPts val="0"/>
              </a:spcBef>
              <a:spcAft>
                <a:spcPts val="0"/>
              </a:spcAft>
              <a:buSzPts val="3600"/>
              <a:buNone/>
            </a:pPr>
            <a:r>
              <a:rPr lang="en" sz="6000">
                <a:solidFill>
                  <a:schemeClr val="lt1"/>
                </a:solidFill>
              </a:rPr>
              <a:t>hiring platform</a:t>
            </a:r>
            <a:endParaRPr>
              <a:solidFill>
                <a:schemeClr val="lt1"/>
              </a:solidFill>
            </a:endParaRPr>
          </a:p>
        </p:txBody>
      </p:sp>
      <p:sp>
        <p:nvSpPr>
          <p:cNvPr id="2563" name="Google Shape;2563;p2"/>
          <p:cNvSpPr/>
          <p:nvPr/>
        </p:nvSpPr>
        <p:spPr>
          <a:xfrm>
            <a:off x="1057400" y="7217450"/>
            <a:ext cx="2106600" cy="571800"/>
          </a:xfrm>
          <a:prstGeom prst="roundRect">
            <a:avLst>
              <a:gd fmla="val 50000" name="adj"/>
            </a:avLst>
          </a:prstGeom>
          <a:solidFill>
            <a:srgbClr val="031C17"/>
          </a:soli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Nunito Sans"/>
                <a:ea typeface="Nunito Sans"/>
                <a:cs typeface="Nunito Sans"/>
                <a:sym typeface="Nunito Sans"/>
              </a:rPr>
              <a:t>Site Admins</a:t>
            </a:r>
            <a:endParaRPr b="0" i="0" sz="1800" u="none" cap="none" strike="noStrike">
              <a:solidFill>
                <a:schemeClr val="lt1"/>
              </a:solidFill>
              <a:latin typeface="Nunito Sans"/>
              <a:ea typeface="Nunito Sans"/>
              <a:cs typeface="Nunito Sans"/>
              <a:sym typeface="Nunito Sans"/>
            </a:endParaRPr>
          </a:p>
        </p:txBody>
      </p:sp>
      <p:sp>
        <p:nvSpPr>
          <p:cNvPr id="2564" name="Google Shape;2564;p2"/>
          <p:cNvSpPr txBox="1"/>
          <p:nvPr>
            <p:ph idx="1" type="subTitle"/>
          </p:nvPr>
        </p:nvSpPr>
        <p:spPr>
          <a:xfrm>
            <a:off x="1005481" y="6124918"/>
            <a:ext cx="6369000" cy="9858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An introduction to Greenhouse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3" name="Shape 2713"/>
        <p:cNvGrpSpPr/>
        <p:nvPr/>
      </p:nvGrpSpPr>
      <p:grpSpPr>
        <a:xfrm>
          <a:off x="0" y="0"/>
          <a:ext cx="0" cy="0"/>
          <a:chOff x="0" y="0"/>
          <a:chExt cx="0" cy="0"/>
        </a:xfrm>
      </p:grpSpPr>
      <p:sp>
        <p:nvSpPr>
          <p:cNvPr id="2714" name="Google Shape;2714;p20"/>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715" name="Google Shape;2715;p20"/>
          <p:cNvSpPr txBox="1"/>
          <p:nvPr>
            <p:ph type="title"/>
          </p:nvPr>
        </p:nvSpPr>
        <p:spPr>
          <a:xfrm>
            <a:off x="937250" y="2043300"/>
            <a:ext cx="45288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Opening a job</a:t>
            </a:r>
            <a:endParaRPr/>
          </a:p>
        </p:txBody>
      </p:sp>
      <p:sp>
        <p:nvSpPr>
          <p:cNvPr id="2716" name="Google Shape;2716;p20"/>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solidFill>
                  <a:schemeClr val="dk1"/>
                </a:solidFill>
              </a:rPr>
              <a:t>Creating a job</a:t>
            </a:r>
            <a:endParaRPr/>
          </a:p>
        </p:txBody>
      </p:sp>
      <p:sp>
        <p:nvSpPr>
          <p:cNvPr id="2717" name="Google Shape;2717;p20"/>
          <p:cNvSpPr txBox="1"/>
          <p:nvPr>
            <p:ph idx="2" type="body"/>
          </p:nvPr>
        </p:nvSpPr>
        <p:spPr>
          <a:xfrm>
            <a:off x="906300" y="3212450"/>
            <a:ext cx="5065200" cy="5917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To open a new job, </a:t>
            </a:r>
            <a:endParaRPr/>
          </a:p>
          <a:p>
            <a:pPr indent="0" lvl="0" marL="0" rtl="0" algn="l">
              <a:lnSpc>
                <a:spcPct val="125000"/>
              </a:lnSpc>
              <a:spcBef>
                <a:spcPts val="0"/>
              </a:spcBef>
              <a:spcAft>
                <a:spcPts val="0"/>
              </a:spcAft>
              <a:buSzPts val="2200"/>
              <a:buNone/>
            </a:pPr>
            <a:r>
              <a:rPr lang="en"/>
              <a:t>click </a:t>
            </a:r>
            <a:r>
              <a:rPr b="1" lang="en"/>
              <a:t>Add &gt; Create a job</a:t>
            </a:r>
            <a:r>
              <a:rPr lang="en"/>
              <a:t>.</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rPr lang="en"/>
              <a:t>Next, select a starting point to determine how you want to create the job.</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b="1" sz="2000"/>
          </a:p>
          <a:p>
            <a:pPr indent="0" lvl="0" marL="0" rtl="0" algn="l">
              <a:lnSpc>
                <a:spcPct val="125000"/>
              </a:lnSpc>
              <a:spcBef>
                <a:spcPts val="0"/>
              </a:spcBef>
              <a:spcAft>
                <a:spcPts val="0"/>
              </a:spcAft>
              <a:buSzPts val="2200"/>
              <a:buNone/>
            </a:pPr>
            <a:r>
              <a:t/>
            </a:r>
            <a:endParaRPr b="1"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p:txBody>
      </p:sp>
      <p:pic>
        <p:nvPicPr>
          <p:cNvPr id="2718" name="Google Shape;2718;p20"/>
          <p:cNvPicPr preferRelativeResize="0"/>
          <p:nvPr/>
        </p:nvPicPr>
        <p:blipFill rotWithShape="1">
          <a:blip r:embed="rId3">
            <a:alphaModFix/>
          </a:blip>
          <a:srcRect b="0" l="0" r="0" t="0"/>
          <a:stretch/>
        </p:blipFill>
        <p:spPr>
          <a:xfrm>
            <a:off x="7301049" y="890051"/>
            <a:ext cx="8106700" cy="807844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2" name="Shape 2722"/>
        <p:cNvGrpSpPr/>
        <p:nvPr/>
      </p:nvGrpSpPr>
      <p:grpSpPr>
        <a:xfrm>
          <a:off x="0" y="0"/>
          <a:ext cx="0" cy="0"/>
          <a:chOff x="0" y="0"/>
          <a:chExt cx="0" cy="0"/>
        </a:xfrm>
      </p:grpSpPr>
      <p:sp>
        <p:nvSpPr>
          <p:cNvPr id="2723" name="Google Shape;2723;p21"/>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724" name="Google Shape;2724;p21"/>
          <p:cNvSpPr txBox="1"/>
          <p:nvPr>
            <p:ph type="title"/>
          </p:nvPr>
        </p:nvSpPr>
        <p:spPr>
          <a:xfrm>
            <a:off x="937250" y="2043300"/>
            <a:ext cx="45288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Job info</a:t>
            </a:r>
            <a:endParaRPr/>
          </a:p>
        </p:txBody>
      </p:sp>
      <p:sp>
        <p:nvSpPr>
          <p:cNvPr id="2725" name="Google Shape;2725;p21"/>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solidFill>
                  <a:schemeClr val="dk1"/>
                </a:solidFill>
              </a:rPr>
              <a:t>Creating a job</a:t>
            </a:r>
            <a:endParaRPr>
              <a:solidFill>
                <a:schemeClr val="dk1"/>
              </a:solidFill>
            </a:endParaRPr>
          </a:p>
        </p:txBody>
      </p:sp>
      <p:sp>
        <p:nvSpPr>
          <p:cNvPr id="2726" name="Google Shape;2726;p21"/>
          <p:cNvSpPr txBox="1"/>
          <p:nvPr>
            <p:ph idx="2" type="body"/>
          </p:nvPr>
        </p:nvSpPr>
        <p:spPr>
          <a:xfrm>
            <a:off x="906300" y="3212450"/>
            <a:ext cx="5065200" cy="5917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Fill the job detail fields and </a:t>
            </a:r>
            <a:endParaRPr/>
          </a:p>
          <a:p>
            <a:pPr indent="0" lvl="0" marL="0" rtl="0" algn="l">
              <a:lnSpc>
                <a:spcPct val="125000"/>
              </a:lnSpc>
              <a:spcBef>
                <a:spcPts val="0"/>
              </a:spcBef>
              <a:spcAft>
                <a:spcPts val="0"/>
              </a:spcAft>
              <a:buSzPts val="2200"/>
              <a:buNone/>
            </a:pPr>
            <a:r>
              <a:rPr lang="en"/>
              <a:t>select </a:t>
            </a:r>
            <a:r>
              <a:rPr b="1" lang="en"/>
              <a:t>Finish</a:t>
            </a:r>
            <a:r>
              <a:rPr lang="en"/>
              <a:t>.</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b="1" sz="2000"/>
          </a:p>
          <a:p>
            <a:pPr indent="0" lvl="0" marL="0" rtl="0" algn="l">
              <a:lnSpc>
                <a:spcPct val="125000"/>
              </a:lnSpc>
              <a:spcBef>
                <a:spcPts val="0"/>
              </a:spcBef>
              <a:spcAft>
                <a:spcPts val="0"/>
              </a:spcAft>
              <a:buSzPts val="2200"/>
              <a:buNone/>
            </a:pPr>
            <a:r>
              <a:t/>
            </a:r>
            <a:endParaRPr b="1"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p:txBody>
      </p:sp>
      <p:pic>
        <p:nvPicPr>
          <p:cNvPr id="2727" name="Google Shape;2727;p21"/>
          <p:cNvPicPr preferRelativeResize="0"/>
          <p:nvPr/>
        </p:nvPicPr>
        <p:blipFill rotWithShape="1">
          <a:blip r:embed="rId3">
            <a:alphaModFix/>
          </a:blip>
          <a:srcRect b="0" l="0" r="0" t="0"/>
          <a:stretch/>
        </p:blipFill>
        <p:spPr>
          <a:xfrm>
            <a:off x="7344000" y="1790500"/>
            <a:ext cx="9342900" cy="732125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1" name="Shape 2731"/>
        <p:cNvGrpSpPr/>
        <p:nvPr/>
      </p:nvGrpSpPr>
      <p:grpSpPr>
        <a:xfrm>
          <a:off x="0" y="0"/>
          <a:ext cx="0" cy="0"/>
          <a:chOff x="0" y="0"/>
          <a:chExt cx="0" cy="0"/>
        </a:xfrm>
      </p:grpSpPr>
      <p:sp>
        <p:nvSpPr>
          <p:cNvPr id="2732" name="Google Shape;2732;p22"/>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733" name="Google Shape;2733;p22"/>
          <p:cNvSpPr txBox="1"/>
          <p:nvPr>
            <p:ph type="title"/>
          </p:nvPr>
        </p:nvSpPr>
        <p:spPr>
          <a:xfrm>
            <a:off x="937250" y="2043300"/>
            <a:ext cx="45288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Scorecards</a:t>
            </a:r>
            <a:endParaRPr/>
          </a:p>
        </p:txBody>
      </p:sp>
      <p:sp>
        <p:nvSpPr>
          <p:cNvPr id="2734" name="Google Shape;2734;p22"/>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solidFill>
                  <a:schemeClr val="dk1"/>
                </a:solidFill>
              </a:rPr>
              <a:t>Creating a job</a:t>
            </a:r>
            <a:endParaRPr>
              <a:solidFill>
                <a:schemeClr val="dk1"/>
              </a:solidFill>
            </a:endParaRPr>
          </a:p>
        </p:txBody>
      </p:sp>
      <p:sp>
        <p:nvSpPr>
          <p:cNvPr id="2735" name="Google Shape;2735;p22"/>
          <p:cNvSpPr txBox="1"/>
          <p:nvPr>
            <p:ph idx="2" type="body"/>
          </p:nvPr>
        </p:nvSpPr>
        <p:spPr>
          <a:xfrm>
            <a:off x="906300" y="3212450"/>
            <a:ext cx="5065200" cy="5917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Configure the scorecard to reflect the characteristics you’re looking for in a candidate.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rPr lang="en"/>
              <a:t>Click </a:t>
            </a:r>
            <a:r>
              <a:rPr b="1" lang="en"/>
              <a:t>Edit</a:t>
            </a:r>
            <a:r>
              <a:rPr lang="en"/>
              <a:t> to add or create attributes. Click </a:t>
            </a:r>
            <a:r>
              <a:rPr b="1" lang="en"/>
              <a:t>+ Add a Category </a:t>
            </a:r>
            <a:r>
              <a:rPr lang="en"/>
              <a:t>to add a new scorecard category.</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b="1" sz="2000"/>
          </a:p>
          <a:p>
            <a:pPr indent="0" lvl="0" marL="0" rtl="0" algn="l">
              <a:lnSpc>
                <a:spcPct val="125000"/>
              </a:lnSpc>
              <a:spcBef>
                <a:spcPts val="0"/>
              </a:spcBef>
              <a:spcAft>
                <a:spcPts val="0"/>
              </a:spcAft>
              <a:buSzPts val="2200"/>
              <a:buNone/>
            </a:pPr>
            <a:r>
              <a:t/>
            </a:r>
            <a:endParaRPr b="1"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p:txBody>
      </p:sp>
      <p:pic>
        <p:nvPicPr>
          <p:cNvPr id="2736" name="Google Shape;2736;p22"/>
          <p:cNvPicPr preferRelativeResize="0"/>
          <p:nvPr/>
        </p:nvPicPr>
        <p:blipFill rotWithShape="1">
          <a:blip r:embed="rId3">
            <a:alphaModFix/>
          </a:blip>
          <a:srcRect b="0" l="0" r="0" t="0"/>
          <a:stretch/>
        </p:blipFill>
        <p:spPr>
          <a:xfrm>
            <a:off x="7399200" y="2310048"/>
            <a:ext cx="9810948" cy="48048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0" name="Shape 2740"/>
        <p:cNvGrpSpPr/>
        <p:nvPr/>
      </p:nvGrpSpPr>
      <p:grpSpPr>
        <a:xfrm>
          <a:off x="0" y="0"/>
          <a:ext cx="0" cy="0"/>
          <a:chOff x="0" y="0"/>
          <a:chExt cx="0" cy="0"/>
        </a:xfrm>
      </p:grpSpPr>
      <p:sp>
        <p:nvSpPr>
          <p:cNvPr id="2741" name="Google Shape;2741;p23"/>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742" name="Google Shape;2742;p23"/>
          <p:cNvSpPr txBox="1"/>
          <p:nvPr>
            <p:ph type="title"/>
          </p:nvPr>
        </p:nvSpPr>
        <p:spPr>
          <a:xfrm>
            <a:off x="937250" y="2043300"/>
            <a:ext cx="45288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Hiring team</a:t>
            </a:r>
            <a:endParaRPr/>
          </a:p>
        </p:txBody>
      </p:sp>
      <p:sp>
        <p:nvSpPr>
          <p:cNvPr id="2743" name="Google Shape;2743;p23"/>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solidFill>
                  <a:schemeClr val="dk1"/>
                </a:solidFill>
              </a:rPr>
              <a:t>Creating a job</a:t>
            </a:r>
            <a:endParaRPr>
              <a:solidFill>
                <a:schemeClr val="dk1"/>
              </a:solidFill>
            </a:endParaRPr>
          </a:p>
        </p:txBody>
      </p:sp>
      <p:sp>
        <p:nvSpPr>
          <p:cNvPr id="2744" name="Google Shape;2744;p23"/>
          <p:cNvSpPr txBox="1"/>
          <p:nvPr>
            <p:ph idx="2" type="body"/>
          </p:nvPr>
        </p:nvSpPr>
        <p:spPr>
          <a:xfrm>
            <a:off x="906300" y="3212450"/>
            <a:ext cx="5065200" cy="5917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Configure the job’s hiring team, responsible for various default tasks:</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rPr b="1" lang="en"/>
              <a:t>Hiring Manager: </a:t>
            </a:r>
            <a:r>
              <a:rPr lang="en"/>
              <a:t>Hiring Manager application review</a:t>
            </a:r>
            <a:endParaRPr/>
          </a:p>
          <a:p>
            <a:pPr indent="0" lvl="0" marL="0" rtl="0" algn="l">
              <a:lnSpc>
                <a:spcPct val="125000"/>
              </a:lnSpc>
              <a:spcBef>
                <a:spcPts val="0"/>
              </a:spcBef>
              <a:spcAft>
                <a:spcPts val="0"/>
              </a:spcAft>
              <a:buSzPts val="2200"/>
              <a:buNone/>
            </a:pPr>
            <a:br>
              <a:rPr lang="en"/>
            </a:br>
            <a:r>
              <a:rPr b="1" lang="en"/>
              <a:t>Recruiter:</a:t>
            </a:r>
            <a:r>
              <a:rPr lang="en"/>
              <a:t> Application review, advancing/rejecting candidates, sending scorecard reminders and forms, managing alerts, etc.</a:t>
            </a:r>
            <a:endParaRPr/>
          </a:p>
          <a:p>
            <a:pPr indent="0" lvl="0" marL="0" rtl="0" algn="l">
              <a:lnSpc>
                <a:spcPct val="125000"/>
              </a:lnSpc>
              <a:spcBef>
                <a:spcPts val="0"/>
              </a:spcBef>
              <a:spcAft>
                <a:spcPts val="0"/>
              </a:spcAft>
              <a:buSzPts val="2200"/>
              <a:buNone/>
            </a:pPr>
            <a:br>
              <a:rPr lang="en"/>
            </a:br>
            <a:r>
              <a:rPr b="1" lang="en"/>
              <a:t>Coordinator:</a:t>
            </a:r>
            <a:r>
              <a:rPr lang="en"/>
              <a:t> Scheduling interviews </a:t>
            </a:r>
            <a:endParaRPr/>
          </a:p>
          <a:p>
            <a:pPr indent="0" lvl="0" marL="0" rtl="0" algn="l">
              <a:lnSpc>
                <a:spcPct val="125000"/>
              </a:lnSpc>
              <a:spcBef>
                <a:spcPts val="0"/>
              </a:spcBef>
              <a:spcAft>
                <a:spcPts val="0"/>
              </a:spcAft>
              <a:buSzPts val="2200"/>
              <a:buNone/>
            </a:pPr>
            <a:br>
              <a:rPr lang="en"/>
            </a:br>
            <a:r>
              <a:rPr b="1" lang="en"/>
              <a:t>Sourcer: </a:t>
            </a:r>
            <a:r>
              <a:rPr lang="en"/>
              <a:t>No default tasks</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pic>
        <p:nvPicPr>
          <p:cNvPr id="2745" name="Google Shape;2745;p23"/>
          <p:cNvPicPr preferRelativeResize="0"/>
          <p:nvPr/>
        </p:nvPicPr>
        <p:blipFill rotWithShape="1">
          <a:blip r:embed="rId3">
            <a:alphaModFix/>
          </a:blip>
          <a:srcRect b="0" l="0" r="0" t="0"/>
          <a:stretch/>
        </p:blipFill>
        <p:spPr>
          <a:xfrm>
            <a:off x="7633901" y="3212452"/>
            <a:ext cx="9590047" cy="50424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9" name="Shape 2749"/>
        <p:cNvGrpSpPr/>
        <p:nvPr/>
      </p:nvGrpSpPr>
      <p:grpSpPr>
        <a:xfrm>
          <a:off x="0" y="0"/>
          <a:ext cx="0" cy="0"/>
          <a:chOff x="0" y="0"/>
          <a:chExt cx="0" cy="0"/>
        </a:xfrm>
      </p:grpSpPr>
      <p:sp>
        <p:nvSpPr>
          <p:cNvPr id="2750" name="Google Shape;2750;p24"/>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751" name="Google Shape;2751;p24"/>
          <p:cNvSpPr txBox="1"/>
          <p:nvPr>
            <p:ph type="title"/>
          </p:nvPr>
        </p:nvSpPr>
        <p:spPr>
          <a:xfrm>
            <a:off x="937250" y="2043300"/>
            <a:ext cx="45288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Approvals</a:t>
            </a:r>
            <a:endParaRPr/>
          </a:p>
        </p:txBody>
      </p:sp>
      <p:sp>
        <p:nvSpPr>
          <p:cNvPr id="2752" name="Google Shape;2752;p24"/>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solidFill>
                  <a:schemeClr val="dk1"/>
                </a:solidFill>
              </a:rPr>
              <a:t>Creating a job</a:t>
            </a:r>
            <a:endParaRPr>
              <a:solidFill>
                <a:schemeClr val="dk1"/>
              </a:solidFill>
            </a:endParaRPr>
          </a:p>
        </p:txBody>
      </p:sp>
      <p:sp>
        <p:nvSpPr>
          <p:cNvPr id="2753" name="Google Shape;2753;p24"/>
          <p:cNvSpPr txBox="1"/>
          <p:nvPr>
            <p:ph idx="2" type="body"/>
          </p:nvPr>
        </p:nvSpPr>
        <p:spPr>
          <a:xfrm>
            <a:off x="906300" y="3212450"/>
            <a:ext cx="4851600" cy="5917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Verify the </a:t>
            </a:r>
            <a:r>
              <a:rPr b="1" lang="en"/>
              <a:t>approval details</a:t>
            </a:r>
            <a:r>
              <a:rPr lang="en"/>
              <a:t> by reviewing the job info, openings, and job / offer approval flows.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rPr lang="en"/>
              <a:t>Select </a:t>
            </a:r>
            <a:r>
              <a:rPr b="1" lang="en"/>
              <a:t>edit</a:t>
            </a:r>
            <a:r>
              <a:rPr lang="en"/>
              <a:t> (pencil icon) to adjust information.</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pic>
        <p:nvPicPr>
          <p:cNvPr id="2754" name="Google Shape;2754;p24"/>
          <p:cNvPicPr preferRelativeResize="0"/>
          <p:nvPr/>
        </p:nvPicPr>
        <p:blipFill rotWithShape="1">
          <a:blip r:embed="rId3">
            <a:alphaModFix/>
          </a:blip>
          <a:srcRect b="0" l="0" r="0" t="0"/>
          <a:stretch/>
        </p:blipFill>
        <p:spPr>
          <a:xfrm>
            <a:off x="6768722" y="1210620"/>
            <a:ext cx="8807673" cy="863353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8" name="Shape 2758"/>
        <p:cNvGrpSpPr/>
        <p:nvPr/>
      </p:nvGrpSpPr>
      <p:grpSpPr>
        <a:xfrm>
          <a:off x="0" y="0"/>
          <a:ext cx="0" cy="0"/>
          <a:chOff x="0" y="0"/>
          <a:chExt cx="0" cy="0"/>
        </a:xfrm>
      </p:grpSpPr>
      <p:sp>
        <p:nvSpPr>
          <p:cNvPr id="2759" name="Google Shape;2759;p25"/>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760" name="Google Shape;2760;p25"/>
          <p:cNvSpPr txBox="1"/>
          <p:nvPr>
            <p:ph type="title"/>
          </p:nvPr>
        </p:nvSpPr>
        <p:spPr>
          <a:xfrm>
            <a:off x="937250" y="2043300"/>
            <a:ext cx="45288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Notifications</a:t>
            </a:r>
            <a:endParaRPr/>
          </a:p>
        </p:txBody>
      </p:sp>
      <p:sp>
        <p:nvSpPr>
          <p:cNvPr id="2761" name="Google Shape;2761;p25"/>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solidFill>
                  <a:schemeClr val="dk1"/>
                </a:solidFill>
              </a:rPr>
              <a:t>Creating a job</a:t>
            </a:r>
            <a:endParaRPr>
              <a:solidFill>
                <a:schemeClr val="dk1"/>
              </a:solidFill>
            </a:endParaRPr>
          </a:p>
        </p:txBody>
      </p:sp>
      <p:sp>
        <p:nvSpPr>
          <p:cNvPr id="2762" name="Google Shape;2762;p25"/>
          <p:cNvSpPr txBox="1"/>
          <p:nvPr>
            <p:ph idx="2" type="body"/>
          </p:nvPr>
        </p:nvSpPr>
        <p:spPr>
          <a:xfrm>
            <a:off x="906300" y="3212450"/>
            <a:ext cx="4851600" cy="5917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Review scorecard, candidate </a:t>
            </a:r>
            <a:endParaRPr/>
          </a:p>
          <a:p>
            <a:pPr indent="0" lvl="0" marL="0" rtl="0" algn="l">
              <a:lnSpc>
                <a:spcPct val="125000"/>
              </a:lnSpc>
              <a:spcBef>
                <a:spcPts val="0"/>
              </a:spcBef>
              <a:spcAft>
                <a:spcPts val="0"/>
              </a:spcAft>
              <a:buSzPts val="2200"/>
              <a:buNone/>
            </a:pPr>
            <a:r>
              <a:rPr lang="en"/>
              <a:t>and approval notifications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sp>
        <p:nvSpPr>
          <p:cNvPr id="2763" name="Google Shape;2763;p25"/>
          <p:cNvSpPr txBox="1"/>
          <p:nvPr/>
        </p:nvSpPr>
        <p:spPr>
          <a:xfrm>
            <a:off x="13283015" y="2537999"/>
            <a:ext cx="4519200" cy="7290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Nunito Sans"/>
                <a:ea typeface="Nunito Sans"/>
                <a:cs typeface="Nunito Sans"/>
                <a:sym typeface="Nunito Sans"/>
              </a:rPr>
              <a:t>Configurable notification for scorecard submissions on specific stages</a:t>
            </a:r>
            <a:endParaRPr b="0" i="0" sz="1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unito Sans"/>
              <a:ea typeface="Nunito Sans"/>
              <a:cs typeface="Nunito Sans"/>
              <a:sym typeface="Nunito Sans"/>
            </a:endParaRPr>
          </a:p>
        </p:txBody>
      </p:sp>
      <p:sp>
        <p:nvSpPr>
          <p:cNvPr id="2764" name="Google Shape;2764;p25"/>
          <p:cNvSpPr txBox="1"/>
          <p:nvPr/>
        </p:nvSpPr>
        <p:spPr>
          <a:xfrm>
            <a:off x="13283015" y="4512415"/>
            <a:ext cx="4519200" cy="7290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Nunito Sans"/>
                <a:ea typeface="Nunito Sans"/>
                <a:cs typeface="Nunito Sans"/>
                <a:sym typeface="Nunito Sans"/>
              </a:rPr>
              <a:t>Notification: new internal applicants</a:t>
            </a:r>
            <a:endParaRPr b="0" i="0" sz="1800" u="none" cap="none" strike="noStrike">
              <a:solidFill>
                <a:schemeClr val="dk1"/>
              </a:solidFill>
              <a:latin typeface="Nunito Sans"/>
              <a:ea typeface="Nunito Sans"/>
              <a:cs typeface="Nunito Sans"/>
              <a:sym typeface="Nunito Sans"/>
            </a:endParaRPr>
          </a:p>
        </p:txBody>
      </p:sp>
      <p:sp>
        <p:nvSpPr>
          <p:cNvPr id="2765" name="Google Shape;2765;p25"/>
          <p:cNvSpPr txBox="1"/>
          <p:nvPr/>
        </p:nvSpPr>
        <p:spPr>
          <a:xfrm>
            <a:off x="13283015" y="5392760"/>
            <a:ext cx="4519200" cy="7290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Nunito Sans"/>
                <a:ea typeface="Nunito Sans"/>
                <a:cs typeface="Nunito Sans"/>
                <a:sym typeface="Nunito Sans"/>
              </a:rPr>
              <a:t>Notification: new referrals</a:t>
            </a:r>
            <a:endParaRPr b="0" i="0" sz="1800" u="none" cap="none" strike="noStrike">
              <a:solidFill>
                <a:schemeClr val="dk1"/>
              </a:solidFill>
              <a:latin typeface="Nunito Sans"/>
              <a:ea typeface="Nunito Sans"/>
              <a:cs typeface="Nunito Sans"/>
              <a:sym typeface="Nunito Sans"/>
            </a:endParaRPr>
          </a:p>
        </p:txBody>
      </p:sp>
      <p:sp>
        <p:nvSpPr>
          <p:cNvPr id="2766" name="Google Shape;2766;p25"/>
          <p:cNvSpPr txBox="1"/>
          <p:nvPr/>
        </p:nvSpPr>
        <p:spPr>
          <a:xfrm>
            <a:off x="13283015" y="6191421"/>
            <a:ext cx="4519200" cy="7290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Nunito Sans"/>
                <a:ea typeface="Nunito Sans"/>
                <a:cs typeface="Nunito Sans"/>
                <a:sym typeface="Nunito Sans"/>
              </a:rPr>
              <a:t>Notification: agency submits a candidate</a:t>
            </a:r>
            <a:endParaRPr b="0" i="0" sz="1800" u="none" cap="none" strike="noStrike">
              <a:solidFill>
                <a:schemeClr val="dk1"/>
              </a:solidFill>
              <a:latin typeface="Nunito Sans"/>
              <a:ea typeface="Nunito Sans"/>
              <a:cs typeface="Nunito Sans"/>
              <a:sym typeface="Nunito Sans"/>
            </a:endParaRPr>
          </a:p>
        </p:txBody>
      </p:sp>
      <p:sp>
        <p:nvSpPr>
          <p:cNvPr id="2767" name="Google Shape;2767;p25"/>
          <p:cNvSpPr txBox="1"/>
          <p:nvPr/>
        </p:nvSpPr>
        <p:spPr>
          <a:xfrm>
            <a:off x="13283015" y="7704031"/>
            <a:ext cx="4519200" cy="7290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Nunito Sans"/>
                <a:ea typeface="Nunito Sans"/>
                <a:cs typeface="Nunito Sans"/>
                <a:sym typeface="Nunito Sans"/>
              </a:rPr>
              <a:t>Notification: approval to start recruiting</a:t>
            </a:r>
            <a:endParaRPr b="0" i="0" sz="1800" u="none" cap="none" strike="noStrike">
              <a:solidFill>
                <a:schemeClr val="dk1"/>
              </a:solidFill>
              <a:latin typeface="Nunito Sans"/>
              <a:ea typeface="Nunito Sans"/>
              <a:cs typeface="Nunito Sans"/>
              <a:sym typeface="Nunito Sans"/>
            </a:endParaRPr>
          </a:p>
        </p:txBody>
      </p:sp>
      <p:sp>
        <p:nvSpPr>
          <p:cNvPr id="2768" name="Google Shape;2768;p25"/>
          <p:cNvSpPr txBox="1"/>
          <p:nvPr/>
        </p:nvSpPr>
        <p:spPr>
          <a:xfrm>
            <a:off x="13253725" y="8698784"/>
            <a:ext cx="4519200" cy="7290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Nunito Sans"/>
                <a:ea typeface="Nunito Sans"/>
                <a:cs typeface="Nunito Sans"/>
                <a:sym typeface="Nunito Sans"/>
              </a:rPr>
              <a:t>Notification: offer approval </a:t>
            </a:r>
            <a:endParaRPr b="0" i="0" sz="1800" u="none" cap="none" strike="noStrike">
              <a:solidFill>
                <a:schemeClr val="dk1"/>
              </a:solidFill>
              <a:latin typeface="Nunito Sans"/>
              <a:ea typeface="Nunito Sans"/>
              <a:cs typeface="Nunito Sans"/>
              <a:sym typeface="Nunito Sans"/>
            </a:endParaRPr>
          </a:p>
        </p:txBody>
      </p:sp>
      <p:sp>
        <p:nvSpPr>
          <p:cNvPr id="2769" name="Google Shape;2769;p25"/>
          <p:cNvSpPr txBox="1"/>
          <p:nvPr/>
        </p:nvSpPr>
        <p:spPr>
          <a:xfrm>
            <a:off x="13283015" y="3482862"/>
            <a:ext cx="4519200" cy="8562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Nunito Sans"/>
                <a:ea typeface="Nunito Sans"/>
                <a:cs typeface="Nunito Sans"/>
                <a:sym typeface="Nunito Sans"/>
              </a:rPr>
              <a:t>Notification: new applicants</a:t>
            </a:r>
            <a:endParaRPr b="0" i="0" sz="1800" u="none" cap="none" strike="noStrike">
              <a:solidFill>
                <a:schemeClr val="dk1"/>
              </a:solidFill>
              <a:latin typeface="Nunito Sans"/>
              <a:ea typeface="Nunito Sans"/>
              <a:cs typeface="Nunito Sans"/>
              <a:sym typeface="Nunito Sans"/>
            </a:endParaRPr>
          </a:p>
        </p:txBody>
      </p:sp>
      <p:sp>
        <p:nvSpPr>
          <p:cNvPr id="2770" name="Google Shape;2770;p25"/>
          <p:cNvSpPr txBox="1"/>
          <p:nvPr/>
        </p:nvSpPr>
        <p:spPr>
          <a:xfrm>
            <a:off x="13283015" y="773304"/>
            <a:ext cx="4519200" cy="12378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Nunito Sans"/>
                <a:ea typeface="Nunito Sans"/>
                <a:cs typeface="Nunito Sans"/>
                <a:sym typeface="Nunito Sans"/>
              </a:rPr>
              <a:t>Configurable scorecard submission reminders for interviewerses</a:t>
            </a:r>
            <a:endParaRPr b="0" i="0" sz="1800" u="none" cap="none" strike="noStrike">
              <a:solidFill>
                <a:schemeClr val="dk1"/>
              </a:solidFill>
              <a:latin typeface="Nunito Sans"/>
              <a:ea typeface="Nunito Sans"/>
              <a:cs typeface="Nunito Sans"/>
              <a:sym typeface="Nunito Sans"/>
            </a:endParaRPr>
          </a:p>
        </p:txBody>
      </p:sp>
      <p:pic>
        <p:nvPicPr>
          <p:cNvPr id="2771" name="Google Shape;2771;p25"/>
          <p:cNvPicPr preferRelativeResize="0"/>
          <p:nvPr/>
        </p:nvPicPr>
        <p:blipFill rotWithShape="1">
          <a:blip r:embed="rId3">
            <a:alphaModFix/>
          </a:blip>
          <a:srcRect b="0" l="0" r="0" t="0"/>
          <a:stretch/>
        </p:blipFill>
        <p:spPr>
          <a:xfrm>
            <a:off x="6560550" y="470435"/>
            <a:ext cx="6722466" cy="967739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5" name="Shape 2775"/>
        <p:cNvGrpSpPr/>
        <p:nvPr/>
      </p:nvGrpSpPr>
      <p:grpSpPr>
        <a:xfrm>
          <a:off x="0" y="0"/>
          <a:ext cx="0" cy="0"/>
          <a:chOff x="0" y="0"/>
          <a:chExt cx="0" cy="0"/>
        </a:xfrm>
      </p:grpSpPr>
      <p:sp>
        <p:nvSpPr>
          <p:cNvPr id="2776" name="Google Shape;2776;p26"/>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777" name="Google Shape;2777;p2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t/>
            </a:r>
            <a:endParaRPr/>
          </a:p>
        </p:txBody>
      </p:sp>
      <p:sp>
        <p:nvSpPr>
          <p:cNvPr id="2778" name="Google Shape;2778;p26"/>
          <p:cNvSpPr txBox="1"/>
          <p:nvPr>
            <p:ph type="title"/>
          </p:nvPr>
        </p:nvSpPr>
        <p:spPr>
          <a:xfrm>
            <a:off x="927255" y="2054771"/>
            <a:ext cx="8206800" cy="11550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Managing candidates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2" name="Shape 2782"/>
        <p:cNvGrpSpPr/>
        <p:nvPr/>
      </p:nvGrpSpPr>
      <p:grpSpPr>
        <a:xfrm>
          <a:off x="0" y="0"/>
          <a:ext cx="0" cy="0"/>
          <a:chOff x="0" y="0"/>
          <a:chExt cx="0" cy="0"/>
        </a:xfrm>
      </p:grpSpPr>
      <p:sp>
        <p:nvSpPr>
          <p:cNvPr id="2783" name="Google Shape;2783;g314db108713_0_889"/>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p>
            <a:pPr indent="0" lvl="0" marL="0" rtl="0" algn="r">
              <a:spcBef>
                <a:spcPts val="0"/>
              </a:spcBef>
              <a:spcAft>
                <a:spcPts val="0"/>
              </a:spcAft>
              <a:buClr>
                <a:srgbClr val="000000"/>
              </a:buClr>
              <a:buSzPts val="1400"/>
              <a:buFont typeface="Arial"/>
              <a:buNone/>
            </a:pPr>
            <a:fld id="{00000000-1234-1234-1234-123412341234}" type="slidenum">
              <a:rPr lang="en"/>
              <a:t>‹#›</a:t>
            </a:fld>
            <a:endParaRPr/>
          </a:p>
        </p:txBody>
      </p:sp>
      <p:sp>
        <p:nvSpPr>
          <p:cNvPr id="2784" name="Google Shape;2784;g314db108713_0_889"/>
          <p:cNvSpPr txBox="1"/>
          <p:nvPr>
            <p:ph type="title"/>
          </p:nvPr>
        </p:nvSpPr>
        <p:spPr>
          <a:xfrm>
            <a:off x="937250" y="2043300"/>
            <a:ext cx="45288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Candidate profile</a:t>
            </a:r>
            <a:endParaRPr/>
          </a:p>
        </p:txBody>
      </p:sp>
      <p:sp>
        <p:nvSpPr>
          <p:cNvPr id="2785" name="Google Shape;2785;g314db108713_0_889"/>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solidFill>
                  <a:schemeClr val="dk1"/>
                </a:solidFill>
              </a:rPr>
              <a:t>Managing candidates</a:t>
            </a:r>
            <a:endParaRPr>
              <a:solidFill>
                <a:schemeClr val="dk1"/>
              </a:solidFill>
            </a:endParaRPr>
          </a:p>
        </p:txBody>
      </p:sp>
      <p:sp>
        <p:nvSpPr>
          <p:cNvPr id="2786" name="Google Shape;2786;g314db108713_0_889"/>
          <p:cNvSpPr txBox="1"/>
          <p:nvPr>
            <p:ph idx="2" type="body"/>
          </p:nvPr>
        </p:nvSpPr>
        <p:spPr>
          <a:xfrm>
            <a:off x="906300" y="3212450"/>
            <a:ext cx="4851600" cy="5917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As a Job Admin on Greenhouse, you’ll be responsible for navigating the candidate profile and completing application review.</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pic>
        <p:nvPicPr>
          <p:cNvPr id="2787" name="Google Shape;2787;g314db108713_0_889"/>
          <p:cNvPicPr preferRelativeResize="0"/>
          <p:nvPr/>
        </p:nvPicPr>
        <p:blipFill rotWithShape="1">
          <a:blip r:embed="rId3">
            <a:alphaModFix/>
          </a:blip>
          <a:srcRect b="0" l="0" r="0" t="0"/>
          <a:stretch/>
        </p:blipFill>
        <p:spPr>
          <a:xfrm>
            <a:off x="6219049" y="2222250"/>
            <a:ext cx="11944305" cy="494565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1" name="Shape 2791"/>
        <p:cNvGrpSpPr/>
        <p:nvPr/>
      </p:nvGrpSpPr>
      <p:grpSpPr>
        <a:xfrm>
          <a:off x="0" y="0"/>
          <a:ext cx="0" cy="0"/>
          <a:chOff x="0" y="0"/>
          <a:chExt cx="0" cy="0"/>
        </a:xfrm>
      </p:grpSpPr>
      <p:sp>
        <p:nvSpPr>
          <p:cNvPr id="2792" name="Google Shape;2792;g314db108713_0_89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p>
            <a:pPr indent="0" lvl="0" marL="0" rtl="0" algn="r">
              <a:spcBef>
                <a:spcPts val="0"/>
              </a:spcBef>
              <a:spcAft>
                <a:spcPts val="0"/>
              </a:spcAft>
              <a:buClr>
                <a:srgbClr val="000000"/>
              </a:buClr>
              <a:buSzPts val="1400"/>
              <a:buFont typeface="Arial"/>
              <a:buNone/>
            </a:pPr>
            <a:fld id="{00000000-1234-1234-1234-123412341234}" type="slidenum">
              <a:rPr lang="en"/>
              <a:t>‹#›</a:t>
            </a:fld>
            <a:endParaRPr/>
          </a:p>
        </p:txBody>
      </p:sp>
      <p:sp>
        <p:nvSpPr>
          <p:cNvPr id="2793" name="Google Shape;2793;g314db108713_0_897"/>
          <p:cNvSpPr txBox="1"/>
          <p:nvPr>
            <p:ph type="title"/>
          </p:nvPr>
        </p:nvSpPr>
        <p:spPr>
          <a:xfrm>
            <a:off x="937250" y="2043300"/>
            <a:ext cx="45288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Candidate profile</a:t>
            </a:r>
            <a:endParaRPr/>
          </a:p>
        </p:txBody>
      </p:sp>
      <p:sp>
        <p:nvSpPr>
          <p:cNvPr id="2794" name="Google Shape;2794;g314db108713_0_897"/>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solidFill>
                  <a:schemeClr val="dk1"/>
                </a:solidFill>
              </a:rPr>
              <a:t>Managing candidates</a:t>
            </a:r>
            <a:endParaRPr>
              <a:solidFill>
                <a:schemeClr val="dk1"/>
              </a:solidFill>
            </a:endParaRPr>
          </a:p>
        </p:txBody>
      </p:sp>
      <p:sp>
        <p:nvSpPr>
          <p:cNvPr id="2795" name="Google Shape;2795;g314db108713_0_897"/>
          <p:cNvSpPr txBox="1"/>
          <p:nvPr>
            <p:ph idx="2" type="body"/>
          </p:nvPr>
        </p:nvSpPr>
        <p:spPr>
          <a:xfrm>
            <a:off x="906300" y="3212450"/>
            <a:ext cx="4851600" cy="5917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sp>
        <p:nvSpPr>
          <p:cNvPr id="2796" name="Google Shape;2796;g314db108713_0_897"/>
          <p:cNvSpPr txBox="1"/>
          <p:nvPr/>
        </p:nvSpPr>
        <p:spPr>
          <a:xfrm>
            <a:off x="6573982" y="883232"/>
            <a:ext cx="1894200" cy="8640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Nunito Sans"/>
                <a:ea typeface="Nunito Sans"/>
                <a:cs typeface="Nunito Sans"/>
                <a:sym typeface="Nunito Sans"/>
              </a:rPr>
              <a:t>Job name</a:t>
            </a:r>
            <a:endParaRPr b="0" i="0" sz="1800" u="none" cap="none" strike="noStrike">
              <a:solidFill>
                <a:schemeClr val="dk1"/>
              </a:solidFill>
              <a:latin typeface="Nunito Sans"/>
              <a:ea typeface="Nunito Sans"/>
              <a:cs typeface="Nunito Sans"/>
              <a:sym typeface="Nunito Sans"/>
            </a:endParaRPr>
          </a:p>
        </p:txBody>
      </p:sp>
      <p:sp>
        <p:nvSpPr>
          <p:cNvPr id="2797" name="Google Shape;2797;g314db108713_0_897"/>
          <p:cNvSpPr txBox="1"/>
          <p:nvPr/>
        </p:nvSpPr>
        <p:spPr>
          <a:xfrm>
            <a:off x="6573982" y="4072572"/>
            <a:ext cx="2542200" cy="864000"/>
          </a:xfrm>
          <a:prstGeom prst="rect">
            <a:avLst/>
          </a:prstGeom>
          <a:noFill/>
          <a:ln>
            <a:noFill/>
          </a:ln>
        </p:spPr>
        <p:txBody>
          <a:bodyPr anchorCtr="0" anchor="b"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Nunito Sans"/>
                <a:ea typeface="Nunito Sans"/>
                <a:cs typeface="Nunito Sans"/>
                <a:sym typeface="Nunito Sans"/>
              </a:rPr>
              <a:t>Stage candidate is in</a:t>
            </a:r>
            <a:endParaRPr b="0" i="0" sz="1800" u="none" cap="none" strike="noStrike">
              <a:solidFill>
                <a:schemeClr val="dk1"/>
              </a:solidFill>
              <a:latin typeface="Nunito Sans"/>
              <a:ea typeface="Nunito Sans"/>
              <a:cs typeface="Nunito Sans"/>
              <a:sym typeface="Nunito Sans"/>
            </a:endParaRPr>
          </a:p>
        </p:txBody>
      </p:sp>
      <p:sp>
        <p:nvSpPr>
          <p:cNvPr id="2798" name="Google Shape;2798;g314db108713_0_897"/>
          <p:cNvSpPr txBox="1"/>
          <p:nvPr/>
        </p:nvSpPr>
        <p:spPr>
          <a:xfrm>
            <a:off x="6616432" y="5211392"/>
            <a:ext cx="2911800" cy="627000"/>
          </a:xfrm>
          <a:prstGeom prst="rect">
            <a:avLst/>
          </a:prstGeom>
          <a:noFill/>
          <a:ln>
            <a:noFill/>
          </a:ln>
        </p:spPr>
        <p:txBody>
          <a:bodyPr anchorCtr="0" anchor="b"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Nunito Sans"/>
                <a:ea typeface="Nunito Sans"/>
                <a:cs typeface="Nunito Sans"/>
                <a:sym typeface="Nunito Sans"/>
              </a:rPr>
              <a:t>View and manage offer</a:t>
            </a:r>
            <a:endParaRPr b="0" i="0" sz="1800" u="none" cap="none" strike="noStrike">
              <a:solidFill>
                <a:schemeClr val="dk1"/>
              </a:solidFill>
              <a:latin typeface="Nunito Sans"/>
              <a:ea typeface="Nunito Sans"/>
              <a:cs typeface="Nunito Sans"/>
              <a:sym typeface="Nunito Sans"/>
            </a:endParaRPr>
          </a:p>
        </p:txBody>
      </p:sp>
      <p:pic>
        <p:nvPicPr>
          <p:cNvPr id="2799" name="Google Shape;2799;g314db108713_0_897"/>
          <p:cNvPicPr preferRelativeResize="0"/>
          <p:nvPr/>
        </p:nvPicPr>
        <p:blipFill rotWithShape="1">
          <a:blip r:embed="rId3">
            <a:alphaModFix/>
          </a:blip>
          <a:srcRect b="-379" l="0" r="29922" t="380"/>
          <a:stretch/>
        </p:blipFill>
        <p:spPr>
          <a:xfrm>
            <a:off x="10386800" y="917500"/>
            <a:ext cx="7375800" cy="7593000"/>
          </a:xfrm>
          <a:prstGeom prst="roundRect">
            <a:avLst>
              <a:gd fmla="val 1279" name="adj"/>
            </a:avLst>
          </a:prstGeom>
          <a:noFill/>
          <a:ln cap="flat" cmpd="sng" w="9525">
            <a:solidFill>
              <a:schemeClr val="dk2"/>
            </a:solidFill>
            <a:prstDash val="solid"/>
            <a:round/>
            <a:headEnd len="sm" w="sm" type="none"/>
            <a:tailEnd len="sm" w="sm" type="none"/>
          </a:ln>
        </p:spPr>
      </p:pic>
      <p:cxnSp>
        <p:nvCxnSpPr>
          <p:cNvPr id="2800" name="Google Shape;2800;g314db108713_0_897"/>
          <p:cNvCxnSpPr/>
          <p:nvPr/>
        </p:nvCxnSpPr>
        <p:spPr>
          <a:xfrm flipH="1" rot="10800000">
            <a:off x="9644600" y="4625450"/>
            <a:ext cx="742200" cy="1800"/>
          </a:xfrm>
          <a:prstGeom prst="straightConnector1">
            <a:avLst/>
          </a:prstGeom>
          <a:noFill/>
          <a:ln cap="flat" cmpd="sng" w="9525">
            <a:solidFill>
              <a:schemeClr val="accent2"/>
            </a:solidFill>
            <a:prstDash val="solid"/>
            <a:round/>
            <a:headEnd len="med" w="med" type="oval"/>
            <a:tailEnd len="sm" w="sm" type="none"/>
          </a:ln>
        </p:spPr>
      </p:cxnSp>
      <p:sp>
        <p:nvSpPr>
          <p:cNvPr id="2801" name="Google Shape;2801;g314db108713_0_897"/>
          <p:cNvSpPr txBox="1"/>
          <p:nvPr/>
        </p:nvSpPr>
        <p:spPr>
          <a:xfrm>
            <a:off x="6616432" y="5637032"/>
            <a:ext cx="2911800" cy="1068000"/>
          </a:xfrm>
          <a:prstGeom prst="rect">
            <a:avLst/>
          </a:prstGeom>
          <a:noFill/>
          <a:ln>
            <a:noFill/>
          </a:ln>
        </p:spPr>
        <p:txBody>
          <a:bodyPr anchorCtr="0" anchor="b"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Nunito Sans"/>
                <a:ea typeface="Nunito Sans"/>
                <a:cs typeface="Nunito Sans"/>
                <a:sym typeface="Nunito Sans"/>
              </a:rPr>
              <a:t>Candidate </a:t>
            </a:r>
            <a:endParaRPr b="0" i="0" sz="1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Nunito Sans"/>
                <a:ea typeface="Nunito Sans"/>
                <a:cs typeface="Nunito Sans"/>
                <a:sym typeface="Nunito Sans"/>
              </a:rPr>
              <a:t>activity history</a:t>
            </a:r>
            <a:endParaRPr b="0" i="0" sz="1800" u="none" cap="none" strike="noStrike">
              <a:solidFill>
                <a:schemeClr val="dk1"/>
              </a:solidFill>
              <a:latin typeface="Nunito Sans"/>
              <a:ea typeface="Nunito Sans"/>
              <a:cs typeface="Nunito Sans"/>
              <a:sym typeface="Nunito Sans"/>
            </a:endParaRPr>
          </a:p>
        </p:txBody>
      </p:sp>
      <p:cxnSp>
        <p:nvCxnSpPr>
          <p:cNvPr id="2802" name="Google Shape;2802;g314db108713_0_897"/>
          <p:cNvCxnSpPr/>
          <p:nvPr/>
        </p:nvCxnSpPr>
        <p:spPr>
          <a:xfrm flipH="1" rot="10800000">
            <a:off x="9644600" y="5637060"/>
            <a:ext cx="742200" cy="1800"/>
          </a:xfrm>
          <a:prstGeom prst="straightConnector1">
            <a:avLst/>
          </a:prstGeom>
          <a:noFill/>
          <a:ln cap="flat" cmpd="sng" w="9525">
            <a:solidFill>
              <a:schemeClr val="accent2"/>
            </a:solidFill>
            <a:prstDash val="solid"/>
            <a:round/>
            <a:headEnd len="med" w="med" type="oval"/>
            <a:tailEnd len="sm" w="sm" type="none"/>
          </a:ln>
        </p:spPr>
      </p:cxnSp>
      <p:cxnSp>
        <p:nvCxnSpPr>
          <p:cNvPr id="2803" name="Google Shape;2803;g314db108713_0_897"/>
          <p:cNvCxnSpPr/>
          <p:nvPr/>
        </p:nvCxnSpPr>
        <p:spPr>
          <a:xfrm flipH="1" rot="10800000">
            <a:off x="9644600" y="6170150"/>
            <a:ext cx="742200" cy="1800"/>
          </a:xfrm>
          <a:prstGeom prst="straightConnector1">
            <a:avLst/>
          </a:prstGeom>
          <a:noFill/>
          <a:ln cap="flat" cmpd="sng" w="9525">
            <a:solidFill>
              <a:schemeClr val="accent2"/>
            </a:solidFill>
            <a:prstDash val="solid"/>
            <a:round/>
            <a:headEnd len="med" w="med" type="oval"/>
            <a:tailEnd len="sm" w="sm" type="none"/>
          </a:ln>
        </p:spPr>
      </p:cxnSp>
      <p:sp>
        <p:nvSpPr>
          <p:cNvPr id="2804" name="Google Shape;2804;g314db108713_0_897"/>
          <p:cNvSpPr txBox="1"/>
          <p:nvPr/>
        </p:nvSpPr>
        <p:spPr>
          <a:xfrm>
            <a:off x="6573982" y="2054390"/>
            <a:ext cx="1894200" cy="8640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Nunito Sans"/>
                <a:ea typeface="Nunito Sans"/>
                <a:cs typeface="Nunito Sans"/>
                <a:sym typeface="Nunito Sans"/>
              </a:rPr>
              <a:t>Candidate name and tags</a:t>
            </a:r>
            <a:endParaRPr b="0" i="0" sz="1800" u="none" cap="none" strike="noStrike">
              <a:solidFill>
                <a:schemeClr val="dk1"/>
              </a:solidFill>
              <a:latin typeface="Nunito Sans"/>
              <a:ea typeface="Nunito Sans"/>
              <a:cs typeface="Nunito Sans"/>
              <a:sym typeface="Nunito Sans"/>
            </a:endParaRPr>
          </a:p>
        </p:txBody>
      </p:sp>
      <p:cxnSp>
        <p:nvCxnSpPr>
          <p:cNvPr id="2805" name="Google Shape;2805;g314db108713_0_897"/>
          <p:cNvCxnSpPr/>
          <p:nvPr/>
        </p:nvCxnSpPr>
        <p:spPr>
          <a:xfrm flipH="1" rot="10800000">
            <a:off x="9644600" y="2409400"/>
            <a:ext cx="742200" cy="1800"/>
          </a:xfrm>
          <a:prstGeom prst="straightConnector1">
            <a:avLst/>
          </a:prstGeom>
          <a:noFill/>
          <a:ln cap="flat" cmpd="sng" w="9525">
            <a:solidFill>
              <a:schemeClr val="accent2"/>
            </a:solidFill>
            <a:prstDash val="solid"/>
            <a:round/>
            <a:headEnd len="med" w="med" type="oval"/>
            <a:tailEnd len="sm" w="sm" type="none"/>
          </a:ln>
        </p:spPr>
      </p:cxnSp>
      <p:cxnSp>
        <p:nvCxnSpPr>
          <p:cNvPr id="2806" name="Google Shape;2806;g314db108713_0_897"/>
          <p:cNvCxnSpPr/>
          <p:nvPr/>
        </p:nvCxnSpPr>
        <p:spPr>
          <a:xfrm flipH="1" rot="10800000">
            <a:off x="9644600" y="1314350"/>
            <a:ext cx="742200" cy="1800"/>
          </a:xfrm>
          <a:prstGeom prst="straightConnector1">
            <a:avLst/>
          </a:prstGeom>
          <a:noFill/>
          <a:ln cap="flat" cmpd="sng" w="9525">
            <a:solidFill>
              <a:schemeClr val="accent2"/>
            </a:solidFill>
            <a:prstDash val="solid"/>
            <a:round/>
            <a:headEnd len="med" w="med" type="oval"/>
            <a:tailEnd len="sm" w="sm"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0" name="Shape 2810"/>
        <p:cNvGrpSpPr/>
        <p:nvPr/>
      </p:nvGrpSpPr>
      <p:grpSpPr>
        <a:xfrm>
          <a:off x="0" y="0"/>
          <a:ext cx="0" cy="0"/>
          <a:chOff x="0" y="0"/>
          <a:chExt cx="0" cy="0"/>
        </a:xfrm>
      </p:grpSpPr>
      <p:sp>
        <p:nvSpPr>
          <p:cNvPr id="2811" name="Google Shape;2811;g314db108713_0_915"/>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p>
            <a:pPr indent="0" lvl="0" marL="0" rtl="0" algn="r">
              <a:spcBef>
                <a:spcPts val="0"/>
              </a:spcBef>
              <a:spcAft>
                <a:spcPts val="0"/>
              </a:spcAft>
              <a:buClr>
                <a:srgbClr val="000000"/>
              </a:buClr>
              <a:buSzPts val="1400"/>
              <a:buFont typeface="Arial"/>
              <a:buNone/>
            </a:pPr>
            <a:fld id="{00000000-1234-1234-1234-123412341234}" type="slidenum">
              <a:rPr lang="en"/>
              <a:t>‹#›</a:t>
            </a:fld>
            <a:endParaRPr/>
          </a:p>
        </p:txBody>
      </p:sp>
      <p:sp>
        <p:nvSpPr>
          <p:cNvPr id="2812" name="Google Shape;2812;g314db108713_0_915"/>
          <p:cNvSpPr txBox="1"/>
          <p:nvPr>
            <p:ph type="title"/>
          </p:nvPr>
        </p:nvSpPr>
        <p:spPr>
          <a:xfrm>
            <a:off x="937250" y="2043300"/>
            <a:ext cx="45288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Candidate profile</a:t>
            </a:r>
            <a:endParaRPr/>
          </a:p>
        </p:txBody>
      </p:sp>
      <p:sp>
        <p:nvSpPr>
          <p:cNvPr id="2813" name="Google Shape;2813;g314db108713_0_915"/>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solidFill>
                  <a:schemeClr val="dk1"/>
                </a:solidFill>
              </a:rPr>
              <a:t>Managing candidates</a:t>
            </a:r>
            <a:endParaRPr>
              <a:solidFill>
                <a:schemeClr val="dk1"/>
              </a:solidFill>
            </a:endParaRPr>
          </a:p>
        </p:txBody>
      </p:sp>
      <p:sp>
        <p:nvSpPr>
          <p:cNvPr id="2814" name="Google Shape;2814;g314db108713_0_915"/>
          <p:cNvSpPr txBox="1"/>
          <p:nvPr>
            <p:ph idx="2" type="body"/>
          </p:nvPr>
        </p:nvSpPr>
        <p:spPr>
          <a:xfrm>
            <a:off x="906300" y="3212450"/>
            <a:ext cx="4851600" cy="5917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sp>
        <p:nvSpPr>
          <p:cNvPr id="2815" name="Google Shape;2815;g314db108713_0_915"/>
          <p:cNvSpPr txBox="1"/>
          <p:nvPr/>
        </p:nvSpPr>
        <p:spPr>
          <a:xfrm>
            <a:off x="6616452" y="4038968"/>
            <a:ext cx="2911800" cy="627000"/>
          </a:xfrm>
          <a:prstGeom prst="rect">
            <a:avLst/>
          </a:prstGeom>
          <a:noFill/>
          <a:ln>
            <a:noFill/>
          </a:ln>
        </p:spPr>
        <p:txBody>
          <a:bodyPr anchorCtr="0" anchor="b"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Nunito Sans"/>
                <a:ea typeface="Nunito Sans"/>
                <a:cs typeface="Nunito Sans"/>
                <a:sym typeface="Nunito Sans"/>
              </a:rPr>
              <a:t>Quickly view </a:t>
            </a:r>
            <a:r>
              <a:rPr lang="en" sz="1800">
                <a:solidFill>
                  <a:schemeClr val="dk1"/>
                </a:solidFill>
                <a:latin typeface="Nunito Sans"/>
                <a:ea typeface="Nunito Sans"/>
                <a:cs typeface="Nunito Sans"/>
                <a:sym typeface="Nunito Sans"/>
              </a:rPr>
              <a:t>candidate availability and action steps in the </a:t>
            </a:r>
            <a:r>
              <a:rPr b="1" lang="en" sz="1800">
                <a:solidFill>
                  <a:schemeClr val="dk1"/>
                </a:solidFill>
                <a:latin typeface="Nunito Sans"/>
                <a:ea typeface="Nunito Sans"/>
                <a:cs typeface="Nunito Sans"/>
                <a:sym typeface="Nunito Sans"/>
              </a:rPr>
              <a:t>Availability</a:t>
            </a:r>
            <a:r>
              <a:rPr lang="en" sz="1800">
                <a:solidFill>
                  <a:schemeClr val="dk1"/>
                </a:solidFill>
                <a:latin typeface="Nunito Sans"/>
                <a:ea typeface="Nunito Sans"/>
                <a:cs typeface="Nunito Sans"/>
                <a:sym typeface="Nunito Sans"/>
              </a:rPr>
              <a:t> section</a:t>
            </a:r>
            <a:endParaRPr b="0" i="0" sz="1800" u="none" cap="none" strike="noStrike">
              <a:solidFill>
                <a:schemeClr val="dk1"/>
              </a:solidFill>
              <a:latin typeface="Nunito Sans"/>
              <a:ea typeface="Nunito Sans"/>
              <a:cs typeface="Nunito Sans"/>
              <a:sym typeface="Nunito Sans"/>
            </a:endParaRPr>
          </a:p>
        </p:txBody>
      </p:sp>
      <p:pic>
        <p:nvPicPr>
          <p:cNvPr id="2816" name="Google Shape;2816;g314db108713_0_915"/>
          <p:cNvPicPr preferRelativeResize="0"/>
          <p:nvPr/>
        </p:nvPicPr>
        <p:blipFill rotWithShape="1">
          <a:blip r:embed="rId3">
            <a:alphaModFix/>
          </a:blip>
          <a:srcRect b="0" l="0" r="23359" t="0"/>
          <a:stretch/>
        </p:blipFill>
        <p:spPr>
          <a:xfrm>
            <a:off x="10386800" y="917500"/>
            <a:ext cx="7639200" cy="7593000"/>
          </a:xfrm>
          <a:prstGeom prst="roundRect">
            <a:avLst>
              <a:gd fmla="val 1279" name="adj"/>
            </a:avLst>
          </a:prstGeom>
          <a:noFill/>
          <a:ln cap="flat" cmpd="sng" w="9525">
            <a:solidFill>
              <a:schemeClr val="dk2"/>
            </a:solidFill>
            <a:prstDash val="solid"/>
            <a:round/>
            <a:headEnd len="sm" w="sm" type="none"/>
            <a:tailEnd len="sm" w="sm" type="none"/>
          </a:ln>
        </p:spPr>
      </p:pic>
      <p:sp>
        <p:nvSpPr>
          <p:cNvPr id="2817" name="Google Shape;2817;g314db108713_0_915"/>
          <p:cNvSpPr txBox="1"/>
          <p:nvPr/>
        </p:nvSpPr>
        <p:spPr>
          <a:xfrm>
            <a:off x="6616452" y="7076110"/>
            <a:ext cx="2911800" cy="1068000"/>
          </a:xfrm>
          <a:prstGeom prst="rect">
            <a:avLst/>
          </a:prstGeom>
          <a:noFill/>
          <a:ln>
            <a:noFill/>
          </a:ln>
        </p:spPr>
        <p:txBody>
          <a:bodyPr anchorCtr="0" anchor="b"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Nunito Sans"/>
                <a:ea typeface="Nunito Sans"/>
                <a:cs typeface="Nunito Sans"/>
                <a:sym typeface="Nunito Sans"/>
              </a:rPr>
              <a:t>View interview status and add additional interviews if needed</a:t>
            </a:r>
            <a:endParaRPr b="0" i="0" sz="1800" u="none" cap="none" strike="noStrike">
              <a:solidFill>
                <a:schemeClr val="dk1"/>
              </a:solidFill>
              <a:latin typeface="Nunito Sans"/>
              <a:ea typeface="Nunito Sans"/>
              <a:cs typeface="Nunito Sans"/>
              <a:sym typeface="Nunito Sans"/>
            </a:endParaRPr>
          </a:p>
        </p:txBody>
      </p:sp>
      <p:cxnSp>
        <p:nvCxnSpPr>
          <p:cNvPr id="2818" name="Google Shape;2818;g314db108713_0_915"/>
          <p:cNvCxnSpPr/>
          <p:nvPr/>
        </p:nvCxnSpPr>
        <p:spPr>
          <a:xfrm flipH="1" rot="10800000">
            <a:off x="9408550" y="3764636"/>
            <a:ext cx="4643400" cy="10800"/>
          </a:xfrm>
          <a:prstGeom prst="straightConnector1">
            <a:avLst/>
          </a:prstGeom>
          <a:noFill/>
          <a:ln cap="flat" cmpd="sng" w="9525">
            <a:solidFill>
              <a:schemeClr val="accent2"/>
            </a:solidFill>
            <a:prstDash val="solid"/>
            <a:round/>
            <a:headEnd len="med" w="med" type="oval"/>
            <a:tailEnd len="sm" w="sm" type="none"/>
          </a:ln>
        </p:spPr>
      </p:cxnSp>
      <p:cxnSp>
        <p:nvCxnSpPr>
          <p:cNvPr id="2819" name="Google Shape;2819;g314db108713_0_915"/>
          <p:cNvCxnSpPr/>
          <p:nvPr/>
        </p:nvCxnSpPr>
        <p:spPr>
          <a:xfrm flipH="1" rot="10800000">
            <a:off x="9408550" y="7608010"/>
            <a:ext cx="4194000" cy="4200"/>
          </a:xfrm>
          <a:prstGeom prst="straightConnector1">
            <a:avLst/>
          </a:prstGeom>
          <a:noFill/>
          <a:ln cap="flat" cmpd="sng" w="9525">
            <a:solidFill>
              <a:schemeClr val="accent2"/>
            </a:solidFill>
            <a:prstDash val="solid"/>
            <a:round/>
            <a:headEnd len="med" w="med" type="oval"/>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8" name="Shape 2568"/>
        <p:cNvGrpSpPr/>
        <p:nvPr/>
      </p:nvGrpSpPr>
      <p:grpSpPr>
        <a:xfrm>
          <a:off x="0" y="0"/>
          <a:ext cx="0" cy="0"/>
          <a:chOff x="0" y="0"/>
          <a:chExt cx="0" cy="0"/>
        </a:xfrm>
      </p:grpSpPr>
      <p:sp>
        <p:nvSpPr>
          <p:cNvPr id="2569" name="Google Shape;2569;p3"/>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570" name="Google Shape;2570;p3"/>
          <p:cNvSpPr txBox="1"/>
          <p:nvPr>
            <p:ph idx="1" type="body"/>
          </p:nvPr>
        </p:nvSpPr>
        <p:spPr>
          <a:xfrm>
            <a:off x="10060750" y="3198600"/>
            <a:ext cx="7258200" cy="5917200"/>
          </a:xfrm>
          <a:prstGeom prst="rect">
            <a:avLst/>
          </a:prstGeom>
          <a:noFill/>
          <a:ln>
            <a:noFill/>
          </a:ln>
        </p:spPr>
        <p:txBody>
          <a:bodyPr anchorCtr="0" anchor="t" bIns="182850" lIns="182850" spcFirstLastPara="1" rIns="182850" wrap="square" tIns="182850">
            <a:noAutofit/>
          </a:bodyPr>
          <a:lstStyle/>
          <a:p>
            <a:pPr indent="0" lvl="0" marL="0" rtl="0" algn="l">
              <a:lnSpc>
                <a:spcPct val="115000"/>
              </a:lnSpc>
              <a:spcBef>
                <a:spcPts val="0"/>
              </a:spcBef>
              <a:spcAft>
                <a:spcPts val="0"/>
              </a:spcAft>
              <a:buSzPts val="2200"/>
              <a:buNone/>
            </a:pPr>
            <a:r>
              <a:rPr lang="en">
                <a:solidFill>
                  <a:schemeClr val="dk1"/>
                </a:solidFill>
              </a:rPr>
              <a:t>Key benefits of Greenhouse</a:t>
            </a:r>
            <a:endParaRPr>
              <a:solidFill>
                <a:schemeClr val="dk1"/>
              </a:solidFill>
            </a:endParaRPr>
          </a:p>
          <a:p>
            <a:pPr indent="0" lvl="0" marL="0" rtl="0" algn="l">
              <a:lnSpc>
                <a:spcPct val="115000"/>
              </a:lnSpc>
              <a:spcBef>
                <a:spcPts val="0"/>
              </a:spcBef>
              <a:spcAft>
                <a:spcPts val="0"/>
              </a:spcAft>
              <a:buSzPts val="2200"/>
              <a:buNone/>
            </a:pPr>
            <a:r>
              <a:t/>
            </a:r>
            <a:endParaRPr>
              <a:solidFill>
                <a:schemeClr val="dk1"/>
              </a:solidFill>
            </a:endParaRPr>
          </a:p>
          <a:p>
            <a:pPr indent="0" lvl="0" marL="0" rtl="0" algn="l">
              <a:lnSpc>
                <a:spcPct val="115000"/>
              </a:lnSpc>
              <a:spcBef>
                <a:spcPts val="0"/>
              </a:spcBef>
              <a:spcAft>
                <a:spcPts val="0"/>
              </a:spcAft>
              <a:buSzPts val="2200"/>
              <a:buNone/>
            </a:pPr>
            <a:r>
              <a:rPr lang="en">
                <a:solidFill>
                  <a:schemeClr val="dk1"/>
                </a:solidFill>
              </a:rPr>
              <a:t>Getting started</a:t>
            </a:r>
            <a:endParaRPr>
              <a:solidFill>
                <a:schemeClr val="dk1"/>
              </a:solidFill>
            </a:endParaRPr>
          </a:p>
          <a:p>
            <a:pPr indent="0" lvl="0" marL="0" rtl="0" algn="l">
              <a:lnSpc>
                <a:spcPct val="115000"/>
              </a:lnSpc>
              <a:spcBef>
                <a:spcPts val="0"/>
              </a:spcBef>
              <a:spcAft>
                <a:spcPts val="0"/>
              </a:spcAft>
              <a:buSzPts val="2200"/>
              <a:buNone/>
            </a:pPr>
            <a:r>
              <a:t/>
            </a:r>
            <a:endParaRPr>
              <a:solidFill>
                <a:schemeClr val="dk1"/>
              </a:solidFill>
            </a:endParaRPr>
          </a:p>
          <a:p>
            <a:pPr indent="0" lvl="0" marL="0" rtl="0" algn="l">
              <a:lnSpc>
                <a:spcPct val="115000"/>
              </a:lnSpc>
              <a:spcBef>
                <a:spcPts val="0"/>
              </a:spcBef>
              <a:spcAft>
                <a:spcPts val="0"/>
              </a:spcAft>
              <a:buSzPts val="2200"/>
              <a:buNone/>
            </a:pPr>
            <a:r>
              <a:rPr lang="en">
                <a:solidFill>
                  <a:schemeClr val="dk1"/>
                </a:solidFill>
              </a:rPr>
              <a:t>Creating referrals and sharing jobs</a:t>
            </a:r>
            <a:br>
              <a:rPr lang="en">
                <a:solidFill>
                  <a:schemeClr val="dk1"/>
                </a:solidFill>
              </a:rPr>
            </a:br>
            <a:br>
              <a:rPr lang="en">
                <a:solidFill>
                  <a:schemeClr val="dk1"/>
                </a:solidFill>
              </a:rPr>
            </a:br>
            <a:r>
              <a:rPr lang="en">
                <a:solidFill>
                  <a:schemeClr val="dk1"/>
                </a:solidFill>
              </a:rPr>
              <a:t>Creating a job </a:t>
            </a:r>
            <a:endParaRPr>
              <a:solidFill>
                <a:schemeClr val="dk1"/>
              </a:solidFill>
            </a:endParaRPr>
          </a:p>
          <a:p>
            <a:pPr indent="0" lvl="0" marL="0" rtl="0" algn="l">
              <a:lnSpc>
                <a:spcPct val="115000"/>
              </a:lnSpc>
              <a:spcBef>
                <a:spcPts val="0"/>
              </a:spcBef>
              <a:spcAft>
                <a:spcPts val="0"/>
              </a:spcAft>
              <a:buSzPts val="2200"/>
              <a:buNone/>
            </a:pPr>
            <a:br>
              <a:rPr lang="en">
                <a:solidFill>
                  <a:schemeClr val="dk1"/>
                </a:solidFill>
              </a:rPr>
            </a:br>
            <a:r>
              <a:rPr lang="en">
                <a:solidFill>
                  <a:schemeClr val="dk1"/>
                </a:solidFill>
              </a:rPr>
              <a:t>Managing candidates</a:t>
            </a:r>
            <a:endParaRPr>
              <a:solidFill>
                <a:schemeClr val="dk1"/>
              </a:solidFill>
            </a:endParaRPr>
          </a:p>
          <a:p>
            <a:pPr indent="0" lvl="0" marL="0" rtl="0" algn="l">
              <a:lnSpc>
                <a:spcPct val="115000"/>
              </a:lnSpc>
              <a:spcBef>
                <a:spcPts val="0"/>
              </a:spcBef>
              <a:spcAft>
                <a:spcPts val="0"/>
              </a:spcAft>
              <a:buSzPts val="2200"/>
              <a:buNone/>
            </a:pPr>
            <a:r>
              <a:t/>
            </a:r>
            <a:endParaRPr>
              <a:solidFill>
                <a:schemeClr val="dk1"/>
              </a:solidFill>
            </a:endParaRPr>
          </a:p>
          <a:p>
            <a:pPr indent="0" lvl="0" marL="0" rtl="0" algn="l">
              <a:lnSpc>
                <a:spcPct val="115000"/>
              </a:lnSpc>
              <a:spcBef>
                <a:spcPts val="0"/>
              </a:spcBef>
              <a:spcAft>
                <a:spcPts val="0"/>
              </a:spcAft>
              <a:buSzPts val="2200"/>
              <a:buNone/>
            </a:pPr>
            <a:r>
              <a:rPr lang="en">
                <a:solidFill>
                  <a:schemeClr val="dk1"/>
                </a:solidFill>
              </a:rPr>
              <a:t>Conducting interviews</a:t>
            </a:r>
            <a:endParaRPr>
              <a:solidFill>
                <a:schemeClr val="dk1"/>
              </a:solidFill>
            </a:endParaRPr>
          </a:p>
          <a:p>
            <a:pPr indent="0" lvl="0" marL="0" rtl="0" algn="l">
              <a:lnSpc>
                <a:spcPct val="115000"/>
              </a:lnSpc>
              <a:spcBef>
                <a:spcPts val="0"/>
              </a:spcBef>
              <a:spcAft>
                <a:spcPts val="0"/>
              </a:spcAft>
              <a:buSzPts val="2200"/>
              <a:buNone/>
            </a:pPr>
            <a:r>
              <a:t/>
            </a:r>
            <a:endParaRPr>
              <a:solidFill>
                <a:schemeClr val="dk1"/>
              </a:solidFill>
            </a:endParaRPr>
          </a:p>
          <a:p>
            <a:pPr indent="0" lvl="0" marL="0" rtl="0" algn="l">
              <a:lnSpc>
                <a:spcPct val="115000"/>
              </a:lnSpc>
              <a:spcBef>
                <a:spcPts val="0"/>
              </a:spcBef>
              <a:spcAft>
                <a:spcPts val="0"/>
              </a:spcAft>
              <a:buSzPts val="2200"/>
              <a:buNone/>
            </a:pPr>
            <a:r>
              <a:rPr lang="en">
                <a:solidFill>
                  <a:schemeClr val="dk1"/>
                </a:solidFill>
              </a:rPr>
              <a:t>Reports</a:t>
            </a:r>
            <a:endParaRPr>
              <a:solidFill>
                <a:schemeClr val="dk1"/>
              </a:solidFill>
            </a:endParaRPr>
          </a:p>
          <a:p>
            <a:pPr indent="0" lvl="0" marL="0" rtl="0" algn="l">
              <a:lnSpc>
                <a:spcPct val="115000"/>
              </a:lnSpc>
              <a:spcBef>
                <a:spcPts val="0"/>
              </a:spcBef>
              <a:spcAft>
                <a:spcPts val="0"/>
              </a:spcAft>
              <a:buSzPts val="2200"/>
              <a:buNone/>
            </a:pPr>
            <a:r>
              <a:t/>
            </a:r>
            <a:endParaRPr>
              <a:solidFill>
                <a:schemeClr val="dk1"/>
              </a:solidFill>
            </a:endParaRPr>
          </a:p>
          <a:p>
            <a:pPr indent="0" lvl="0" marL="0" rtl="0" algn="l">
              <a:lnSpc>
                <a:spcPct val="115000"/>
              </a:lnSpc>
              <a:spcBef>
                <a:spcPts val="0"/>
              </a:spcBef>
              <a:spcAft>
                <a:spcPts val="0"/>
              </a:spcAft>
              <a:buSzPts val="2200"/>
              <a:buNone/>
            </a:pPr>
            <a:r>
              <a:rPr lang="en">
                <a:solidFill>
                  <a:schemeClr val="dk1"/>
                </a:solidFill>
              </a:rPr>
              <a:t>Site Admin functions</a:t>
            </a:r>
            <a:endParaRPr>
              <a:solidFill>
                <a:schemeClr val="dk1"/>
              </a:solidFill>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sp>
        <p:nvSpPr>
          <p:cNvPr id="2571" name="Google Shape;2571;p3"/>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Agenda</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3" name="Shape 2823"/>
        <p:cNvGrpSpPr/>
        <p:nvPr/>
      </p:nvGrpSpPr>
      <p:grpSpPr>
        <a:xfrm>
          <a:off x="0" y="0"/>
          <a:ext cx="0" cy="0"/>
          <a:chOff x="0" y="0"/>
          <a:chExt cx="0" cy="0"/>
        </a:xfrm>
      </p:grpSpPr>
      <p:sp>
        <p:nvSpPr>
          <p:cNvPr id="2824" name="Google Shape;2824;g314db108713_0_927"/>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p>
            <a:pPr indent="0" lvl="0" marL="0" rtl="0" algn="r">
              <a:spcBef>
                <a:spcPts val="0"/>
              </a:spcBef>
              <a:spcAft>
                <a:spcPts val="0"/>
              </a:spcAft>
              <a:buClr>
                <a:srgbClr val="000000"/>
              </a:buClr>
              <a:buSzPts val="1400"/>
              <a:buFont typeface="Arial"/>
              <a:buNone/>
            </a:pPr>
            <a:fld id="{00000000-1234-1234-1234-123412341234}" type="slidenum">
              <a:rPr lang="en"/>
              <a:t>‹#›</a:t>
            </a:fld>
            <a:endParaRPr/>
          </a:p>
        </p:txBody>
      </p:sp>
      <p:sp>
        <p:nvSpPr>
          <p:cNvPr id="2825" name="Google Shape;2825;g314db108713_0_927"/>
          <p:cNvSpPr txBox="1"/>
          <p:nvPr>
            <p:ph type="title"/>
          </p:nvPr>
        </p:nvSpPr>
        <p:spPr>
          <a:xfrm>
            <a:off x="937250" y="2043300"/>
            <a:ext cx="45288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Candidate profile</a:t>
            </a:r>
            <a:endParaRPr/>
          </a:p>
        </p:txBody>
      </p:sp>
      <p:sp>
        <p:nvSpPr>
          <p:cNvPr id="2826" name="Google Shape;2826;g314db108713_0_927"/>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solidFill>
                  <a:schemeClr val="dk1"/>
                </a:solidFill>
              </a:rPr>
              <a:t>Managing candidates</a:t>
            </a:r>
            <a:endParaRPr>
              <a:solidFill>
                <a:schemeClr val="dk1"/>
              </a:solidFill>
            </a:endParaRPr>
          </a:p>
        </p:txBody>
      </p:sp>
      <p:sp>
        <p:nvSpPr>
          <p:cNvPr id="2827" name="Google Shape;2827;g314db108713_0_927"/>
          <p:cNvSpPr txBox="1"/>
          <p:nvPr>
            <p:ph idx="2" type="body"/>
          </p:nvPr>
        </p:nvSpPr>
        <p:spPr>
          <a:xfrm>
            <a:off x="906300" y="3212450"/>
            <a:ext cx="4627800" cy="5917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Look to the right side of the candidate profile to take quick actions like viewing a candidate’s resume, email the candidate or your recruiting team and adding or transferring a candidate to another job.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pic>
        <p:nvPicPr>
          <p:cNvPr id="2828" name="Google Shape;2828;g314db108713_0_927"/>
          <p:cNvPicPr preferRelativeResize="0"/>
          <p:nvPr/>
        </p:nvPicPr>
        <p:blipFill rotWithShape="1">
          <a:blip r:embed="rId3">
            <a:alphaModFix/>
          </a:blip>
          <a:srcRect b="6948" l="0" r="0" t="6948"/>
          <a:stretch/>
        </p:blipFill>
        <p:spPr>
          <a:xfrm>
            <a:off x="6335700" y="3124500"/>
            <a:ext cx="11233200" cy="4038000"/>
          </a:xfrm>
          <a:prstGeom prst="roundRect">
            <a:avLst>
              <a:gd fmla="val 2268" name="adj"/>
            </a:avLst>
          </a:prstGeom>
          <a:noFill/>
          <a:ln cap="flat" cmpd="sng" w="9525">
            <a:solidFill>
              <a:schemeClr val="dk2"/>
            </a:solidFill>
            <a:prstDash val="solid"/>
            <a:round/>
            <a:headEnd len="sm" w="sm" type="none"/>
            <a:tailEnd len="sm" w="sm" type="none"/>
          </a:ln>
        </p:spPr>
      </p:pic>
      <p:sp>
        <p:nvSpPr>
          <p:cNvPr id="2829" name="Google Shape;2829;g314db108713_0_927"/>
          <p:cNvSpPr/>
          <p:nvPr/>
        </p:nvSpPr>
        <p:spPr>
          <a:xfrm>
            <a:off x="13271600" y="3346300"/>
            <a:ext cx="3561000" cy="501000"/>
          </a:xfrm>
          <a:prstGeom prst="rect">
            <a:avLst/>
          </a:prstGeom>
          <a:noFill/>
          <a:ln cap="flat" cmpd="sng" w="19050">
            <a:solidFill>
              <a:schemeClr val="accent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accent2"/>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3" name="Shape 2833"/>
        <p:cNvGrpSpPr/>
        <p:nvPr/>
      </p:nvGrpSpPr>
      <p:grpSpPr>
        <a:xfrm>
          <a:off x="0" y="0"/>
          <a:ext cx="0" cy="0"/>
          <a:chOff x="0" y="0"/>
          <a:chExt cx="0" cy="0"/>
        </a:xfrm>
      </p:grpSpPr>
      <p:sp>
        <p:nvSpPr>
          <p:cNvPr id="2834" name="Google Shape;2834;g314db108713_0_936"/>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p>
            <a:pPr indent="0" lvl="0" marL="0" rtl="0" algn="r">
              <a:spcBef>
                <a:spcPts val="0"/>
              </a:spcBef>
              <a:spcAft>
                <a:spcPts val="0"/>
              </a:spcAft>
              <a:buClr>
                <a:srgbClr val="000000"/>
              </a:buClr>
              <a:buSzPts val="1400"/>
              <a:buFont typeface="Arial"/>
              <a:buNone/>
            </a:pPr>
            <a:fld id="{00000000-1234-1234-1234-123412341234}" type="slidenum">
              <a:rPr lang="en"/>
              <a:t>‹#›</a:t>
            </a:fld>
            <a:endParaRPr/>
          </a:p>
        </p:txBody>
      </p:sp>
      <p:sp>
        <p:nvSpPr>
          <p:cNvPr id="2835" name="Google Shape;2835;g314db108713_0_936"/>
          <p:cNvSpPr txBox="1"/>
          <p:nvPr>
            <p:ph type="title"/>
          </p:nvPr>
        </p:nvSpPr>
        <p:spPr>
          <a:xfrm>
            <a:off x="937250" y="2043300"/>
            <a:ext cx="45288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Candidate </a:t>
            </a:r>
            <a:endParaRPr/>
          </a:p>
          <a:p>
            <a:pPr indent="0" lvl="0" marL="0" rtl="0" algn="l">
              <a:lnSpc>
                <a:spcPct val="100000"/>
              </a:lnSpc>
              <a:spcBef>
                <a:spcPts val="0"/>
              </a:spcBef>
              <a:spcAft>
                <a:spcPts val="0"/>
              </a:spcAft>
              <a:buSzPts val="3600"/>
              <a:buNone/>
            </a:pPr>
            <a:r>
              <a:rPr lang="en"/>
              <a:t>profile tabs</a:t>
            </a:r>
            <a:endParaRPr/>
          </a:p>
        </p:txBody>
      </p:sp>
      <p:sp>
        <p:nvSpPr>
          <p:cNvPr id="2836" name="Google Shape;2836;g314db108713_0_936"/>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solidFill>
                  <a:schemeClr val="dk1"/>
                </a:solidFill>
              </a:rPr>
              <a:t>Managing candidates</a:t>
            </a:r>
            <a:endParaRPr>
              <a:solidFill>
                <a:schemeClr val="dk1"/>
              </a:solidFill>
            </a:endParaRPr>
          </a:p>
        </p:txBody>
      </p:sp>
      <p:sp>
        <p:nvSpPr>
          <p:cNvPr id="2837" name="Google Shape;2837;g314db108713_0_936"/>
          <p:cNvSpPr txBox="1"/>
          <p:nvPr>
            <p:ph idx="2" type="body"/>
          </p:nvPr>
        </p:nvSpPr>
        <p:spPr>
          <a:xfrm>
            <a:off x="906300" y="3652050"/>
            <a:ext cx="4764600" cy="5917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b="1" lang="en" sz="1800"/>
              <a:t>Candidate </a:t>
            </a:r>
            <a:r>
              <a:rPr lang="en" sz="1800"/>
              <a:t>— Shows the candidate’s contact information and any other data you choose to collect.</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rPr b="1" lang="en" sz="1800"/>
              <a:t>Application</a:t>
            </a:r>
            <a:r>
              <a:rPr lang="en" sz="1800"/>
              <a:t> — Shows details related to the candidate’s application you are viewing including source and application questions.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rPr b="1" lang="en" sz="1800"/>
              <a:t>Jobs </a:t>
            </a:r>
            <a:r>
              <a:rPr lang="en" sz="1800"/>
              <a:t>— See the full list of jobs a candidate is on, including stage and status.</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rPr b="1" lang="en" sz="1800"/>
              <a:t>Notes</a:t>
            </a:r>
            <a:r>
              <a:rPr lang="en" sz="1800"/>
              <a:t> — Add notes to alert colleagues by @mentioning them, which will trigger an email notification</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rPr b="1" lang="en" sz="1800"/>
              <a:t>Alerts</a:t>
            </a:r>
            <a:r>
              <a:rPr lang="en" sz="1800"/>
              <a:t> — Set follow-up reminders to stay on top of tasks</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p:txBody>
      </p:sp>
      <p:pic>
        <p:nvPicPr>
          <p:cNvPr id="2838" name="Google Shape;2838;g314db108713_0_936"/>
          <p:cNvPicPr preferRelativeResize="0"/>
          <p:nvPr/>
        </p:nvPicPr>
        <p:blipFill rotWithShape="1">
          <a:blip r:embed="rId3">
            <a:alphaModFix/>
          </a:blip>
          <a:srcRect b="0" l="0" r="0" t="0"/>
          <a:stretch/>
        </p:blipFill>
        <p:spPr>
          <a:xfrm>
            <a:off x="7844650" y="2043300"/>
            <a:ext cx="8793000" cy="6682200"/>
          </a:xfrm>
          <a:prstGeom prst="roundRect">
            <a:avLst>
              <a:gd fmla="val 2002" name="adj"/>
            </a:avLst>
          </a:prstGeom>
          <a:noFill/>
          <a:ln>
            <a:noFill/>
          </a:ln>
        </p:spPr>
      </p:pic>
      <p:sp>
        <p:nvSpPr>
          <p:cNvPr id="2839" name="Google Shape;2839;g314db108713_0_936"/>
          <p:cNvSpPr/>
          <p:nvPr/>
        </p:nvSpPr>
        <p:spPr>
          <a:xfrm>
            <a:off x="15685250" y="2057400"/>
            <a:ext cx="901200" cy="6191400"/>
          </a:xfrm>
          <a:prstGeom prst="rect">
            <a:avLst/>
          </a:prstGeom>
          <a:noFill/>
          <a:ln cap="flat" cmpd="sng" w="28575">
            <a:solidFill>
              <a:schemeClr val="accent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accent2"/>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3" name="Shape 2843"/>
        <p:cNvGrpSpPr/>
        <p:nvPr/>
      </p:nvGrpSpPr>
      <p:grpSpPr>
        <a:xfrm>
          <a:off x="0" y="0"/>
          <a:ext cx="0" cy="0"/>
          <a:chOff x="0" y="0"/>
          <a:chExt cx="0" cy="0"/>
        </a:xfrm>
      </p:grpSpPr>
      <p:sp>
        <p:nvSpPr>
          <p:cNvPr id="2844" name="Google Shape;2844;g314dbc6e0b1_0_2553"/>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p>
            <a:pPr indent="0" lvl="0" marL="0" rtl="0" algn="r">
              <a:spcBef>
                <a:spcPts val="0"/>
              </a:spcBef>
              <a:spcAft>
                <a:spcPts val="0"/>
              </a:spcAft>
              <a:buNone/>
            </a:pPr>
            <a:fld id="{00000000-1234-1234-1234-123412341234}" type="slidenum">
              <a:rPr lang="en"/>
              <a:t>‹#›</a:t>
            </a:fld>
            <a:endParaRPr/>
          </a:p>
        </p:txBody>
      </p:sp>
      <p:sp>
        <p:nvSpPr>
          <p:cNvPr id="2845" name="Google Shape;2845;g314dbc6e0b1_0_2553"/>
          <p:cNvSpPr txBox="1"/>
          <p:nvPr>
            <p:ph type="title"/>
          </p:nvPr>
        </p:nvSpPr>
        <p:spPr>
          <a:xfrm>
            <a:off x="937250" y="2043300"/>
            <a:ext cx="45288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Application review</a:t>
            </a:r>
            <a:endParaRPr/>
          </a:p>
        </p:txBody>
      </p:sp>
      <p:sp>
        <p:nvSpPr>
          <p:cNvPr id="2846" name="Google Shape;2846;g314dbc6e0b1_0_2553"/>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solidFill>
                  <a:schemeClr val="dk1"/>
                </a:solidFill>
              </a:rPr>
              <a:t>Managing candidates</a:t>
            </a:r>
            <a:endParaRPr>
              <a:solidFill>
                <a:schemeClr val="dk1"/>
              </a:solidFill>
            </a:endParaRPr>
          </a:p>
        </p:txBody>
      </p:sp>
      <p:sp>
        <p:nvSpPr>
          <p:cNvPr id="2847" name="Google Shape;2847;g314dbc6e0b1_0_2553"/>
          <p:cNvSpPr txBox="1"/>
          <p:nvPr>
            <p:ph idx="2" type="body"/>
          </p:nvPr>
        </p:nvSpPr>
        <p:spPr>
          <a:xfrm>
            <a:off x="906300" y="3652050"/>
            <a:ext cx="4764600" cy="5917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To review candidate applications, navigate to the main dashboard and select </a:t>
            </a:r>
            <a:r>
              <a:rPr b="1" lang="en"/>
              <a:t>Application Review</a:t>
            </a:r>
            <a:r>
              <a:rPr lang="en"/>
              <a:t>.</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pic>
        <p:nvPicPr>
          <p:cNvPr id="2848" name="Google Shape;2848;g314dbc6e0b1_0_2553"/>
          <p:cNvPicPr preferRelativeResize="0"/>
          <p:nvPr/>
        </p:nvPicPr>
        <p:blipFill rotWithShape="1">
          <a:blip r:embed="rId3">
            <a:alphaModFix/>
          </a:blip>
          <a:srcRect b="3848" l="0" r="0" t="3857"/>
          <a:stretch/>
        </p:blipFill>
        <p:spPr>
          <a:xfrm>
            <a:off x="6609500" y="2192400"/>
            <a:ext cx="11131800" cy="4534800"/>
          </a:xfrm>
          <a:prstGeom prst="roundRect">
            <a:avLst>
              <a:gd fmla="val 2246" name="adj"/>
            </a:avLst>
          </a:prstGeom>
          <a:noFill/>
          <a:ln cap="flat" cmpd="sng" w="9525">
            <a:solidFill>
              <a:schemeClr val="dk2"/>
            </a:solidFill>
            <a:prstDash val="solid"/>
            <a:round/>
            <a:headEnd len="sm" w="sm" type="none"/>
            <a:tailEnd len="sm" w="sm" type="none"/>
          </a:ln>
        </p:spPr>
      </p:pic>
      <p:sp>
        <p:nvSpPr>
          <p:cNvPr id="2849" name="Google Shape;2849;g314dbc6e0b1_0_2553"/>
          <p:cNvSpPr/>
          <p:nvPr/>
        </p:nvSpPr>
        <p:spPr>
          <a:xfrm>
            <a:off x="13591550" y="5632500"/>
            <a:ext cx="1945800" cy="585600"/>
          </a:xfrm>
          <a:prstGeom prst="rect">
            <a:avLst/>
          </a:prstGeom>
          <a:noFill/>
          <a:ln cap="flat" cmpd="sng" w="19050">
            <a:solidFill>
              <a:schemeClr val="accent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accent2"/>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3" name="Shape 2853"/>
        <p:cNvGrpSpPr/>
        <p:nvPr/>
      </p:nvGrpSpPr>
      <p:grpSpPr>
        <a:xfrm>
          <a:off x="0" y="0"/>
          <a:ext cx="0" cy="0"/>
          <a:chOff x="0" y="0"/>
          <a:chExt cx="0" cy="0"/>
        </a:xfrm>
      </p:grpSpPr>
      <p:sp>
        <p:nvSpPr>
          <p:cNvPr id="2854" name="Google Shape;2854;g314dbc6e0b1_0_2562"/>
          <p:cNvSpPr txBox="1"/>
          <p:nvPr>
            <p:ph idx="12" type="sldNum"/>
          </p:nvPr>
        </p:nvSpPr>
        <p:spPr>
          <a:xfrm>
            <a:off x="17288008" y="9416552"/>
            <a:ext cx="633600" cy="729000"/>
          </a:xfrm>
          <a:prstGeom prst="rect">
            <a:avLst/>
          </a:prstGeom>
          <a:noFill/>
          <a:ln>
            <a:noFill/>
          </a:ln>
        </p:spPr>
        <p:txBody>
          <a:bodyPr anchorCtr="0" anchor="t" bIns="182850" lIns="182850" spcFirstLastPara="1" rIns="182850" wrap="square" tIns="182850">
            <a:noAutofit/>
          </a:bodyPr>
          <a:lstStyle/>
          <a:p>
            <a:pPr indent="0" lvl="0" marL="0" rtl="0" algn="r">
              <a:spcBef>
                <a:spcPts val="0"/>
              </a:spcBef>
              <a:spcAft>
                <a:spcPts val="0"/>
              </a:spcAft>
              <a:buNone/>
            </a:pPr>
            <a:fld id="{00000000-1234-1234-1234-123412341234}" type="slidenum">
              <a:rPr lang="en"/>
              <a:t>‹#›</a:t>
            </a:fld>
            <a:endParaRPr/>
          </a:p>
        </p:txBody>
      </p:sp>
      <p:sp>
        <p:nvSpPr>
          <p:cNvPr id="2855" name="Google Shape;2855;g314dbc6e0b1_0_2562"/>
          <p:cNvSpPr txBox="1"/>
          <p:nvPr>
            <p:ph type="title"/>
          </p:nvPr>
        </p:nvSpPr>
        <p:spPr>
          <a:xfrm>
            <a:off x="937250" y="2043300"/>
            <a:ext cx="45288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Application review</a:t>
            </a:r>
            <a:endParaRPr/>
          </a:p>
        </p:txBody>
      </p:sp>
      <p:sp>
        <p:nvSpPr>
          <p:cNvPr id="2856" name="Google Shape;2856;g314dbc6e0b1_0_2562"/>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solidFill>
                  <a:schemeClr val="dk1"/>
                </a:solidFill>
              </a:rPr>
              <a:t>Managing candidates</a:t>
            </a:r>
            <a:endParaRPr>
              <a:solidFill>
                <a:schemeClr val="dk1"/>
              </a:solidFill>
            </a:endParaRPr>
          </a:p>
        </p:txBody>
      </p:sp>
      <p:sp>
        <p:nvSpPr>
          <p:cNvPr id="2857" name="Google Shape;2857;g314dbc6e0b1_0_2562"/>
          <p:cNvSpPr txBox="1"/>
          <p:nvPr>
            <p:ph idx="2" type="body"/>
          </p:nvPr>
        </p:nvSpPr>
        <p:spPr>
          <a:xfrm>
            <a:off x="906300" y="3652050"/>
            <a:ext cx="4764600" cy="5917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Make a decision about the candidate by clicking </a:t>
            </a:r>
            <a:r>
              <a:rPr b="1" lang="en"/>
              <a:t>Advance</a:t>
            </a:r>
            <a:r>
              <a:rPr lang="en"/>
              <a:t> or </a:t>
            </a:r>
            <a:r>
              <a:rPr b="1" lang="en"/>
              <a:t>Reject</a:t>
            </a:r>
            <a:r>
              <a:rPr lang="en"/>
              <a:t>.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rPr lang="en"/>
              <a:t>You can </a:t>
            </a:r>
            <a:r>
              <a:rPr b="1" lang="en"/>
              <a:t>Skip</a:t>
            </a:r>
            <a:r>
              <a:rPr lang="en"/>
              <a:t> to review later.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rPr lang="en"/>
              <a:t>Click </a:t>
            </a:r>
            <a:r>
              <a:rPr b="1" lang="en"/>
              <a:t>Leave Feedback</a:t>
            </a:r>
            <a:r>
              <a:rPr lang="en"/>
              <a:t> to enter notes and @mention colleagues.</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pic>
        <p:nvPicPr>
          <p:cNvPr id="2858" name="Google Shape;2858;g314dbc6e0b1_0_2562"/>
          <p:cNvPicPr preferRelativeResize="0"/>
          <p:nvPr/>
        </p:nvPicPr>
        <p:blipFill rotWithShape="1">
          <a:blip r:embed="rId3">
            <a:alphaModFix/>
          </a:blip>
          <a:srcRect b="0" l="80" r="-80" t="0"/>
          <a:stretch/>
        </p:blipFill>
        <p:spPr>
          <a:xfrm>
            <a:off x="6367650" y="2057400"/>
            <a:ext cx="11701800" cy="5479800"/>
          </a:xfrm>
          <a:prstGeom prst="roundRect">
            <a:avLst>
              <a:gd fmla="val 1381" name="adj"/>
            </a:avLst>
          </a:prstGeom>
          <a:noFill/>
          <a:ln cap="flat" cmpd="sng" w="9525">
            <a:solidFill>
              <a:schemeClr val="dk2"/>
            </a:solidFill>
            <a:prstDash val="solid"/>
            <a:round/>
            <a:headEnd len="sm" w="sm" type="none"/>
            <a:tailEnd len="sm" w="sm" type="none"/>
          </a:ln>
        </p:spPr>
      </p:pic>
      <p:sp>
        <p:nvSpPr>
          <p:cNvPr id="2859" name="Google Shape;2859;g314dbc6e0b1_0_2562"/>
          <p:cNvSpPr/>
          <p:nvPr/>
        </p:nvSpPr>
        <p:spPr>
          <a:xfrm>
            <a:off x="14333000" y="2533200"/>
            <a:ext cx="3588600" cy="585600"/>
          </a:xfrm>
          <a:prstGeom prst="rect">
            <a:avLst/>
          </a:prstGeom>
          <a:noFill/>
          <a:ln cap="flat" cmpd="sng" w="19050">
            <a:solidFill>
              <a:srgbClr val="FFA52E"/>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FFA52E"/>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3" name="Shape 2863"/>
        <p:cNvGrpSpPr/>
        <p:nvPr/>
      </p:nvGrpSpPr>
      <p:grpSpPr>
        <a:xfrm>
          <a:off x="0" y="0"/>
          <a:ext cx="0" cy="0"/>
          <a:chOff x="0" y="0"/>
          <a:chExt cx="0" cy="0"/>
        </a:xfrm>
      </p:grpSpPr>
      <p:sp>
        <p:nvSpPr>
          <p:cNvPr id="2864" name="Google Shape;2864;p34"/>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865" name="Google Shape;2865;p34"/>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t/>
            </a:r>
            <a:endParaRPr/>
          </a:p>
        </p:txBody>
      </p:sp>
      <p:sp>
        <p:nvSpPr>
          <p:cNvPr id="2866" name="Google Shape;2866;p34"/>
          <p:cNvSpPr txBox="1"/>
          <p:nvPr>
            <p:ph type="title"/>
          </p:nvPr>
        </p:nvSpPr>
        <p:spPr>
          <a:xfrm>
            <a:off x="927255" y="2054771"/>
            <a:ext cx="8206800" cy="11550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Conducting interviews </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0" name="Shape 2870"/>
        <p:cNvGrpSpPr/>
        <p:nvPr/>
      </p:nvGrpSpPr>
      <p:grpSpPr>
        <a:xfrm>
          <a:off x="0" y="0"/>
          <a:ext cx="0" cy="0"/>
          <a:chOff x="0" y="0"/>
          <a:chExt cx="0" cy="0"/>
        </a:xfrm>
      </p:grpSpPr>
      <p:sp>
        <p:nvSpPr>
          <p:cNvPr id="2871" name="Google Shape;2871;p35"/>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872" name="Google Shape;2872;p35"/>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Overview</a:t>
            </a:r>
            <a:endParaRPr/>
          </a:p>
        </p:txBody>
      </p:sp>
      <p:sp>
        <p:nvSpPr>
          <p:cNvPr id="2873" name="Google Shape;2873;p35"/>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Conducting Interviews in Greenhouse</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sp>
        <p:nvSpPr>
          <p:cNvPr id="2874" name="Google Shape;2874;p35"/>
          <p:cNvSpPr txBox="1"/>
          <p:nvPr>
            <p:ph idx="2" type="body"/>
          </p:nvPr>
        </p:nvSpPr>
        <p:spPr>
          <a:xfrm>
            <a:off x="906300" y="3221600"/>
            <a:ext cx="5065200" cy="6450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On each interview for which you’re scheduled, you will access an interview kit through:</a:t>
            </a:r>
            <a:endParaRPr/>
          </a:p>
          <a:p>
            <a:pPr indent="0" lvl="0" marL="0" rtl="0" algn="l">
              <a:lnSpc>
                <a:spcPct val="125000"/>
              </a:lnSpc>
              <a:spcBef>
                <a:spcPts val="0"/>
              </a:spcBef>
              <a:spcAft>
                <a:spcPts val="0"/>
              </a:spcAft>
              <a:buSzPts val="2200"/>
              <a:buNone/>
            </a:pPr>
            <a:r>
              <a:t/>
            </a:r>
            <a:endParaRPr/>
          </a:p>
          <a:p>
            <a:pPr indent="-596900" lvl="0" marL="914400" rtl="0" algn="l">
              <a:lnSpc>
                <a:spcPct val="125000"/>
              </a:lnSpc>
              <a:spcBef>
                <a:spcPts val="0"/>
              </a:spcBef>
              <a:spcAft>
                <a:spcPts val="0"/>
              </a:spcAft>
              <a:buSzPts val="2200"/>
              <a:buChar char="●"/>
            </a:pPr>
            <a:r>
              <a:rPr lang="en"/>
              <a:t>Your Dashboard (pictured)</a:t>
            </a:r>
            <a:endParaRPr/>
          </a:p>
          <a:p>
            <a:pPr indent="-596900" lvl="0" marL="914400" rtl="0" algn="l">
              <a:lnSpc>
                <a:spcPct val="125000"/>
              </a:lnSpc>
              <a:spcBef>
                <a:spcPts val="0"/>
              </a:spcBef>
              <a:spcAft>
                <a:spcPts val="0"/>
              </a:spcAft>
              <a:buSzPts val="2200"/>
              <a:buChar char="●"/>
            </a:pPr>
            <a:r>
              <a:rPr lang="en"/>
              <a:t>The calendar invite</a:t>
            </a:r>
            <a:endParaRPr/>
          </a:p>
          <a:p>
            <a:pPr indent="-596900" lvl="0" marL="914400" rtl="0" algn="l">
              <a:lnSpc>
                <a:spcPct val="125000"/>
              </a:lnSpc>
              <a:spcBef>
                <a:spcPts val="0"/>
              </a:spcBef>
              <a:spcAft>
                <a:spcPts val="0"/>
              </a:spcAft>
              <a:buSzPts val="2200"/>
              <a:buChar char="●"/>
            </a:pPr>
            <a:r>
              <a:rPr lang="en"/>
              <a:t>Greenhouse mobile app</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b="1" sz="2000"/>
          </a:p>
          <a:p>
            <a:pPr indent="0" lvl="0" marL="0" rtl="0" algn="l">
              <a:lnSpc>
                <a:spcPct val="125000"/>
              </a:lnSpc>
              <a:spcBef>
                <a:spcPts val="0"/>
              </a:spcBef>
              <a:spcAft>
                <a:spcPts val="0"/>
              </a:spcAft>
              <a:buSzPts val="2200"/>
              <a:buNone/>
            </a:pPr>
            <a:r>
              <a:t/>
            </a:r>
            <a:endParaRPr b="1"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p:txBody>
      </p:sp>
      <p:pic>
        <p:nvPicPr>
          <p:cNvPr id="2875" name="Google Shape;2875;p35"/>
          <p:cNvPicPr preferRelativeResize="0"/>
          <p:nvPr/>
        </p:nvPicPr>
        <p:blipFill rotWithShape="1">
          <a:blip r:embed="rId3">
            <a:alphaModFix/>
          </a:blip>
          <a:srcRect b="0" l="0" r="0" t="0"/>
          <a:stretch/>
        </p:blipFill>
        <p:spPr>
          <a:xfrm>
            <a:off x="6980550" y="4121001"/>
            <a:ext cx="10726302" cy="220138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9" name="Shape 2879"/>
        <p:cNvGrpSpPr/>
        <p:nvPr/>
      </p:nvGrpSpPr>
      <p:grpSpPr>
        <a:xfrm>
          <a:off x="0" y="0"/>
          <a:ext cx="0" cy="0"/>
          <a:chOff x="0" y="0"/>
          <a:chExt cx="0" cy="0"/>
        </a:xfrm>
      </p:grpSpPr>
      <p:sp>
        <p:nvSpPr>
          <p:cNvPr id="2880" name="Google Shape;2880;p36"/>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881" name="Google Shape;2881;p36"/>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Interview prep</a:t>
            </a:r>
            <a:endParaRPr/>
          </a:p>
        </p:txBody>
      </p:sp>
      <p:sp>
        <p:nvSpPr>
          <p:cNvPr id="2882" name="Google Shape;2882;p36"/>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Conducting Interviews in Greenhouse</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sp>
        <p:nvSpPr>
          <p:cNvPr id="2883" name="Google Shape;2883;p36"/>
          <p:cNvSpPr txBox="1"/>
          <p:nvPr>
            <p:ph idx="2" type="body"/>
          </p:nvPr>
        </p:nvSpPr>
        <p:spPr>
          <a:xfrm>
            <a:off x="906300" y="3221600"/>
            <a:ext cx="5065200" cy="6450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The </a:t>
            </a:r>
            <a:r>
              <a:rPr b="1" lang="en"/>
              <a:t>Interview Prep</a:t>
            </a:r>
            <a:r>
              <a:rPr lang="en"/>
              <a:t> tab is where your team gives you any information you need to know to prep for the interview. It also previews which scorecard attributes to focus on.</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b="1" sz="2000"/>
          </a:p>
          <a:p>
            <a:pPr indent="0" lvl="0" marL="0" rtl="0" algn="l">
              <a:lnSpc>
                <a:spcPct val="125000"/>
              </a:lnSpc>
              <a:spcBef>
                <a:spcPts val="0"/>
              </a:spcBef>
              <a:spcAft>
                <a:spcPts val="0"/>
              </a:spcAft>
              <a:buSzPts val="2200"/>
              <a:buNone/>
            </a:pPr>
            <a:r>
              <a:t/>
            </a:r>
            <a:endParaRPr b="1"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p:txBody>
      </p:sp>
      <p:pic>
        <p:nvPicPr>
          <p:cNvPr id="2884" name="Google Shape;2884;p36"/>
          <p:cNvPicPr preferRelativeResize="0"/>
          <p:nvPr/>
        </p:nvPicPr>
        <p:blipFill rotWithShape="1">
          <a:blip r:embed="rId3">
            <a:alphaModFix/>
          </a:blip>
          <a:srcRect b="0" l="0" r="0" t="0"/>
          <a:stretch/>
        </p:blipFill>
        <p:spPr>
          <a:xfrm>
            <a:off x="6855950" y="1662274"/>
            <a:ext cx="10249051" cy="69624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8" name="Shape 2888"/>
        <p:cNvGrpSpPr/>
        <p:nvPr/>
      </p:nvGrpSpPr>
      <p:grpSpPr>
        <a:xfrm>
          <a:off x="0" y="0"/>
          <a:ext cx="0" cy="0"/>
          <a:chOff x="0" y="0"/>
          <a:chExt cx="0" cy="0"/>
        </a:xfrm>
      </p:grpSpPr>
      <p:sp>
        <p:nvSpPr>
          <p:cNvPr id="2889" name="Google Shape;2889;p37"/>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890" name="Google Shape;2890;p37"/>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Job details</a:t>
            </a:r>
            <a:endParaRPr/>
          </a:p>
        </p:txBody>
      </p:sp>
      <p:sp>
        <p:nvSpPr>
          <p:cNvPr id="2891" name="Google Shape;2891;p37"/>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Conducting Interviews in Greenhouse</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sp>
        <p:nvSpPr>
          <p:cNvPr id="2892" name="Google Shape;2892;p37"/>
          <p:cNvSpPr txBox="1"/>
          <p:nvPr>
            <p:ph idx="2" type="body"/>
          </p:nvPr>
        </p:nvSpPr>
        <p:spPr>
          <a:xfrm>
            <a:off x="906300" y="3221600"/>
            <a:ext cx="5065200" cy="6450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The</a:t>
            </a:r>
            <a:r>
              <a:rPr b="1" lang="en"/>
              <a:t> Job Details</a:t>
            </a:r>
            <a:r>
              <a:rPr lang="en"/>
              <a:t> tab allows you to review the external job post for the job. This is helpful to examine the qualifications outlined in the job post the candidate applied to.</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b="1" sz="2000"/>
          </a:p>
          <a:p>
            <a:pPr indent="0" lvl="0" marL="0" rtl="0" algn="l">
              <a:lnSpc>
                <a:spcPct val="125000"/>
              </a:lnSpc>
              <a:spcBef>
                <a:spcPts val="0"/>
              </a:spcBef>
              <a:spcAft>
                <a:spcPts val="0"/>
              </a:spcAft>
              <a:buSzPts val="2200"/>
              <a:buNone/>
            </a:pPr>
            <a:r>
              <a:t/>
            </a:r>
            <a:endParaRPr b="1"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p:txBody>
      </p:sp>
      <p:pic>
        <p:nvPicPr>
          <p:cNvPr id="2893" name="Google Shape;2893;p37"/>
          <p:cNvPicPr preferRelativeResize="0"/>
          <p:nvPr/>
        </p:nvPicPr>
        <p:blipFill rotWithShape="1">
          <a:blip r:embed="rId3">
            <a:alphaModFix/>
          </a:blip>
          <a:srcRect b="0" l="0" r="0" t="0"/>
          <a:stretch/>
        </p:blipFill>
        <p:spPr>
          <a:xfrm>
            <a:off x="7429400" y="1278648"/>
            <a:ext cx="9553802" cy="806870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7" name="Shape 2897"/>
        <p:cNvGrpSpPr/>
        <p:nvPr/>
      </p:nvGrpSpPr>
      <p:grpSpPr>
        <a:xfrm>
          <a:off x="0" y="0"/>
          <a:ext cx="0" cy="0"/>
          <a:chOff x="0" y="0"/>
          <a:chExt cx="0" cy="0"/>
        </a:xfrm>
      </p:grpSpPr>
      <p:sp>
        <p:nvSpPr>
          <p:cNvPr id="2898" name="Google Shape;2898;p38"/>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899" name="Google Shape;2899;p38"/>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Resume</a:t>
            </a:r>
            <a:endParaRPr/>
          </a:p>
        </p:txBody>
      </p:sp>
      <p:sp>
        <p:nvSpPr>
          <p:cNvPr id="2900" name="Google Shape;2900;p38"/>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Conducting Interviews in Greenhouse</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sp>
        <p:nvSpPr>
          <p:cNvPr id="2901" name="Google Shape;2901;p38"/>
          <p:cNvSpPr txBox="1"/>
          <p:nvPr>
            <p:ph idx="2" type="body"/>
          </p:nvPr>
        </p:nvSpPr>
        <p:spPr>
          <a:xfrm>
            <a:off x="906300" y="3221600"/>
            <a:ext cx="5065200" cy="6450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The Resume tab allows you to review the candidate’s resume.</a:t>
            </a:r>
            <a:endParaRPr/>
          </a:p>
        </p:txBody>
      </p:sp>
      <p:pic>
        <p:nvPicPr>
          <p:cNvPr id="2902" name="Google Shape;2902;p38"/>
          <p:cNvPicPr preferRelativeResize="0"/>
          <p:nvPr/>
        </p:nvPicPr>
        <p:blipFill rotWithShape="1">
          <a:blip r:embed="rId3">
            <a:alphaModFix/>
          </a:blip>
          <a:srcRect b="0" l="0" r="0" t="0"/>
          <a:stretch/>
        </p:blipFill>
        <p:spPr>
          <a:xfrm>
            <a:off x="7151651" y="1285502"/>
            <a:ext cx="10331653" cy="736764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6" name="Shape 2906"/>
        <p:cNvGrpSpPr/>
        <p:nvPr/>
      </p:nvGrpSpPr>
      <p:grpSpPr>
        <a:xfrm>
          <a:off x="0" y="0"/>
          <a:ext cx="0" cy="0"/>
          <a:chOff x="0" y="0"/>
          <a:chExt cx="0" cy="0"/>
        </a:xfrm>
      </p:grpSpPr>
      <p:sp>
        <p:nvSpPr>
          <p:cNvPr id="2907" name="Google Shape;2907;p39"/>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908" name="Google Shape;2908;p39"/>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Submitting feedback</a:t>
            </a:r>
            <a:endParaRPr/>
          </a:p>
        </p:txBody>
      </p:sp>
      <p:sp>
        <p:nvSpPr>
          <p:cNvPr id="2909" name="Google Shape;2909;p39"/>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Conducting Interviews in Greenhouse</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sp>
        <p:nvSpPr>
          <p:cNvPr id="2910" name="Google Shape;2910;p39"/>
          <p:cNvSpPr txBox="1"/>
          <p:nvPr>
            <p:ph idx="2" type="body"/>
          </p:nvPr>
        </p:nvSpPr>
        <p:spPr>
          <a:xfrm>
            <a:off x="906300" y="3497150"/>
            <a:ext cx="5085600" cy="6175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At the bottom of the scorecard, you can submit your final decision in the form of an </a:t>
            </a:r>
            <a:r>
              <a:rPr b="1" lang="en"/>
              <a:t>Overall Recommendation</a:t>
            </a:r>
            <a:r>
              <a:rPr lang="en"/>
              <a:t>.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pic>
        <p:nvPicPr>
          <p:cNvPr id="2911" name="Google Shape;2911;p39"/>
          <p:cNvPicPr preferRelativeResize="0"/>
          <p:nvPr/>
        </p:nvPicPr>
        <p:blipFill rotWithShape="1">
          <a:blip r:embed="rId3">
            <a:alphaModFix/>
          </a:blip>
          <a:srcRect b="0" l="0" r="0" t="0"/>
          <a:stretch/>
        </p:blipFill>
        <p:spPr>
          <a:xfrm>
            <a:off x="7698154" y="1373000"/>
            <a:ext cx="9294250" cy="71983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5" name="Shape 2575"/>
        <p:cNvGrpSpPr/>
        <p:nvPr/>
      </p:nvGrpSpPr>
      <p:grpSpPr>
        <a:xfrm>
          <a:off x="0" y="0"/>
          <a:ext cx="0" cy="0"/>
          <a:chOff x="0" y="0"/>
          <a:chExt cx="0" cy="0"/>
        </a:xfrm>
      </p:grpSpPr>
      <p:sp>
        <p:nvSpPr>
          <p:cNvPr id="2576" name="Google Shape;2576;p4"/>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sz="6000"/>
              <a:t>A purposeful hiring platform</a:t>
            </a:r>
            <a:endParaRPr sz="6000"/>
          </a:p>
          <a:p>
            <a:pPr indent="0" lvl="0" marL="0" rtl="0" algn="l">
              <a:lnSpc>
                <a:spcPct val="100000"/>
              </a:lnSpc>
              <a:spcBef>
                <a:spcPts val="0"/>
              </a:spcBef>
              <a:spcAft>
                <a:spcPts val="0"/>
              </a:spcAft>
              <a:buSzPts val="3600"/>
              <a:buNone/>
            </a:pPr>
            <a:r>
              <a:t/>
            </a:r>
            <a:endParaRPr sz="6000"/>
          </a:p>
          <a:p>
            <a:pPr indent="0" lvl="0" marL="0" rtl="0" algn="l">
              <a:lnSpc>
                <a:spcPct val="100000"/>
              </a:lnSpc>
              <a:spcBef>
                <a:spcPts val="0"/>
              </a:spcBef>
              <a:spcAft>
                <a:spcPts val="0"/>
              </a:spcAft>
              <a:buSzPts val="3600"/>
              <a:buNone/>
            </a:pPr>
            <a:r>
              <a:t/>
            </a:r>
            <a:endParaRPr sz="6000"/>
          </a:p>
        </p:txBody>
      </p:sp>
      <p:sp>
        <p:nvSpPr>
          <p:cNvPr id="2577" name="Google Shape;2577;p4"/>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What is Greenhouse?</a:t>
            </a:r>
            <a:endParaRPr/>
          </a:p>
        </p:txBody>
      </p:sp>
      <p:sp>
        <p:nvSpPr>
          <p:cNvPr id="2578" name="Google Shape;2578;p4"/>
          <p:cNvSpPr txBox="1"/>
          <p:nvPr>
            <p:ph idx="2" type="body"/>
          </p:nvPr>
        </p:nvSpPr>
        <p:spPr>
          <a:xfrm>
            <a:off x="940750" y="4494900"/>
            <a:ext cx="6366600" cy="52308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Built to solve our hiring needs – a collaborative tool designed to seamlessly to support better hiring decisions. Greenhouse provides a convenient way to easily record feedback and use data to make great hires, faster.</a:t>
            </a:r>
            <a:endParaRPr/>
          </a:p>
          <a:p>
            <a:pPr indent="0" lvl="0" marL="0" rtl="0" algn="l">
              <a:lnSpc>
                <a:spcPct val="125000"/>
              </a:lnSpc>
              <a:spcBef>
                <a:spcPts val="0"/>
              </a:spcBef>
              <a:spcAft>
                <a:spcPts val="0"/>
              </a:spcAft>
              <a:buSzPts val="2200"/>
              <a:buNone/>
            </a:pPr>
            <a:r>
              <a:rPr lang="en"/>
              <a:t>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sp>
        <p:nvSpPr>
          <p:cNvPr id="2579" name="Google Shape;2579;p4"/>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5" name="Shape 2915"/>
        <p:cNvGrpSpPr/>
        <p:nvPr/>
      </p:nvGrpSpPr>
      <p:grpSpPr>
        <a:xfrm>
          <a:off x="0" y="0"/>
          <a:ext cx="0" cy="0"/>
          <a:chOff x="0" y="0"/>
          <a:chExt cx="0" cy="0"/>
        </a:xfrm>
      </p:grpSpPr>
      <p:sp>
        <p:nvSpPr>
          <p:cNvPr id="2916" name="Google Shape;2916;p40"/>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917" name="Google Shape;2917;p40"/>
          <p:cNvSpPr txBox="1"/>
          <p:nvPr>
            <p:ph type="title"/>
          </p:nvPr>
        </p:nvSpPr>
        <p:spPr>
          <a:xfrm>
            <a:off x="937250" y="2043300"/>
            <a:ext cx="45360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Interviewing best practices</a:t>
            </a:r>
            <a:endParaRPr/>
          </a:p>
        </p:txBody>
      </p:sp>
      <p:sp>
        <p:nvSpPr>
          <p:cNvPr id="2918" name="Google Shape;2918;p40"/>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Conducting Interviews in Greenhouse</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sp>
        <p:nvSpPr>
          <p:cNvPr id="2919" name="Google Shape;2919;p40"/>
          <p:cNvSpPr txBox="1"/>
          <p:nvPr>
            <p:ph idx="2" type="body"/>
          </p:nvPr>
        </p:nvSpPr>
        <p:spPr>
          <a:xfrm>
            <a:off x="906300" y="3779800"/>
            <a:ext cx="5065200" cy="5892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Here are some tips for being an efficient and effective Interviewer.</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b="1" sz="2000"/>
          </a:p>
          <a:p>
            <a:pPr indent="0" lvl="0" marL="0" rtl="0" algn="l">
              <a:lnSpc>
                <a:spcPct val="125000"/>
              </a:lnSpc>
              <a:spcBef>
                <a:spcPts val="0"/>
              </a:spcBef>
              <a:spcAft>
                <a:spcPts val="0"/>
              </a:spcAft>
              <a:buSzPts val="2200"/>
              <a:buNone/>
            </a:pPr>
            <a:r>
              <a:t/>
            </a:r>
            <a:endParaRPr b="1"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p:txBody>
      </p:sp>
      <p:sp>
        <p:nvSpPr>
          <p:cNvPr id="2920" name="Google Shape;2920;p40"/>
          <p:cNvSpPr/>
          <p:nvPr/>
        </p:nvSpPr>
        <p:spPr>
          <a:xfrm>
            <a:off x="7090800" y="8302700"/>
            <a:ext cx="1318800" cy="256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Nunito Sans"/>
              <a:ea typeface="Nunito Sans"/>
              <a:cs typeface="Nunito Sans"/>
              <a:sym typeface="Nunito Sans"/>
            </a:endParaRPr>
          </a:p>
        </p:txBody>
      </p:sp>
      <p:sp>
        <p:nvSpPr>
          <p:cNvPr id="2921" name="Google Shape;2921;p40"/>
          <p:cNvSpPr/>
          <p:nvPr/>
        </p:nvSpPr>
        <p:spPr>
          <a:xfrm>
            <a:off x="12241989" y="2730850"/>
            <a:ext cx="3472800" cy="1698000"/>
          </a:xfrm>
          <a:prstGeom prst="rect">
            <a:avLst/>
          </a:prstGeom>
          <a:noFill/>
          <a:ln>
            <a:noFill/>
          </a:ln>
        </p:spPr>
        <p:txBody>
          <a:bodyPr anchorCtr="0" anchor="t"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15372C"/>
                </a:solidFill>
                <a:latin typeface="Nunito"/>
                <a:ea typeface="Nunito"/>
                <a:cs typeface="Nunito"/>
                <a:sym typeface="Nunito"/>
              </a:rPr>
              <a:t>Be sure to complete all of the assigned attributes on the scorecard </a:t>
            </a:r>
            <a:endParaRPr b="1" i="0" sz="2000" u="none" cap="none" strike="noStrike">
              <a:solidFill>
                <a:srgbClr val="15372C"/>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15372C"/>
              </a:solidFill>
              <a:latin typeface="Nunito"/>
              <a:ea typeface="Nunito"/>
              <a:cs typeface="Nunito"/>
              <a:sym typeface="Nunito"/>
            </a:endParaRPr>
          </a:p>
        </p:txBody>
      </p:sp>
      <p:sp>
        <p:nvSpPr>
          <p:cNvPr id="2922" name="Google Shape;2922;p40"/>
          <p:cNvSpPr/>
          <p:nvPr/>
        </p:nvSpPr>
        <p:spPr>
          <a:xfrm>
            <a:off x="8194700" y="6457548"/>
            <a:ext cx="2961600" cy="1686000"/>
          </a:xfrm>
          <a:prstGeom prst="rect">
            <a:avLst/>
          </a:prstGeom>
          <a:noFill/>
          <a:ln>
            <a:noFill/>
          </a:ln>
        </p:spPr>
        <p:txBody>
          <a:bodyPr anchorCtr="0" anchor="t" bIns="182850" lIns="182850" spcFirstLastPara="1" rIns="182850" wrap="square" tIns="182850">
            <a:noAutofit/>
          </a:bodyPr>
          <a:lstStyle/>
          <a:p>
            <a:pPr indent="0" lvl="0" marL="0" marR="0" rtl="0" algn="ctr">
              <a:lnSpc>
                <a:spcPct val="100000"/>
              </a:lnSpc>
              <a:spcBef>
                <a:spcPts val="0"/>
              </a:spcBef>
              <a:spcAft>
                <a:spcPts val="1600"/>
              </a:spcAft>
              <a:buClr>
                <a:srgbClr val="000000"/>
              </a:buClr>
              <a:buSzPts val="2000"/>
              <a:buFont typeface="Arial"/>
              <a:buNone/>
            </a:pPr>
            <a:r>
              <a:rPr b="1" i="0" lang="en" sz="2000" u="none" cap="none" strike="noStrike">
                <a:solidFill>
                  <a:srgbClr val="15372C"/>
                </a:solidFill>
                <a:latin typeface="Nunito"/>
                <a:ea typeface="Nunito"/>
                <a:cs typeface="Nunito"/>
                <a:sym typeface="Nunito"/>
              </a:rPr>
              <a:t>Provide a summary of your decision in the Key Takeaways box</a:t>
            </a:r>
            <a:endParaRPr b="1" i="0" sz="2000" u="none" cap="none" strike="noStrike">
              <a:solidFill>
                <a:srgbClr val="15372C"/>
              </a:solidFill>
              <a:latin typeface="Nunito"/>
              <a:ea typeface="Nunito"/>
              <a:cs typeface="Nunito"/>
              <a:sym typeface="Nunito"/>
            </a:endParaRPr>
          </a:p>
        </p:txBody>
      </p:sp>
      <p:sp>
        <p:nvSpPr>
          <p:cNvPr id="2923" name="Google Shape;2923;p40"/>
          <p:cNvSpPr/>
          <p:nvPr/>
        </p:nvSpPr>
        <p:spPr>
          <a:xfrm>
            <a:off x="12052989" y="6469642"/>
            <a:ext cx="3850800" cy="1686000"/>
          </a:xfrm>
          <a:prstGeom prst="rect">
            <a:avLst/>
          </a:prstGeom>
          <a:noFill/>
          <a:ln>
            <a:noFill/>
          </a:ln>
        </p:spPr>
        <p:txBody>
          <a:bodyPr anchorCtr="0" anchor="t"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15372C"/>
                </a:solidFill>
                <a:latin typeface="Nunito"/>
                <a:ea typeface="Nunito"/>
                <a:cs typeface="Nunito"/>
                <a:sym typeface="Nunito"/>
              </a:rPr>
              <a:t>If your recommendation warrants further discussion with the team, take note of it</a:t>
            </a:r>
            <a:endParaRPr b="1" i="0" sz="2000" u="none" cap="none" strike="noStrike">
              <a:solidFill>
                <a:srgbClr val="15372C"/>
              </a:solidFill>
              <a:latin typeface="Nunito"/>
              <a:ea typeface="Nunito"/>
              <a:cs typeface="Nunito"/>
              <a:sym typeface="Nunito"/>
            </a:endParaRPr>
          </a:p>
          <a:p>
            <a:pPr indent="0" lvl="0" marL="0" marR="0" rtl="0" algn="ctr">
              <a:lnSpc>
                <a:spcPct val="100000"/>
              </a:lnSpc>
              <a:spcBef>
                <a:spcPts val="1600"/>
              </a:spcBef>
              <a:spcAft>
                <a:spcPts val="0"/>
              </a:spcAft>
              <a:buClr>
                <a:srgbClr val="000000"/>
              </a:buClr>
              <a:buSzPts val="2000"/>
              <a:buFont typeface="Arial"/>
              <a:buNone/>
            </a:pPr>
            <a:r>
              <a:t/>
            </a:r>
            <a:endParaRPr b="1" i="0" sz="2000" u="none" cap="none" strike="noStrike">
              <a:solidFill>
                <a:srgbClr val="15372C"/>
              </a:solidFill>
              <a:latin typeface="Nunito"/>
              <a:ea typeface="Nunito"/>
              <a:cs typeface="Nunito"/>
              <a:sym typeface="Nunito"/>
            </a:endParaRPr>
          </a:p>
          <a:p>
            <a:pPr indent="0" lvl="0" marL="0" marR="0" rtl="0" algn="ctr">
              <a:lnSpc>
                <a:spcPct val="100000"/>
              </a:lnSpc>
              <a:spcBef>
                <a:spcPts val="1600"/>
              </a:spcBef>
              <a:spcAft>
                <a:spcPts val="1600"/>
              </a:spcAft>
              <a:buClr>
                <a:srgbClr val="000000"/>
              </a:buClr>
              <a:buSzPts val="2000"/>
              <a:buFont typeface="Arial"/>
              <a:buNone/>
            </a:pPr>
            <a:r>
              <a:t/>
            </a:r>
            <a:endParaRPr b="1" i="0" sz="2000" u="none" cap="none" strike="noStrike">
              <a:solidFill>
                <a:srgbClr val="15372C"/>
              </a:solidFill>
              <a:latin typeface="Nunito"/>
              <a:ea typeface="Nunito"/>
              <a:cs typeface="Nunito"/>
              <a:sym typeface="Nunito"/>
            </a:endParaRPr>
          </a:p>
        </p:txBody>
      </p:sp>
      <p:cxnSp>
        <p:nvCxnSpPr>
          <p:cNvPr id="2924" name="Google Shape;2924;p40"/>
          <p:cNvCxnSpPr/>
          <p:nvPr/>
        </p:nvCxnSpPr>
        <p:spPr>
          <a:xfrm>
            <a:off x="11829484" y="1896277"/>
            <a:ext cx="0" cy="6494400"/>
          </a:xfrm>
          <a:prstGeom prst="straightConnector1">
            <a:avLst/>
          </a:prstGeom>
          <a:noFill/>
          <a:ln cap="flat" cmpd="sng" w="9525">
            <a:solidFill>
              <a:srgbClr val="24A47F"/>
            </a:solidFill>
            <a:prstDash val="solid"/>
            <a:round/>
            <a:headEnd len="sm" w="sm" type="none"/>
            <a:tailEnd len="sm" w="sm" type="none"/>
          </a:ln>
        </p:spPr>
      </p:cxnSp>
      <p:cxnSp>
        <p:nvCxnSpPr>
          <p:cNvPr id="2925" name="Google Shape;2925;p40"/>
          <p:cNvCxnSpPr/>
          <p:nvPr/>
        </p:nvCxnSpPr>
        <p:spPr>
          <a:xfrm>
            <a:off x="8471284" y="5143477"/>
            <a:ext cx="6716400" cy="0"/>
          </a:xfrm>
          <a:prstGeom prst="straightConnector1">
            <a:avLst/>
          </a:prstGeom>
          <a:noFill/>
          <a:ln cap="flat" cmpd="sng" w="9525">
            <a:solidFill>
              <a:srgbClr val="24A47F"/>
            </a:solidFill>
            <a:prstDash val="solid"/>
            <a:round/>
            <a:headEnd len="sm" w="sm" type="none"/>
            <a:tailEnd len="sm" w="sm" type="none"/>
          </a:ln>
        </p:spPr>
      </p:cxnSp>
      <p:sp>
        <p:nvSpPr>
          <p:cNvPr id="2926" name="Google Shape;2926;p40"/>
          <p:cNvSpPr/>
          <p:nvPr/>
        </p:nvSpPr>
        <p:spPr>
          <a:xfrm>
            <a:off x="7869800" y="2725400"/>
            <a:ext cx="3611400" cy="1698000"/>
          </a:xfrm>
          <a:prstGeom prst="rect">
            <a:avLst/>
          </a:prstGeom>
          <a:noFill/>
          <a:ln>
            <a:noFill/>
          </a:ln>
        </p:spPr>
        <p:txBody>
          <a:bodyPr anchorCtr="0" anchor="t"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15372C"/>
                </a:solidFill>
                <a:latin typeface="Nunito"/>
                <a:ea typeface="Nunito"/>
                <a:cs typeface="Nunito"/>
                <a:sym typeface="Nunito"/>
              </a:rPr>
              <a:t>Submit your scorecard within 24 hours of conducting your interview</a:t>
            </a:r>
            <a:endParaRPr b="1" i="0" sz="2000" u="none" cap="none" strike="noStrike">
              <a:solidFill>
                <a:srgbClr val="15372C"/>
              </a:solidFill>
              <a:latin typeface="Nunito"/>
              <a:ea typeface="Nunito"/>
              <a:cs typeface="Nunito"/>
              <a:sym typeface="Nunito"/>
            </a:endParaRPr>
          </a:p>
          <a:p>
            <a:pPr indent="0" lvl="0" marL="0" marR="0" rtl="0" algn="ctr">
              <a:lnSpc>
                <a:spcPct val="100000"/>
              </a:lnSpc>
              <a:spcBef>
                <a:spcPts val="1600"/>
              </a:spcBef>
              <a:spcAft>
                <a:spcPts val="0"/>
              </a:spcAft>
              <a:buClr>
                <a:srgbClr val="000000"/>
              </a:buClr>
              <a:buSzPts val="2000"/>
              <a:buFont typeface="Arial"/>
              <a:buNone/>
            </a:pPr>
            <a:r>
              <a:t/>
            </a:r>
            <a:endParaRPr b="1" i="0" sz="2000" u="none" cap="none" strike="noStrike">
              <a:solidFill>
                <a:srgbClr val="15372C"/>
              </a:solidFill>
              <a:latin typeface="Nunito"/>
              <a:ea typeface="Nunito"/>
              <a:cs typeface="Nunito"/>
              <a:sym typeface="Nunito"/>
            </a:endParaRPr>
          </a:p>
          <a:p>
            <a:pPr indent="0" lvl="0" marL="0" marR="0" rtl="0" algn="ctr">
              <a:lnSpc>
                <a:spcPct val="100000"/>
              </a:lnSpc>
              <a:spcBef>
                <a:spcPts val="1600"/>
              </a:spcBef>
              <a:spcAft>
                <a:spcPts val="1600"/>
              </a:spcAft>
              <a:buClr>
                <a:srgbClr val="000000"/>
              </a:buClr>
              <a:buSzPts val="2000"/>
              <a:buFont typeface="Arial"/>
              <a:buNone/>
            </a:pPr>
            <a:r>
              <a:t/>
            </a:r>
            <a:endParaRPr b="1" i="0" sz="2000" u="none" cap="none" strike="noStrike">
              <a:solidFill>
                <a:srgbClr val="15372C"/>
              </a:solidFill>
              <a:latin typeface="Nunito"/>
              <a:ea typeface="Nunito"/>
              <a:cs typeface="Nunito"/>
              <a:sym typeface="Nunito"/>
            </a:endParaRPr>
          </a:p>
        </p:txBody>
      </p:sp>
      <p:pic>
        <p:nvPicPr>
          <p:cNvPr id="2927" name="Google Shape;2927;p40"/>
          <p:cNvPicPr preferRelativeResize="0"/>
          <p:nvPr/>
        </p:nvPicPr>
        <p:blipFill rotWithShape="1">
          <a:blip r:embed="rId3">
            <a:alphaModFix/>
          </a:blip>
          <a:srcRect b="0" l="0" r="0" t="0"/>
          <a:stretch/>
        </p:blipFill>
        <p:spPr>
          <a:xfrm>
            <a:off x="9479425" y="2057394"/>
            <a:ext cx="392199" cy="392211"/>
          </a:xfrm>
          <a:prstGeom prst="rect">
            <a:avLst/>
          </a:prstGeom>
          <a:noFill/>
          <a:ln>
            <a:noFill/>
          </a:ln>
        </p:spPr>
      </p:pic>
      <p:pic>
        <p:nvPicPr>
          <p:cNvPr id="2928" name="Google Shape;2928;p40"/>
          <p:cNvPicPr preferRelativeResize="0"/>
          <p:nvPr/>
        </p:nvPicPr>
        <p:blipFill rotWithShape="1">
          <a:blip r:embed="rId3">
            <a:alphaModFix/>
          </a:blip>
          <a:srcRect b="0" l="0" r="0" t="0"/>
          <a:stretch/>
        </p:blipFill>
        <p:spPr>
          <a:xfrm>
            <a:off x="9479425" y="5858169"/>
            <a:ext cx="392199" cy="392211"/>
          </a:xfrm>
          <a:prstGeom prst="rect">
            <a:avLst/>
          </a:prstGeom>
          <a:noFill/>
          <a:ln>
            <a:noFill/>
          </a:ln>
        </p:spPr>
      </p:pic>
      <p:pic>
        <p:nvPicPr>
          <p:cNvPr id="2929" name="Google Shape;2929;p40"/>
          <p:cNvPicPr preferRelativeResize="0"/>
          <p:nvPr/>
        </p:nvPicPr>
        <p:blipFill rotWithShape="1">
          <a:blip r:embed="rId3">
            <a:alphaModFix/>
          </a:blip>
          <a:srcRect b="0" l="0" r="0" t="0"/>
          <a:stretch/>
        </p:blipFill>
        <p:spPr>
          <a:xfrm>
            <a:off x="13787375" y="5858169"/>
            <a:ext cx="392199" cy="392211"/>
          </a:xfrm>
          <a:prstGeom prst="rect">
            <a:avLst/>
          </a:prstGeom>
          <a:noFill/>
          <a:ln>
            <a:noFill/>
          </a:ln>
        </p:spPr>
      </p:pic>
      <p:pic>
        <p:nvPicPr>
          <p:cNvPr id="2930" name="Google Shape;2930;p40"/>
          <p:cNvPicPr preferRelativeResize="0"/>
          <p:nvPr/>
        </p:nvPicPr>
        <p:blipFill rotWithShape="1">
          <a:blip r:embed="rId3">
            <a:alphaModFix/>
          </a:blip>
          <a:srcRect b="0" l="0" r="0" t="0"/>
          <a:stretch/>
        </p:blipFill>
        <p:spPr>
          <a:xfrm>
            <a:off x="13787375" y="2057394"/>
            <a:ext cx="392199" cy="39221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4" name="Shape 2934"/>
        <p:cNvGrpSpPr/>
        <p:nvPr/>
      </p:nvGrpSpPr>
      <p:grpSpPr>
        <a:xfrm>
          <a:off x="0" y="0"/>
          <a:ext cx="0" cy="0"/>
          <a:chOff x="0" y="0"/>
          <a:chExt cx="0" cy="0"/>
        </a:xfrm>
      </p:grpSpPr>
      <p:sp>
        <p:nvSpPr>
          <p:cNvPr id="2935" name="Google Shape;2935;p41"/>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936" name="Google Shape;2936;p4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t/>
            </a:r>
            <a:endParaRPr/>
          </a:p>
        </p:txBody>
      </p:sp>
      <p:sp>
        <p:nvSpPr>
          <p:cNvPr id="2937" name="Google Shape;2937;p41"/>
          <p:cNvSpPr txBox="1"/>
          <p:nvPr>
            <p:ph type="title"/>
          </p:nvPr>
        </p:nvSpPr>
        <p:spPr>
          <a:xfrm>
            <a:off x="927255" y="2054771"/>
            <a:ext cx="8206800" cy="11550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Reports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1" name="Shape 2941"/>
        <p:cNvGrpSpPr/>
        <p:nvPr/>
      </p:nvGrpSpPr>
      <p:grpSpPr>
        <a:xfrm>
          <a:off x="0" y="0"/>
          <a:ext cx="0" cy="0"/>
          <a:chOff x="0" y="0"/>
          <a:chExt cx="0" cy="0"/>
        </a:xfrm>
      </p:grpSpPr>
      <p:sp>
        <p:nvSpPr>
          <p:cNvPr id="2942" name="Google Shape;2942;p42"/>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943" name="Google Shape;2943;p42"/>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Common reports</a:t>
            </a:r>
            <a:endParaRPr/>
          </a:p>
        </p:txBody>
      </p:sp>
      <p:sp>
        <p:nvSpPr>
          <p:cNvPr id="2944" name="Google Shape;2944;p42"/>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Common Greenhouse reports </a:t>
            </a:r>
            <a:endParaRPr/>
          </a:p>
          <a:p>
            <a:pPr indent="0" lvl="0" marL="0" rtl="0" algn="l">
              <a:lnSpc>
                <a:spcPct val="100000"/>
              </a:lnSpc>
              <a:spcBef>
                <a:spcPts val="0"/>
              </a:spcBef>
              <a:spcAft>
                <a:spcPts val="0"/>
              </a:spcAft>
              <a:buSzPts val="3600"/>
              <a:buNone/>
            </a:pPr>
            <a:r>
              <a:rPr lang="en"/>
              <a:t>and when to use them</a:t>
            </a:r>
            <a:endParaRPr/>
          </a:p>
        </p:txBody>
      </p:sp>
      <p:sp>
        <p:nvSpPr>
          <p:cNvPr id="2945" name="Google Shape;2945;p42"/>
          <p:cNvSpPr txBox="1"/>
          <p:nvPr/>
        </p:nvSpPr>
        <p:spPr>
          <a:xfrm>
            <a:off x="937250" y="4664050"/>
            <a:ext cx="3670800" cy="5029200"/>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8561"/>
                </a:solidFill>
                <a:latin typeface="Nunito Sans"/>
                <a:ea typeface="Nunito Sans"/>
                <a:cs typeface="Nunito Sans"/>
                <a:sym typeface="Nunito Sans"/>
              </a:rPr>
              <a:t>All Jobs </a:t>
            </a:r>
            <a:endParaRPr b="1" i="0" sz="2400" u="none" cap="none" strike="noStrike">
              <a:solidFill>
                <a:srgbClr val="00856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8561"/>
                </a:solidFill>
                <a:latin typeface="Nunito Sans"/>
                <a:ea typeface="Nunito Sans"/>
                <a:cs typeface="Nunito Sans"/>
                <a:sym typeface="Nunito Sans"/>
              </a:rPr>
              <a:t>Summary</a:t>
            </a:r>
            <a:endParaRPr b="1" i="0" sz="2400" u="none" cap="none" strike="noStrike">
              <a:solidFill>
                <a:srgbClr val="008561"/>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2000"/>
              <a:buFont typeface="Arial"/>
              <a:buNone/>
            </a:pPr>
            <a:r>
              <a:t/>
            </a:r>
            <a:endParaRPr b="0" i="0" sz="2000" u="none" cap="none" strike="noStrike">
              <a:solidFill>
                <a:srgbClr val="15372C"/>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2000"/>
              <a:buFont typeface="Arial"/>
              <a:buNone/>
            </a:pPr>
            <a:r>
              <a:rPr b="0" i="0" lang="en" sz="2000" u="none" cap="none" strike="noStrike">
                <a:solidFill>
                  <a:schemeClr val="lt1"/>
                </a:solidFill>
                <a:latin typeface="Nunito Sans"/>
                <a:ea typeface="Nunito Sans"/>
                <a:cs typeface="Nunito Sans"/>
                <a:sym typeface="Nunito Sans"/>
              </a:rPr>
              <a:t>Audit that all necessary information has been added to for a particular job (hiring team assignments, offices, and custom fields).</a:t>
            </a:r>
            <a:endParaRPr b="0" i="0" sz="2000" u="none" cap="none" strike="noStrike">
              <a:solidFill>
                <a:schemeClr val="lt1"/>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2000"/>
              <a:buFont typeface="Arial"/>
              <a:buNone/>
            </a:pPr>
            <a:r>
              <a:t/>
            </a:r>
            <a:endParaRPr b="0" i="0" sz="2000" u="none" cap="none" strike="noStrike">
              <a:solidFill>
                <a:srgbClr val="15372C"/>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2000"/>
              <a:buFont typeface="Arial"/>
              <a:buNone/>
            </a:pPr>
            <a:r>
              <a:t/>
            </a:r>
            <a:endParaRPr b="0" i="0" sz="2000" u="none" cap="none" strike="noStrike">
              <a:solidFill>
                <a:srgbClr val="15372C"/>
              </a:solidFill>
              <a:latin typeface="Nunito Sans"/>
              <a:ea typeface="Nunito Sans"/>
              <a:cs typeface="Nunito Sans"/>
              <a:sym typeface="Nunito Sans"/>
            </a:endParaRPr>
          </a:p>
        </p:txBody>
      </p:sp>
      <p:sp>
        <p:nvSpPr>
          <p:cNvPr id="2946" name="Google Shape;2946;p42"/>
          <p:cNvSpPr txBox="1"/>
          <p:nvPr/>
        </p:nvSpPr>
        <p:spPr>
          <a:xfrm>
            <a:off x="4967222" y="4664050"/>
            <a:ext cx="4096200" cy="5029200"/>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600"/>
              <a:buFont typeface="Arial"/>
              <a:buNone/>
            </a:pPr>
            <a:r>
              <a:rPr b="1" i="0" lang="en" sz="2600" u="none" cap="none" strike="noStrike">
                <a:solidFill>
                  <a:srgbClr val="008561"/>
                </a:solidFill>
                <a:latin typeface="Nunito Sans"/>
                <a:ea typeface="Nunito Sans"/>
                <a:cs typeface="Nunito Sans"/>
                <a:sym typeface="Nunito Sans"/>
              </a:rPr>
              <a:t>Candidate </a:t>
            </a:r>
            <a:endParaRPr b="1" i="0" sz="2600" u="none" cap="none" strike="noStrike">
              <a:solidFill>
                <a:srgbClr val="00856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600"/>
              <a:buFont typeface="Arial"/>
              <a:buNone/>
            </a:pPr>
            <a:r>
              <a:rPr b="1" i="0" lang="en" sz="2600" u="none" cap="none" strike="noStrike">
                <a:solidFill>
                  <a:srgbClr val="008561"/>
                </a:solidFill>
                <a:latin typeface="Nunito Sans"/>
                <a:ea typeface="Nunito Sans"/>
                <a:cs typeface="Nunito Sans"/>
                <a:sym typeface="Nunito Sans"/>
              </a:rPr>
              <a:t>Quality by Source</a:t>
            </a:r>
            <a:endParaRPr b="1" i="0" sz="2600" u="none" cap="none" strike="noStrike">
              <a:solidFill>
                <a:srgbClr val="008561"/>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2000"/>
              <a:buFont typeface="Arial"/>
              <a:buNone/>
            </a:pPr>
            <a:r>
              <a:t/>
            </a:r>
            <a:endParaRPr b="0" i="0" sz="2000" u="none" cap="none" strike="noStrike">
              <a:solidFill>
                <a:srgbClr val="15372C"/>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2000"/>
              <a:buFont typeface="Arial"/>
              <a:buNone/>
            </a:pPr>
            <a:r>
              <a:rPr b="0" i="0" lang="en" sz="2000" u="none" cap="none" strike="noStrike">
                <a:solidFill>
                  <a:schemeClr val="lt1"/>
                </a:solidFill>
                <a:latin typeface="Nunito Sans"/>
                <a:ea typeface="Nunito Sans"/>
                <a:cs typeface="Nunito Sans"/>
                <a:sym typeface="Nunito Sans"/>
              </a:rPr>
              <a:t>Determine highest quality source for a job.</a:t>
            </a:r>
            <a:endParaRPr b="0" i="0" sz="2000" u="none" cap="none" strike="noStrike">
              <a:solidFill>
                <a:schemeClr val="lt1"/>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2000"/>
              <a:buFont typeface="Arial"/>
              <a:buNone/>
            </a:pPr>
            <a:r>
              <a:t/>
            </a:r>
            <a:endParaRPr b="0" i="0" sz="2000" u="none" cap="none" strike="noStrike">
              <a:solidFill>
                <a:srgbClr val="15372C"/>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2000"/>
              <a:buFont typeface="Arial"/>
              <a:buNone/>
            </a:pPr>
            <a:r>
              <a:t/>
            </a:r>
            <a:endParaRPr b="0" i="0" sz="2000" u="none" cap="none" strike="noStrike">
              <a:solidFill>
                <a:srgbClr val="15372C"/>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2000"/>
              <a:buFont typeface="Arial"/>
              <a:buNone/>
            </a:pPr>
            <a:r>
              <a:t/>
            </a:r>
            <a:endParaRPr b="0" i="0" sz="2000" u="none" cap="none" strike="noStrike">
              <a:solidFill>
                <a:srgbClr val="15372C"/>
              </a:solidFill>
              <a:latin typeface="Nunito Sans"/>
              <a:ea typeface="Nunito Sans"/>
              <a:cs typeface="Nunito Sans"/>
              <a:sym typeface="Nunito Sans"/>
            </a:endParaRPr>
          </a:p>
        </p:txBody>
      </p:sp>
      <p:sp>
        <p:nvSpPr>
          <p:cNvPr id="2947" name="Google Shape;2947;p42"/>
          <p:cNvSpPr txBox="1"/>
          <p:nvPr/>
        </p:nvSpPr>
        <p:spPr>
          <a:xfrm>
            <a:off x="9165800" y="4664150"/>
            <a:ext cx="3795000" cy="5029200"/>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600"/>
              <a:buFont typeface="Arial"/>
              <a:buNone/>
            </a:pPr>
            <a:r>
              <a:rPr b="1" i="0" lang="en" sz="2600" u="none" cap="none" strike="noStrike">
                <a:solidFill>
                  <a:srgbClr val="008561"/>
                </a:solidFill>
                <a:latin typeface="Nunito Sans"/>
                <a:ea typeface="Nunito Sans"/>
                <a:cs typeface="Nunito Sans"/>
                <a:sym typeface="Nunito Sans"/>
              </a:rPr>
              <a:t>Pipeline History and Pass-through Rates</a:t>
            </a:r>
            <a:endParaRPr b="1" i="0" sz="2600" u="none" cap="none" strike="noStrike">
              <a:solidFill>
                <a:srgbClr val="008561"/>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2000"/>
              <a:buFont typeface="Arial"/>
              <a:buNone/>
            </a:pPr>
            <a:r>
              <a:t/>
            </a:r>
            <a:endParaRPr b="0" i="0" sz="2000" u="none" cap="none" strike="noStrike">
              <a:solidFill>
                <a:srgbClr val="15372C"/>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2000"/>
              <a:buFont typeface="Arial"/>
              <a:buNone/>
            </a:pPr>
            <a:r>
              <a:rPr b="0" i="0" lang="en" sz="2000" u="none" cap="none" strike="noStrike">
                <a:solidFill>
                  <a:schemeClr val="lt1"/>
                </a:solidFill>
                <a:latin typeface="Nunito Sans"/>
                <a:ea typeface="Nunito Sans"/>
                <a:cs typeface="Nunito Sans"/>
                <a:sym typeface="Nunito Sans"/>
              </a:rPr>
              <a:t>Monitor pass rates and average days in a stage.</a:t>
            </a:r>
            <a:endParaRPr b="0" i="0" sz="2000" u="none" cap="none" strike="noStrike">
              <a:solidFill>
                <a:schemeClr val="lt1"/>
              </a:solidFill>
              <a:latin typeface="Nunito Sans"/>
              <a:ea typeface="Nunito Sans"/>
              <a:cs typeface="Nunito Sans"/>
              <a:sym typeface="Nunito Sans"/>
            </a:endParaRPr>
          </a:p>
        </p:txBody>
      </p:sp>
      <p:sp>
        <p:nvSpPr>
          <p:cNvPr id="2948" name="Google Shape;2948;p42"/>
          <p:cNvSpPr txBox="1"/>
          <p:nvPr/>
        </p:nvSpPr>
        <p:spPr>
          <a:xfrm>
            <a:off x="13364367" y="4664085"/>
            <a:ext cx="4395000" cy="5029200"/>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600"/>
              <a:buFont typeface="Arial"/>
              <a:buNone/>
            </a:pPr>
            <a:r>
              <a:rPr b="1" i="0" lang="en" sz="2600" u="none" cap="none" strike="noStrike">
                <a:solidFill>
                  <a:srgbClr val="008561"/>
                </a:solidFill>
                <a:latin typeface="Nunito Sans"/>
                <a:ea typeface="Nunito Sans"/>
                <a:cs typeface="Nunito Sans"/>
                <a:sym typeface="Nunito Sans"/>
              </a:rPr>
              <a:t>Time to Hire</a:t>
            </a:r>
            <a:endParaRPr b="0" i="0" sz="2600" u="none" cap="none" strike="noStrike">
              <a:solidFill>
                <a:srgbClr val="15372C"/>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2000"/>
              <a:buFont typeface="Arial"/>
              <a:buNone/>
            </a:pPr>
            <a:r>
              <a:t/>
            </a:r>
            <a:endParaRPr b="0" i="0" sz="2000" u="none" cap="none" strike="noStrike">
              <a:solidFill>
                <a:srgbClr val="15372C"/>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2000"/>
              <a:buFont typeface="Arial"/>
              <a:buNone/>
            </a:pPr>
            <a:r>
              <a:t/>
            </a:r>
            <a:endParaRPr b="0" i="0" sz="2000" u="none" cap="none" strike="noStrike">
              <a:solidFill>
                <a:schemeClr val="lt1"/>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2000"/>
              <a:buFont typeface="Arial"/>
              <a:buNone/>
            </a:pPr>
            <a:r>
              <a:rPr b="0" i="0" lang="en" sz="2000" u="none" cap="none" strike="noStrike">
                <a:solidFill>
                  <a:schemeClr val="lt1"/>
                </a:solidFill>
                <a:latin typeface="Nunito Sans"/>
                <a:ea typeface="Nunito Sans"/>
                <a:cs typeface="Nunito Sans"/>
                <a:sym typeface="Nunito Sans"/>
              </a:rPr>
              <a:t>Calculate time to make a hire.</a:t>
            </a:r>
            <a:endParaRPr b="0" i="0" sz="2000" u="none" cap="none" strike="noStrike">
              <a:solidFill>
                <a:schemeClr val="lt1"/>
              </a:solidFill>
              <a:latin typeface="Nunito Sans"/>
              <a:ea typeface="Nunito Sans"/>
              <a:cs typeface="Nunito Sans"/>
              <a:sym typeface="Nunito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2" name="Shape 2952"/>
        <p:cNvGrpSpPr/>
        <p:nvPr/>
      </p:nvGrpSpPr>
      <p:grpSpPr>
        <a:xfrm>
          <a:off x="0" y="0"/>
          <a:ext cx="0" cy="0"/>
          <a:chOff x="0" y="0"/>
          <a:chExt cx="0" cy="0"/>
        </a:xfrm>
      </p:grpSpPr>
      <p:sp>
        <p:nvSpPr>
          <p:cNvPr id="2953" name="Google Shape;2953;p43"/>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954" name="Google Shape;2954;p43"/>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t/>
            </a:r>
            <a:endParaRPr/>
          </a:p>
        </p:txBody>
      </p:sp>
      <p:sp>
        <p:nvSpPr>
          <p:cNvPr id="2955" name="Google Shape;2955;p43"/>
          <p:cNvSpPr txBox="1"/>
          <p:nvPr>
            <p:ph type="title"/>
          </p:nvPr>
        </p:nvSpPr>
        <p:spPr>
          <a:xfrm>
            <a:off x="927255" y="2054771"/>
            <a:ext cx="8206800" cy="11550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Site Admin functions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9" name="Shape 2959"/>
        <p:cNvGrpSpPr/>
        <p:nvPr/>
      </p:nvGrpSpPr>
      <p:grpSpPr>
        <a:xfrm>
          <a:off x="0" y="0"/>
          <a:ext cx="0" cy="0"/>
          <a:chOff x="0" y="0"/>
          <a:chExt cx="0" cy="0"/>
        </a:xfrm>
      </p:grpSpPr>
      <p:sp>
        <p:nvSpPr>
          <p:cNvPr id="2960" name="Google Shape;2960;p44"/>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solidFill>
                  <a:srgbClr val="FFFFFF"/>
                </a:solidFill>
              </a:rPr>
              <a:t>‹#›</a:t>
            </a:fld>
            <a:endParaRPr>
              <a:solidFill>
                <a:srgbClr val="FFFFFF"/>
              </a:solidFill>
            </a:endParaRPr>
          </a:p>
        </p:txBody>
      </p:sp>
      <p:sp>
        <p:nvSpPr>
          <p:cNvPr id="2961" name="Google Shape;2961;p44"/>
          <p:cNvSpPr txBox="1"/>
          <p:nvPr>
            <p:ph type="title"/>
          </p:nvPr>
        </p:nvSpPr>
        <p:spPr>
          <a:xfrm>
            <a:off x="937250" y="2043300"/>
            <a:ext cx="63666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Overview</a:t>
            </a:r>
            <a:endParaRPr/>
          </a:p>
        </p:txBody>
      </p:sp>
      <p:sp>
        <p:nvSpPr>
          <p:cNvPr id="2962" name="Google Shape;2962;p44"/>
          <p:cNvSpPr txBox="1"/>
          <p:nvPr>
            <p:ph idx="4294967295"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marR="0" rtl="0" algn="l">
              <a:lnSpc>
                <a:spcPct val="125000"/>
              </a:lnSpc>
              <a:spcBef>
                <a:spcPts val="0"/>
              </a:spcBef>
              <a:spcAft>
                <a:spcPts val="0"/>
              </a:spcAft>
              <a:buClr>
                <a:srgbClr val="15372C"/>
              </a:buClr>
              <a:buSzPts val="2200"/>
              <a:buFont typeface="Nunito Sans"/>
              <a:buNone/>
            </a:pPr>
            <a:r>
              <a:rPr b="0" i="0" lang="en" sz="2200" u="none" cap="none" strike="noStrike">
                <a:solidFill>
                  <a:srgbClr val="15372C"/>
                </a:solidFill>
                <a:latin typeface="Nunito Sans"/>
                <a:ea typeface="Nunito Sans"/>
                <a:cs typeface="Nunito Sans"/>
                <a:sym typeface="Nunito Sans"/>
              </a:rPr>
              <a:t>Site Admin functions</a:t>
            </a:r>
            <a:endParaRPr b="0" i="0" sz="2200" u="none" cap="none" strike="noStrike">
              <a:solidFill>
                <a:srgbClr val="15372C"/>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15372C"/>
              </a:buClr>
              <a:buSzPts val="2200"/>
              <a:buFont typeface="Nunito Sans"/>
              <a:buNone/>
            </a:pPr>
            <a:r>
              <a:t/>
            </a:r>
            <a:endParaRPr b="0" i="0" sz="2200" u="none" cap="none" strike="noStrike">
              <a:solidFill>
                <a:srgbClr val="15372C"/>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15372C"/>
              </a:buClr>
              <a:buSzPts val="2200"/>
              <a:buFont typeface="Nunito Sans"/>
              <a:buNone/>
            </a:pPr>
            <a:r>
              <a:t/>
            </a:r>
            <a:endParaRPr b="0" i="0" sz="2200" u="none" cap="none" strike="noStrike">
              <a:solidFill>
                <a:srgbClr val="15372C"/>
              </a:solidFill>
              <a:latin typeface="Nunito Sans"/>
              <a:ea typeface="Nunito Sans"/>
              <a:cs typeface="Nunito Sans"/>
              <a:sym typeface="Nunito Sans"/>
            </a:endParaRPr>
          </a:p>
        </p:txBody>
      </p:sp>
      <p:sp>
        <p:nvSpPr>
          <p:cNvPr id="2963" name="Google Shape;2963;p44"/>
          <p:cNvSpPr txBox="1"/>
          <p:nvPr>
            <p:ph idx="2" type="body"/>
          </p:nvPr>
        </p:nvSpPr>
        <p:spPr>
          <a:xfrm>
            <a:off x="940750" y="3198600"/>
            <a:ext cx="6366600" cy="5917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The Site Admin user permission level has the highest level of access in Greenhouse, with the ability to make changes that impact your entire company's recruiting configuration including: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rPr b="1" lang="en"/>
              <a:t>Special reports</a:t>
            </a:r>
            <a:endParaRPr b="1"/>
          </a:p>
          <a:p>
            <a:pPr indent="0" lvl="0" marL="0" rtl="0" algn="l">
              <a:lnSpc>
                <a:spcPct val="125000"/>
              </a:lnSpc>
              <a:spcBef>
                <a:spcPts val="0"/>
              </a:spcBef>
              <a:spcAft>
                <a:spcPts val="0"/>
              </a:spcAft>
              <a:buSzPts val="2200"/>
              <a:buNone/>
            </a:pPr>
            <a:r>
              <a:t/>
            </a:r>
            <a:endParaRPr b="1"/>
          </a:p>
          <a:p>
            <a:pPr indent="0" lvl="0" marL="0" rtl="0" algn="l">
              <a:lnSpc>
                <a:spcPct val="125000"/>
              </a:lnSpc>
              <a:spcBef>
                <a:spcPts val="0"/>
              </a:spcBef>
              <a:spcAft>
                <a:spcPts val="0"/>
              </a:spcAft>
              <a:buSzPts val="2200"/>
              <a:buNone/>
            </a:pPr>
            <a:r>
              <a:rPr b="1" lang="en"/>
              <a:t>Data protection</a:t>
            </a:r>
            <a:endParaRPr b="1"/>
          </a:p>
          <a:p>
            <a:pPr indent="0" lvl="0" marL="0" rtl="0" algn="l">
              <a:lnSpc>
                <a:spcPct val="125000"/>
              </a:lnSpc>
              <a:spcBef>
                <a:spcPts val="0"/>
              </a:spcBef>
              <a:spcAft>
                <a:spcPts val="0"/>
              </a:spcAft>
              <a:buSzPts val="2200"/>
              <a:buNone/>
            </a:pPr>
            <a:r>
              <a:t/>
            </a:r>
            <a:endParaRPr b="1"/>
          </a:p>
          <a:p>
            <a:pPr indent="0" lvl="0" marL="0" rtl="0" algn="l">
              <a:lnSpc>
                <a:spcPct val="125000"/>
              </a:lnSpc>
              <a:spcBef>
                <a:spcPts val="0"/>
              </a:spcBef>
              <a:spcAft>
                <a:spcPts val="0"/>
              </a:spcAft>
              <a:buSzPts val="2200"/>
              <a:buNone/>
            </a:pPr>
            <a:r>
              <a:rPr b="1" lang="en"/>
              <a:t>User permissions</a:t>
            </a:r>
            <a:endParaRPr b="1"/>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7" name="Shape 2967"/>
        <p:cNvGrpSpPr/>
        <p:nvPr/>
      </p:nvGrpSpPr>
      <p:grpSpPr>
        <a:xfrm>
          <a:off x="0" y="0"/>
          <a:ext cx="0" cy="0"/>
          <a:chOff x="0" y="0"/>
          <a:chExt cx="0" cy="0"/>
        </a:xfrm>
      </p:grpSpPr>
      <p:sp>
        <p:nvSpPr>
          <p:cNvPr id="2968" name="Google Shape;2968;p45"/>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969" name="Google Shape;2969;p45"/>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Configure</a:t>
            </a:r>
            <a:endParaRPr/>
          </a:p>
        </p:txBody>
      </p:sp>
      <p:sp>
        <p:nvSpPr>
          <p:cNvPr id="2970" name="Google Shape;2970;p45"/>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sz="2200">
                <a:solidFill>
                  <a:schemeClr val="dk1"/>
                </a:solidFill>
              </a:rPr>
              <a:t>Site Admin functions</a:t>
            </a:r>
            <a:endParaRPr sz="2200">
              <a:solidFill>
                <a:schemeClr val="dk1"/>
              </a:solidFill>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sp>
        <p:nvSpPr>
          <p:cNvPr id="2971" name="Google Shape;2971;p45"/>
          <p:cNvSpPr txBox="1"/>
          <p:nvPr>
            <p:ph idx="2" type="body"/>
          </p:nvPr>
        </p:nvSpPr>
        <p:spPr>
          <a:xfrm>
            <a:off x="906300" y="3149650"/>
            <a:ext cx="4348200" cy="6175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The </a:t>
            </a:r>
            <a:r>
              <a:rPr b="1" lang="en"/>
              <a:t>Configure </a:t>
            </a:r>
            <a:r>
              <a:rPr lang="en"/>
              <a:t>(gear icon) button at the top-right of any Greenhouse page reveals the list of options to the left.</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pic>
        <p:nvPicPr>
          <p:cNvPr id="2972" name="Google Shape;2972;p45"/>
          <p:cNvPicPr preferRelativeResize="0"/>
          <p:nvPr/>
        </p:nvPicPr>
        <p:blipFill rotWithShape="1">
          <a:blip r:embed="rId3">
            <a:alphaModFix/>
          </a:blip>
          <a:srcRect b="444" l="2104" r="0" t="445"/>
          <a:stretch/>
        </p:blipFill>
        <p:spPr>
          <a:xfrm>
            <a:off x="8010900" y="657850"/>
            <a:ext cx="2630400" cy="8667000"/>
          </a:xfrm>
          <a:prstGeom prst="roundRect">
            <a:avLst>
              <a:gd fmla="val 2616" name="adj"/>
            </a:avLst>
          </a:prstGeom>
          <a:noFill/>
          <a:ln>
            <a:noFill/>
          </a:ln>
        </p:spPr>
      </p:pic>
      <p:sp>
        <p:nvSpPr>
          <p:cNvPr id="2973" name="Google Shape;2973;p45"/>
          <p:cNvSpPr/>
          <p:nvPr/>
        </p:nvSpPr>
        <p:spPr>
          <a:xfrm>
            <a:off x="7552700" y="501200"/>
            <a:ext cx="3650400" cy="9171000"/>
          </a:xfrm>
          <a:prstGeom prst="roundRect">
            <a:avLst>
              <a:gd fmla="val 1619" name="adj"/>
            </a:avLst>
          </a:prstGeom>
          <a:no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Nunito Sans"/>
              <a:ea typeface="Nunito Sans"/>
              <a:cs typeface="Nunito Sans"/>
              <a:sym typeface="Nunito Sans"/>
            </a:endParaRPr>
          </a:p>
        </p:txBody>
      </p:sp>
      <p:cxnSp>
        <p:nvCxnSpPr>
          <p:cNvPr id="2974" name="Google Shape;2974;p45"/>
          <p:cNvCxnSpPr/>
          <p:nvPr/>
        </p:nvCxnSpPr>
        <p:spPr>
          <a:xfrm>
            <a:off x="10183250" y="3903595"/>
            <a:ext cx="2040000" cy="0"/>
          </a:xfrm>
          <a:prstGeom prst="straightConnector1">
            <a:avLst/>
          </a:prstGeom>
          <a:noFill/>
          <a:ln cap="flat" cmpd="sng" w="9525">
            <a:solidFill>
              <a:schemeClr val="accent2"/>
            </a:solidFill>
            <a:prstDash val="solid"/>
            <a:round/>
            <a:headEnd len="sm" w="sm" type="none"/>
            <a:tailEnd len="med" w="med" type="oval"/>
          </a:ln>
        </p:spPr>
      </p:cxnSp>
      <p:sp>
        <p:nvSpPr>
          <p:cNvPr id="2975" name="Google Shape;2975;p45"/>
          <p:cNvSpPr/>
          <p:nvPr/>
        </p:nvSpPr>
        <p:spPr>
          <a:xfrm>
            <a:off x="7552750" y="1475650"/>
            <a:ext cx="2630400" cy="8196600"/>
          </a:xfrm>
          <a:prstGeom prst="roundRect">
            <a:avLst>
              <a:gd fmla="val 1574" name="adj"/>
            </a:avLst>
          </a:prstGeom>
          <a:noFill/>
          <a:ln cap="flat" cmpd="sng" w="9525">
            <a:solidFill>
              <a:schemeClr val="accent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Nunito Sans"/>
              <a:ea typeface="Nunito Sans"/>
              <a:cs typeface="Nunito Sans"/>
              <a:sym typeface="Nunito Sans"/>
            </a:endParaRPr>
          </a:p>
        </p:txBody>
      </p:sp>
      <p:sp>
        <p:nvSpPr>
          <p:cNvPr id="2976" name="Google Shape;2976;p45"/>
          <p:cNvSpPr txBox="1"/>
          <p:nvPr>
            <p:ph idx="2" type="body"/>
          </p:nvPr>
        </p:nvSpPr>
        <p:spPr>
          <a:xfrm>
            <a:off x="12939800" y="3497150"/>
            <a:ext cx="4348200" cy="6175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We’ll explore some of these in detail, paying special attention to settings only available to Site Admin.</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0" name="Shape 2980"/>
        <p:cNvGrpSpPr/>
        <p:nvPr/>
      </p:nvGrpSpPr>
      <p:grpSpPr>
        <a:xfrm>
          <a:off x="0" y="0"/>
          <a:ext cx="0" cy="0"/>
          <a:chOff x="0" y="0"/>
          <a:chExt cx="0" cy="0"/>
        </a:xfrm>
      </p:grpSpPr>
      <p:sp>
        <p:nvSpPr>
          <p:cNvPr id="2981" name="Google Shape;2981;p46"/>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982" name="Google Shape;2982;p46"/>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Offices and departments</a:t>
            </a:r>
            <a:endParaRPr/>
          </a:p>
        </p:txBody>
      </p:sp>
      <p:sp>
        <p:nvSpPr>
          <p:cNvPr id="2983" name="Google Shape;2983;p46"/>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sz="2200">
                <a:solidFill>
                  <a:schemeClr val="dk1"/>
                </a:solidFill>
              </a:rPr>
              <a:t>Site Admin functions</a:t>
            </a:r>
            <a:endParaRPr sz="2200">
              <a:solidFill>
                <a:schemeClr val="dk1"/>
              </a:solidFill>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sp>
        <p:nvSpPr>
          <p:cNvPr id="2984" name="Google Shape;2984;p46"/>
          <p:cNvSpPr txBox="1"/>
          <p:nvPr>
            <p:ph idx="2" type="body"/>
          </p:nvPr>
        </p:nvSpPr>
        <p:spPr>
          <a:xfrm>
            <a:off x="906300" y="3771350"/>
            <a:ext cx="4348200" cy="59010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Use the</a:t>
            </a:r>
            <a:r>
              <a:rPr b="1" lang="en"/>
              <a:t> Organization</a:t>
            </a:r>
            <a:r>
              <a:rPr lang="en"/>
              <a:t> tab to set </a:t>
            </a:r>
            <a:r>
              <a:rPr b="1" lang="en"/>
              <a:t>Offices </a:t>
            </a:r>
            <a:r>
              <a:rPr lang="en"/>
              <a:t>(the physical locations of your workplaces), and </a:t>
            </a:r>
            <a:r>
              <a:rPr b="1" lang="en"/>
              <a:t>Departments</a:t>
            </a:r>
            <a:r>
              <a:rPr lang="en"/>
              <a:t>. </a:t>
            </a:r>
            <a:br>
              <a:rPr lang="en"/>
            </a:br>
            <a:br>
              <a:rPr lang="en"/>
            </a:br>
            <a:r>
              <a:rPr lang="en"/>
              <a:t>You can also detail the referral program, and set/edit the </a:t>
            </a:r>
            <a:r>
              <a:rPr b="1" lang="en"/>
              <a:t>Organization Name</a:t>
            </a:r>
            <a:r>
              <a:rPr lang="en"/>
              <a:t>.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pic>
        <p:nvPicPr>
          <p:cNvPr id="2985" name="Google Shape;2985;p46"/>
          <p:cNvPicPr preferRelativeResize="0"/>
          <p:nvPr/>
        </p:nvPicPr>
        <p:blipFill rotWithShape="1">
          <a:blip r:embed="rId3">
            <a:alphaModFix/>
          </a:blip>
          <a:srcRect b="2452" l="0" r="0" t="2453"/>
          <a:stretch/>
        </p:blipFill>
        <p:spPr>
          <a:xfrm>
            <a:off x="6987650" y="890050"/>
            <a:ext cx="8628600" cy="8797200"/>
          </a:xfrm>
          <a:prstGeom prst="roundRect">
            <a:avLst>
              <a:gd fmla="val 255" name="adj"/>
            </a:avLst>
          </a:prstGeom>
          <a:noFill/>
          <a:ln cap="flat" cmpd="sng" w="9525">
            <a:solidFill>
              <a:schemeClr val="dk2"/>
            </a:solidFill>
            <a:prstDash val="solid"/>
            <a:round/>
            <a:headEnd len="sm" w="sm" type="none"/>
            <a:tailEnd len="sm" w="sm" type="none"/>
          </a:ln>
        </p:spPr>
      </p:pic>
      <p:sp>
        <p:nvSpPr>
          <p:cNvPr id="2986" name="Google Shape;2986;p46"/>
          <p:cNvSpPr/>
          <p:nvPr/>
        </p:nvSpPr>
        <p:spPr>
          <a:xfrm>
            <a:off x="10629700" y="3120300"/>
            <a:ext cx="4178400" cy="1317600"/>
          </a:xfrm>
          <a:prstGeom prst="rect">
            <a:avLst/>
          </a:prstGeom>
          <a:noFill/>
          <a:ln cap="flat" cmpd="sng" w="19050">
            <a:solidFill>
              <a:schemeClr val="accent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accent2"/>
              </a:solidFill>
              <a:latin typeface="Arial"/>
              <a:ea typeface="Arial"/>
              <a:cs typeface="Arial"/>
              <a:sym typeface="Arial"/>
            </a:endParaRPr>
          </a:p>
        </p:txBody>
      </p:sp>
      <p:sp>
        <p:nvSpPr>
          <p:cNvPr id="2987" name="Google Shape;2987;p46"/>
          <p:cNvSpPr/>
          <p:nvPr/>
        </p:nvSpPr>
        <p:spPr>
          <a:xfrm>
            <a:off x="10629700" y="6277950"/>
            <a:ext cx="4561800" cy="1317600"/>
          </a:xfrm>
          <a:prstGeom prst="rect">
            <a:avLst/>
          </a:prstGeom>
          <a:noFill/>
          <a:ln cap="flat" cmpd="sng" w="19050">
            <a:solidFill>
              <a:schemeClr val="accent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accent2"/>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1" name="Shape 2991"/>
        <p:cNvGrpSpPr/>
        <p:nvPr/>
      </p:nvGrpSpPr>
      <p:grpSpPr>
        <a:xfrm>
          <a:off x="0" y="0"/>
          <a:ext cx="0" cy="0"/>
          <a:chOff x="0" y="0"/>
          <a:chExt cx="0" cy="0"/>
        </a:xfrm>
      </p:grpSpPr>
      <p:sp>
        <p:nvSpPr>
          <p:cNvPr id="2992" name="Google Shape;2992;p47"/>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993" name="Google Shape;2993;p47"/>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Managing user permissions </a:t>
            </a:r>
            <a:endParaRPr/>
          </a:p>
        </p:txBody>
      </p:sp>
      <p:sp>
        <p:nvSpPr>
          <p:cNvPr id="2994" name="Google Shape;2994;p47"/>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sz="2200">
                <a:solidFill>
                  <a:schemeClr val="dk1"/>
                </a:solidFill>
              </a:rPr>
              <a:t>Site Admin functions</a:t>
            </a:r>
            <a:endParaRPr sz="2200">
              <a:solidFill>
                <a:schemeClr val="dk1"/>
              </a:solidFill>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sp>
        <p:nvSpPr>
          <p:cNvPr id="2995" name="Google Shape;2995;p47"/>
          <p:cNvSpPr txBox="1"/>
          <p:nvPr>
            <p:ph idx="2" type="body"/>
          </p:nvPr>
        </p:nvSpPr>
        <p:spPr>
          <a:xfrm>
            <a:off x="906300" y="3771350"/>
            <a:ext cx="4348200" cy="59010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The</a:t>
            </a:r>
            <a:r>
              <a:rPr b="1" lang="en"/>
              <a:t> Users </a:t>
            </a:r>
            <a:r>
              <a:rPr lang="en"/>
              <a:t>tab allows you to add new users, or change user permissions either by individual or in bulk.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rPr lang="en"/>
              <a:t>Select a user’s name to set user-specific permissions or change their user level.</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pic>
        <p:nvPicPr>
          <p:cNvPr id="2996" name="Google Shape;2996;p47"/>
          <p:cNvPicPr preferRelativeResize="0"/>
          <p:nvPr/>
        </p:nvPicPr>
        <p:blipFill rotWithShape="1">
          <a:blip r:embed="rId3">
            <a:alphaModFix/>
          </a:blip>
          <a:srcRect b="0" l="178" r="178" t="0"/>
          <a:stretch/>
        </p:blipFill>
        <p:spPr>
          <a:xfrm>
            <a:off x="6346400" y="890050"/>
            <a:ext cx="11224200" cy="2578800"/>
          </a:xfrm>
          <a:prstGeom prst="roundRect">
            <a:avLst>
              <a:gd fmla="val 2493" name="adj"/>
            </a:avLst>
          </a:prstGeom>
          <a:noFill/>
          <a:ln cap="flat" cmpd="sng" w="9525">
            <a:solidFill>
              <a:schemeClr val="dk2"/>
            </a:solidFill>
            <a:prstDash val="solid"/>
            <a:round/>
            <a:headEnd len="sm" w="sm" type="none"/>
            <a:tailEnd len="sm" w="sm" type="none"/>
          </a:ln>
        </p:spPr>
      </p:pic>
      <p:pic>
        <p:nvPicPr>
          <p:cNvPr id="2997" name="Google Shape;2997;p47"/>
          <p:cNvPicPr preferRelativeResize="0"/>
          <p:nvPr/>
        </p:nvPicPr>
        <p:blipFill rotWithShape="1">
          <a:blip r:embed="rId4">
            <a:alphaModFix/>
          </a:blip>
          <a:srcRect b="0" l="5591" r="5927" t="0"/>
          <a:stretch/>
        </p:blipFill>
        <p:spPr>
          <a:xfrm>
            <a:off x="7721250" y="4305300"/>
            <a:ext cx="2347800" cy="697800"/>
          </a:xfrm>
          <a:prstGeom prst="roundRect">
            <a:avLst>
              <a:gd fmla="val 2917" name="adj"/>
            </a:avLst>
          </a:prstGeom>
          <a:noFill/>
          <a:ln cap="flat" cmpd="sng" w="9525">
            <a:solidFill>
              <a:schemeClr val="dk2"/>
            </a:solidFill>
            <a:prstDash val="solid"/>
            <a:round/>
            <a:headEnd len="sm" w="sm" type="none"/>
            <a:tailEnd len="sm" w="sm" type="none"/>
          </a:ln>
        </p:spPr>
      </p:pic>
      <p:pic>
        <p:nvPicPr>
          <p:cNvPr id="2998" name="Google Shape;2998;p47"/>
          <p:cNvPicPr preferRelativeResize="0"/>
          <p:nvPr/>
        </p:nvPicPr>
        <p:blipFill rotWithShape="1">
          <a:blip r:embed="rId5">
            <a:alphaModFix/>
          </a:blip>
          <a:srcRect b="0" l="1003" r="9309" t="910"/>
          <a:stretch/>
        </p:blipFill>
        <p:spPr>
          <a:xfrm>
            <a:off x="11774600" y="3777800"/>
            <a:ext cx="5796000" cy="5329800"/>
          </a:xfrm>
          <a:prstGeom prst="roundRect">
            <a:avLst>
              <a:gd fmla="val 491" name="adj"/>
            </a:avLst>
          </a:prstGeom>
          <a:noFill/>
          <a:ln cap="flat" cmpd="sng" w="9525">
            <a:solidFill>
              <a:schemeClr val="dk2"/>
            </a:solidFill>
            <a:prstDash val="solid"/>
            <a:round/>
            <a:headEnd len="sm" w="sm" type="none"/>
            <a:tailEnd len="sm" w="sm" type="none"/>
          </a:ln>
        </p:spPr>
      </p:pic>
      <p:sp>
        <p:nvSpPr>
          <p:cNvPr id="2999" name="Google Shape;2999;p47"/>
          <p:cNvSpPr/>
          <p:nvPr/>
        </p:nvSpPr>
        <p:spPr>
          <a:xfrm>
            <a:off x="6397325" y="2685207"/>
            <a:ext cx="3300600" cy="697800"/>
          </a:xfrm>
          <a:prstGeom prst="rect">
            <a:avLst/>
          </a:prstGeom>
          <a:noFill/>
          <a:ln cap="flat" cmpd="sng" w="19050">
            <a:solidFill>
              <a:schemeClr val="accent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accent2"/>
              </a:solidFill>
              <a:latin typeface="Arial"/>
              <a:ea typeface="Arial"/>
              <a:cs typeface="Arial"/>
              <a:sym typeface="Arial"/>
            </a:endParaRPr>
          </a:p>
        </p:txBody>
      </p:sp>
      <p:cxnSp>
        <p:nvCxnSpPr>
          <p:cNvPr id="3000" name="Google Shape;3000;p47"/>
          <p:cNvCxnSpPr/>
          <p:nvPr/>
        </p:nvCxnSpPr>
        <p:spPr>
          <a:xfrm>
            <a:off x="10390800" y="4654200"/>
            <a:ext cx="965400" cy="0"/>
          </a:xfrm>
          <a:prstGeom prst="straightConnector1">
            <a:avLst/>
          </a:prstGeom>
          <a:noFill/>
          <a:ln cap="flat" cmpd="sng" w="28575">
            <a:solidFill>
              <a:schemeClr val="accent2"/>
            </a:solidFill>
            <a:prstDash val="solid"/>
            <a:round/>
            <a:headEnd len="sm" w="sm" type="none"/>
            <a:tailEnd len="med" w="med" type="triangle"/>
          </a:ln>
        </p:spPr>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4" name="Shape 3004"/>
        <p:cNvGrpSpPr/>
        <p:nvPr/>
      </p:nvGrpSpPr>
      <p:grpSpPr>
        <a:xfrm>
          <a:off x="0" y="0"/>
          <a:ext cx="0" cy="0"/>
          <a:chOff x="0" y="0"/>
          <a:chExt cx="0" cy="0"/>
        </a:xfrm>
      </p:grpSpPr>
      <p:sp>
        <p:nvSpPr>
          <p:cNvPr id="3005" name="Google Shape;3005;p48"/>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3006" name="Google Shape;3006;p48"/>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Permission Policies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t/>
            </a:r>
            <a:endParaRPr/>
          </a:p>
        </p:txBody>
      </p:sp>
      <p:sp>
        <p:nvSpPr>
          <p:cNvPr id="3007" name="Google Shape;3007;p48"/>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sz="2200">
                <a:solidFill>
                  <a:schemeClr val="dk1"/>
                </a:solidFill>
              </a:rPr>
              <a:t>Site Admin functions</a:t>
            </a:r>
            <a:endParaRPr sz="2200">
              <a:solidFill>
                <a:schemeClr val="dk1"/>
              </a:solidFill>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sp>
        <p:nvSpPr>
          <p:cNvPr id="3008" name="Google Shape;3008;p48"/>
          <p:cNvSpPr txBox="1"/>
          <p:nvPr>
            <p:ph idx="2" type="body"/>
          </p:nvPr>
        </p:nvSpPr>
        <p:spPr>
          <a:xfrm>
            <a:off x="906300" y="3771350"/>
            <a:ext cx="4348200" cy="59010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The </a:t>
            </a:r>
            <a:r>
              <a:rPr b="1" lang="en"/>
              <a:t>Permission Policies</a:t>
            </a:r>
            <a:r>
              <a:rPr lang="en"/>
              <a:t> tab allows for nuanced user settings that affect all users.</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pic>
        <p:nvPicPr>
          <p:cNvPr id="3009" name="Google Shape;3009;p48"/>
          <p:cNvPicPr preferRelativeResize="0"/>
          <p:nvPr/>
        </p:nvPicPr>
        <p:blipFill rotWithShape="1">
          <a:blip r:embed="rId3">
            <a:alphaModFix/>
          </a:blip>
          <a:srcRect b="89" l="0" r="0" t="88"/>
          <a:stretch/>
        </p:blipFill>
        <p:spPr>
          <a:xfrm>
            <a:off x="6659840" y="167950"/>
            <a:ext cx="3942600" cy="9970800"/>
          </a:xfrm>
          <a:prstGeom prst="roundRect">
            <a:avLst>
              <a:gd fmla="val 1284" name="adj"/>
            </a:avLst>
          </a:prstGeom>
          <a:noFill/>
          <a:ln cap="flat" cmpd="sng" w="9525">
            <a:solidFill>
              <a:schemeClr val="dk2"/>
            </a:solidFill>
            <a:prstDash val="solid"/>
            <a:round/>
            <a:headEnd len="sm" w="sm" type="none"/>
            <a:tailEnd len="sm" w="sm" type="none"/>
          </a:ln>
        </p:spPr>
      </p:pic>
      <p:cxnSp>
        <p:nvCxnSpPr>
          <p:cNvPr id="3010" name="Google Shape;3010;p48"/>
          <p:cNvCxnSpPr/>
          <p:nvPr/>
        </p:nvCxnSpPr>
        <p:spPr>
          <a:xfrm>
            <a:off x="10330850" y="5565624"/>
            <a:ext cx="2266800" cy="0"/>
          </a:xfrm>
          <a:prstGeom prst="straightConnector1">
            <a:avLst/>
          </a:prstGeom>
          <a:noFill/>
          <a:ln cap="flat" cmpd="sng" w="9525">
            <a:solidFill>
              <a:schemeClr val="accent2"/>
            </a:solidFill>
            <a:prstDash val="solid"/>
            <a:round/>
            <a:headEnd len="sm" w="sm" type="none"/>
            <a:tailEnd len="med" w="med" type="oval"/>
          </a:ln>
        </p:spPr>
      </p:cxnSp>
      <p:cxnSp>
        <p:nvCxnSpPr>
          <p:cNvPr id="3011" name="Google Shape;3011;p48"/>
          <p:cNvCxnSpPr/>
          <p:nvPr/>
        </p:nvCxnSpPr>
        <p:spPr>
          <a:xfrm>
            <a:off x="10330850" y="8772378"/>
            <a:ext cx="2266800" cy="0"/>
          </a:xfrm>
          <a:prstGeom prst="straightConnector1">
            <a:avLst/>
          </a:prstGeom>
          <a:noFill/>
          <a:ln cap="flat" cmpd="sng" w="9525">
            <a:solidFill>
              <a:schemeClr val="accent2"/>
            </a:solidFill>
            <a:prstDash val="solid"/>
            <a:round/>
            <a:headEnd len="sm" w="sm" type="none"/>
            <a:tailEnd len="med" w="med" type="oval"/>
          </a:ln>
        </p:spPr>
      </p:cxnSp>
      <p:cxnSp>
        <p:nvCxnSpPr>
          <p:cNvPr id="3012" name="Google Shape;3012;p48"/>
          <p:cNvCxnSpPr/>
          <p:nvPr/>
        </p:nvCxnSpPr>
        <p:spPr>
          <a:xfrm>
            <a:off x="10330850" y="7527570"/>
            <a:ext cx="2266800" cy="0"/>
          </a:xfrm>
          <a:prstGeom prst="straightConnector1">
            <a:avLst/>
          </a:prstGeom>
          <a:noFill/>
          <a:ln cap="flat" cmpd="sng" w="9525">
            <a:solidFill>
              <a:schemeClr val="accent2"/>
            </a:solidFill>
            <a:prstDash val="solid"/>
            <a:round/>
            <a:headEnd len="sm" w="sm" type="none"/>
            <a:tailEnd len="med" w="med" type="oval"/>
          </a:ln>
        </p:spPr>
      </p:cxnSp>
      <p:sp>
        <p:nvSpPr>
          <p:cNvPr id="3013" name="Google Shape;3013;p48"/>
          <p:cNvSpPr txBox="1"/>
          <p:nvPr>
            <p:ph idx="2" type="body"/>
          </p:nvPr>
        </p:nvSpPr>
        <p:spPr>
          <a:xfrm>
            <a:off x="12828500" y="5221574"/>
            <a:ext cx="5284800" cy="14568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sz="1800"/>
              <a:t>The tab allows Site Admin to “See and manage Job Admin levels” to set permissions per level.</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p:txBody>
      </p:sp>
      <p:sp>
        <p:nvSpPr>
          <p:cNvPr id="3014" name="Google Shape;3014;p48"/>
          <p:cNvSpPr txBox="1"/>
          <p:nvPr>
            <p:ph idx="2" type="body"/>
          </p:nvPr>
        </p:nvSpPr>
        <p:spPr>
          <a:xfrm>
            <a:off x="12828500" y="7167920"/>
            <a:ext cx="5092800" cy="886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sz="1800"/>
              <a:t>The tab has scorecard permission settings.</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p:txBody>
      </p:sp>
      <p:sp>
        <p:nvSpPr>
          <p:cNvPr id="3015" name="Google Shape;3015;p48"/>
          <p:cNvSpPr txBox="1"/>
          <p:nvPr>
            <p:ph idx="2" type="body"/>
          </p:nvPr>
        </p:nvSpPr>
        <p:spPr>
          <a:xfrm>
            <a:off x="12828500" y="8401478"/>
            <a:ext cx="5092800" cy="886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sz="1800"/>
              <a:t>The tab also has Agency permission settings.</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9" name="Shape 3019"/>
        <p:cNvGrpSpPr/>
        <p:nvPr/>
      </p:nvGrpSpPr>
      <p:grpSpPr>
        <a:xfrm>
          <a:off x="0" y="0"/>
          <a:ext cx="0" cy="0"/>
          <a:chOff x="0" y="0"/>
          <a:chExt cx="0" cy="0"/>
        </a:xfrm>
      </p:grpSpPr>
      <p:sp>
        <p:nvSpPr>
          <p:cNvPr id="3020" name="Google Shape;3020;p49"/>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3021" name="Google Shape;3021;p49"/>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Candidate Survey</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t/>
            </a:r>
            <a:endParaRPr/>
          </a:p>
        </p:txBody>
      </p:sp>
      <p:sp>
        <p:nvSpPr>
          <p:cNvPr id="3022" name="Google Shape;3022;p49"/>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sz="2200">
                <a:solidFill>
                  <a:schemeClr val="dk1"/>
                </a:solidFill>
              </a:rPr>
              <a:t>Site Admin functions</a:t>
            </a:r>
            <a:endParaRPr sz="2200">
              <a:solidFill>
                <a:schemeClr val="dk1"/>
              </a:solidFill>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sp>
        <p:nvSpPr>
          <p:cNvPr id="3023" name="Google Shape;3023;p49"/>
          <p:cNvSpPr txBox="1"/>
          <p:nvPr>
            <p:ph idx="2" type="body"/>
          </p:nvPr>
        </p:nvSpPr>
        <p:spPr>
          <a:xfrm>
            <a:off x="906300" y="3302900"/>
            <a:ext cx="4348200" cy="59010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The </a:t>
            </a:r>
            <a:r>
              <a:rPr b="1" lang="en"/>
              <a:t>Candidate Survey </a:t>
            </a:r>
            <a:r>
              <a:rPr lang="en"/>
              <a:t>tab allows Site Admin to configure and turn on/off the candidate survey feature.</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pic>
        <p:nvPicPr>
          <p:cNvPr id="3024" name="Google Shape;3024;p49"/>
          <p:cNvPicPr preferRelativeResize="0"/>
          <p:nvPr/>
        </p:nvPicPr>
        <p:blipFill rotWithShape="1">
          <a:blip r:embed="rId3">
            <a:alphaModFix/>
          </a:blip>
          <a:srcRect b="3574" l="0" r="0" t="3583"/>
          <a:stretch/>
        </p:blipFill>
        <p:spPr>
          <a:xfrm>
            <a:off x="6360650" y="167650"/>
            <a:ext cx="6969000" cy="2571600"/>
          </a:xfrm>
          <a:prstGeom prst="roundRect">
            <a:avLst>
              <a:gd fmla="val 3436" name="adj"/>
            </a:avLst>
          </a:prstGeom>
          <a:noFill/>
          <a:ln cap="flat" cmpd="sng" w="9525">
            <a:solidFill>
              <a:schemeClr val="dk2"/>
            </a:solidFill>
            <a:prstDash val="solid"/>
            <a:round/>
            <a:headEnd len="sm" w="sm" type="none"/>
            <a:tailEnd len="sm" w="sm" type="none"/>
          </a:ln>
        </p:spPr>
      </p:pic>
      <p:pic>
        <p:nvPicPr>
          <p:cNvPr id="3025" name="Google Shape;3025;p49"/>
          <p:cNvPicPr preferRelativeResize="0"/>
          <p:nvPr/>
        </p:nvPicPr>
        <p:blipFill rotWithShape="1">
          <a:blip r:embed="rId4">
            <a:alphaModFix/>
          </a:blip>
          <a:srcRect b="0" l="59" r="68" t="0"/>
          <a:stretch/>
        </p:blipFill>
        <p:spPr>
          <a:xfrm>
            <a:off x="6360650" y="2937237"/>
            <a:ext cx="6969000" cy="3674400"/>
          </a:xfrm>
          <a:prstGeom prst="roundRect">
            <a:avLst>
              <a:gd fmla="val 1554" name="adj"/>
            </a:avLst>
          </a:prstGeom>
          <a:noFill/>
          <a:ln cap="flat" cmpd="sng" w="9525">
            <a:solidFill>
              <a:schemeClr val="dk2"/>
            </a:solidFill>
            <a:prstDash val="solid"/>
            <a:round/>
            <a:headEnd len="sm" w="sm" type="none"/>
            <a:tailEnd len="sm" w="sm" type="none"/>
          </a:ln>
        </p:spPr>
      </p:pic>
      <p:pic>
        <p:nvPicPr>
          <p:cNvPr id="3026" name="Google Shape;3026;p49"/>
          <p:cNvPicPr preferRelativeResize="0"/>
          <p:nvPr/>
        </p:nvPicPr>
        <p:blipFill rotWithShape="1">
          <a:blip r:embed="rId5">
            <a:alphaModFix/>
          </a:blip>
          <a:srcRect b="0" l="0" r="1768" t="0"/>
          <a:stretch/>
        </p:blipFill>
        <p:spPr>
          <a:xfrm>
            <a:off x="6360650" y="6779500"/>
            <a:ext cx="6969000" cy="3213600"/>
          </a:xfrm>
          <a:prstGeom prst="roundRect">
            <a:avLst>
              <a:gd fmla="val 2216" name="adj"/>
            </a:avLst>
          </a:prstGeom>
          <a:noFill/>
          <a:ln cap="flat" cmpd="sng" w="9525">
            <a:solidFill>
              <a:schemeClr val="dk2"/>
            </a:solidFill>
            <a:prstDash val="solid"/>
            <a:round/>
            <a:headEnd len="sm" w="sm" type="none"/>
            <a:tailEnd len="sm" w="sm" type="none"/>
          </a:ln>
        </p:spPr>
      </p:pic>
      <p:cxnSp>
        <p:nvCxnSpPr>
          <p:cNvPr id="3027" name="Google Shape;3027;p49"/>
          <p:cNvCxnSpPr/>
          <p:nvPr/>
        </p:nvCxnSpPr>
        <p:spPr>
          <a:xfrm>
            <a:off x="9374600" y="3079180"/>
            <a:ext cx="4348200" cy="0"/>
          </a:xfrm>
          <a:prstGeom prst="straightConnector1">
            <a:avLst/>
          </a:prstGeom>
          <a:noFill/>
          <a:ln cap="flat" cmpd="sng" w="9525">
            <a:solidFill>
              <a:schemeClr val="accent2"/>
            </a:solidFill>
            <a:prstDash val="solid"/>
            <a:round/>
            <a:headEnd len="sm" w="sm" type="none"/>
            <a:tailEnd len="med" w="med" type="oval"/>
          </a:ln>
        </p:spPr>
      </p:cxnSp>
      <p:cxnSp>
        <p:nvCxnSpPr>
          <p:cNvPr id="3028" name="Google Shape;3028;p49"/>
          <p:cNvCxnSpPr/>
          <p:nvPr/>
        </p:nvCxnSpPr>
        <p:spPr>
          <a:xfrm>
            <a:off x="10045032" y="6947041"/>
            <a:ext cx="3678000" cy="0"/>
          </a:xfrm>
          <a:prstGeom prst="straightConnector1">
            <a:avLst/>
          </a:prstGeom>
          <a:noFill/>
          <a:ln cap="flat" cmpd="sng" w="9525">
            <a:solidFill>
              <a:schemeClr val="accent2"/>
            </a:solidFill>
            <a:prstDash val="solid"/>
            <a:round/>
            <a:headEnd len="sm" w="sm" type="none"/>
            <a:tailEnd len="med" w="med" type="oval"/>
          </a:ln>
        </p:spPr>
      </p:cxnSp>
      <p:sp>
        <p:nvSpPr>
          <p:cNvPr id="3029" name="Google Shape;3029;p49"/>
          <p:cNvSpPr txBox="1"/>
          <p:nvPr/>
        </p:nvSpPr>
        <p:spPr>
          <a:xfrm>
            <a:off x="13842800" y="2723632"/>
            <a:ext cx="3926400" cy="1496400"/>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Nunito Sans"/>
                <a:ea typeface="Nunito Sans"/>
                <a:cs typeface="Nunito Sans"/>
                <a:sym typeface="Nunito Sans"/>
              </a:rPr>
              <a:t>The tab previews the email sent to candidates with the survey.</a:t>
            </a:r>
            <a:endParaRPr b="0" i="0" sz="1800" u="none" cap="none" strike="noStrike">
              <a:solidFill>
                <a:srgbClr val="000000"/>
              </a:solidFill>
              <a:latin typeface="Nunito Sans"/>
              <a:ea typeface="Nunito Sans"/>
              <a:cs typeface="Nunito Sans"/>
              <a:sym typeface="Nunito Sans"/>
            </a:endParaRPr>
          </a:p>
        </p:txBody>
      </p:sp>
      <p:sp>
        <p:nvSpPr>
          <p:cNvPr id="3030" name="Google Shape;3030;p49"/>
          <p:cNvSpPr txBox="1"/>
          <p:nvPr/>
        </p:nvSpPr>
        <p:spPr>
          <a:xfrm>
            <a:off x="13842800" y="6564832"/>
            <a:ext cx="3989400" cy="1496400"/>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Nunito Sans"/>
                <a:ea typeface="Nunito Sans"/>
                <a:cs typeface="Nunito Sans"/>
                <a:sym typeface="Nunito Sans"/>
              </a:rPr>
              <a:t>There’s also a preview of the Candidate Survey questions. </a:t>
            </a:r>
            <a:endParaRPr b="0" i="0" sz="1800" u="none" cap="none" strike="noStrike">
              <a:solidFill>
                <a:srgbClr val="000000"/>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Nunito Sans"/>
                <a:ea typeface="Nunito Sans"/>
                <a:cs typeface="Nunito Sans"/>
                <a:sym typeface="Nunito Sans"/>
              </a:rPr>
              <a:t>These cannot be edited. </a:t>
            </a:r>
            <a:endParaRPr b="0" i="0" sz="1800" u="none" cap="none" strike="noStrike">
              <a:solidFill>
                <a:srgbClr val="000000"/>
              </a:solidFill>
              <a:latin typeface="Nunito Sans"/>
              <a:ea typeface="Nunito Sans"/>
              <a:cs typeface="Nunito Sans"/>
              <a:sym typeface="Nunito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3" name="Shape 2583"/>
        <p:cNvGrpSpPr/>
        <p:nvPr/>
      </p:nvGrpSpPr>
      <p:grpSpPr>
        <a:xfrm>
          <a:off x="0" y="0"/>
          <a:ext cx="0" cy="0"/>
          <a:chOff x="0" y="0"/>
          <a:chExt cx="0" cy="0"/>
        </a:xfrm>
      </p:grpSpPr>
      <p:sp>
        <p:nvSpPr>
          <p:cNvPr id="2584" name="Google Shape;2584;p5"/>
          <p:cNvSpPr txBox="1"/>
          <p:nvPr>
            <p:ph idx="4294967295" type="body"/>
          </p:nvPr>
        </p:nvSpPr>
        <p:spPr>
          <a:xfrm>
            <a:off x="586000" y="3377700"/>
            <a:ext cx="8115000" cy="6088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2200"/>
              <a:buNone/>
            </a:pPr>
            <a:r>
              <a:rPr lang="en" sz="3600"/>
              <a:t>With Greenhouse, we can see where all candidates are at any given time, set up alerts, and ensure we make great hires quickly.</a:t>
            </a:r>
            <a:endParaRPr sz="3600"/>
          </a:p>
          <a:p>
            <a:pPr indent="0" lvl="0" marL="0" rtl="0" algn="l">
              <a:lnSpc>
                <a:spcPct val="100000"/>
              </a:lnSpc>
              <a:spcBef>
                <a:spcPts val="0"/>
              </a:spcBef>
              <a:spcAft>
                <a:spcPts val="0"/>
              </a:spcAft>
              <a:buSzPts val="2200"/>
              <a:buNone/>
            </a:pPr>
            <a:r>
              <a:t/>
            </a:r>
            <a:endParaRPr sz="3600"/>
          </a:p>
          <a:p>
            <a:pPr indent="0" lvl="0" marL="0" rtl="0" algn="l">
              <a:lnSpc>
                <a:spcPct val="100000"/>
              </a:lnSpc>
              <a:spcBef>
                <a:spcPts val="0"/>
              </a:spcBef>
              <a:spcAft>
                <a:spcPts val="0"/>
              </a:spcAft>
              <a:buSzPts val="2200"/>
              <a:buNone/>
            </a:pPr>
            <a:r>
              <a:rPr lang="en" sz="3600"/>
              <a:t>Scorecards allow us to maintain a consistent interview process across all candidates and make more data-based decisions, thus creating better candidate experiences.</a:t>
            </a:r>
            <a:endParaRPr sz="3600"/>
          </a:p>
        </p:txBody>
      </p:sp>
      <p:sp>
        <p:nvSpPr>
          <p:cNvPr id="2585" name="Google Shape;2585;p5"/>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586" name="Google Shape;2586;p5"/>
          <p:cNvSpPr txBox="1"/>
          <p:nvPr>
            <p:ph type="title"/>
          </p:nvPr>
        </p:nvSpPr>
        <p:spPr>
          <a:xfrm>
            <a:off x="937250" y="2043302"/>
            <a:ext cx="71058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sz="6000"/>
              <a:t>All-in-one benefits</a:t>
            </a:r>
            <a:endParaRPr sz="6000"/>
          </a:p>
          <a:p>
            <a:pPr indent="0" lvl="0" marL="0" rtl="0" algn="l">
              <a:lnSpc>
                <a:spcPct val="100000"/>
              </a:lnSpc>
              <a:spcBef>
                <a:spcPts val="0"/>
              </a:spcBef>
              <a:spcAft>
                <a:spcPts val="0"/>
              </a:spcAft>
              <a:buSzPts val="3600"/>
              <a:buNone/>
            </a:pPr>
            <a:r>
              <a:t/>
            </a:r>
            <a:endParaRPr sz="6000"/>
          </a:p>
          <a:p>
            <a:pPr indent="0" lvl="0" marL="0" rtl="0" algn="l">
              <a:lnSpc>
                <a:spcPct val="100000"/>
              </a:lnSpc>
              <a:spcBef>
                <a:spcPts val="0"/>
              </a:spcBef>
              <a:spcAft>
                <a:spcPts val="0"/>
              </a:spcAft>
              <a:buSzPts val="3600"/>
              <a:buNone/>
            </a:pPr>
            <a:r>
              <a:t/>
            </a:r>
            <a:endParaRPr sz="6000"/>
          </a:p>
        </p:txBody>
      </p:sp>
      <p:sp>
        <p:nvSpPr>
          <p:cNvPr id="2587" name="Google Shape;2587;p5"/>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How does Greenhouse help us?</a:t>
            </a:r>
            <a:endParaRPr/>
          </a:p>
        </p:txBody>
      </p:sp>
      <p:sp>
        <p:nvSpPr>
          <p:cNvPr id="2588" name="Google Shape;2588;p5"/>
          <p:cNvSpPr txBox="1"/>
          <p:nvPr>
            <p:ph idx="2" type="body"/>
          </p:nvPr>
        </p:nvSpPr>
        <p:spPr>
          <a:xfrm>
            <a:off x="940750" y="4536450"/>
            <a:ext cx="7105800" cy="4579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2200"/>
              <a:buNone/>
            </a:pPr>
            <a:r>
              <a:rPr lang="en">
                <a:latin typeface="Merriweather"/>
                <a:ea typeface="Merriweather"/>
                <a:cs typeface="Merriweather"/>
                <a:sym typeface="Merriweather"/>
              </a:rPr>
              <a:t>Collaborative decision-making</a:t>
            </a:r>
            <a:r>
              <a:rPr b="1" lang="en"/>
              <a:t> </a:t>
            </a:r>
            <a:endParaRPr b="1"/>
          </a:p>
          <a:p>
            <a:pPr indent="0" lvl="0" marL="0" rtl="0" algn="l">
              <a:lnSpc>
                <a:spcPct val="100000"/>
              </a:lnSpc>
              <a:spcBef>
                <a:spcPts val="1000"/>
              </a:spcBef>
              <a:spcAft>
                <a:spcPts val="0"/>
              </a:spcAft>
              <a:buSzPts val="2200"/>
              <a:buNone/>
            </a:pPr>
            <a:r>
              <a:rPr lang="en" sz="1800"/>
              <a:t>Greenhouse makes it easy for leadership, managers and hiring teams to work together – we can see where all candidates are at any given time, and ensure we make great hires quickly.</a:t>
            </a:r>
            <a:br>
              <a:rPr lang="en" sz="1800"/>
            </a:br>
            <a:br>
              <a:rPr lang="en" sz="1800"/>
            </a:br>
            <a:endParaRPr sz="1800"/>
          </a:p>
          <a:p>
            <a:pPr indent="0" lvl="0" marL="0" rtl="0" algn="l">
              <a:lnSpc>
                <a:spcPct val="100000"/>
              </a:lnSpc>
              <a:spcBef>
                <a:spcPts val="1000"/>
              </a:spcBef>
              <a:spcAft>
                <a:spcPts val="0"/>
              </a:spcAft>
              <a:buSzPts val="2200"/>
              <a:buNone/>
            </a:pPr>
            <a:r>
              <a:rPr lang="en">
                <a:latin typeface="Merriweather"/>
                <a:ea typeface="Merriweather"/>
                <a:cs typeface="Merriweather"/>
                <a:sym typeface="Merriweather"/>
              </a:rPr>
              <a:t>Fair and equitable hiring</a:t>
            </a:r>
            <a:endParaRPr>
              <a:latin typeface="Merriweather"/>
              <a:ea typeface="Merriweather"/>
              <a:cs typeface="Merriweather"/>
              <a:sym typeface="Merriweather"/>
            </a:endParaRPr>
          </a:p>
          <a:p>
            <a:pPr indent="0" lvl="0" marL="0" rtl="0" algn="l">
              <a:lnSpc>
                <a:spcPct val="100000"/>
              </a:lnSpc>
              <a:spcBef>
                <a:spcPts val="1000"/>
              </a:spcBef>
              <a:spcAft>
                <a:spcPts val="0"/>
              </a:spcAft>
              <a:buSzPts val="2200"/>
              <a:buNone/>
            </a:pPr>
            <a:r>
              <a:rPr lang="en" sz="1800"/>
              <a:t>The platform is designed to address unconscious bias and promote inclusion at every step of the hiring process.</a:t>
            </a:r>
            <a:br>
              <a:rPr lang="en" sz="1800"/>
            </a:br>
            <a:br>
              <a:rPr lang="en" sz="1800"/>
            </a:br>
            <a:endParaRPr sz="1800"/>
          </a:p>
          <a:p>
            <a:pPr indent="0" lvl="0" marL="0" rtl="0" algn="l">
              <a:lnSpc>
                <a:spcPct val="100000"/>
              </a:lnSpc>
              <a:spcBef>
                <a:spcPts val="0"/>
              </a:spcBef>
              <a:spcAft>
                <a:spcPts val="0"/>
              </a:spcAft>
              <a:buSzPts val="2200"/>
              <a:buNone/>
            </a:pPr>
            <a:r>
              <a:rPr lang="en">
                <a:latin typeface="Merriweather"/>
                <a:ea typeface="Merriweather"/>
                <a:cs typeface="Merriweather"/>
                <a:sym typeface="Merriweather"/>
              </a:rPr>
              <a:t>Continuous improvement</a:t>
            </a:r>
            <a:endParaRPr>
              <a:latin typeface="Merriweather"/>
              <a:ea typeface="Merriweather"/>
              <a:cs typeface="Merriweather"/>
              <a:sym typeface="Merriweather"/>
            </a:endParaRPr>
          </a:p>
          <a:p>
            <a:pPr indent="0" lvl="0" marL="0" rtl="0" algn="l">
              <a:lnSpc>
                <a:spcPct val="100000"/>
              </a:lnSpc>
              <a:spcBef>
                <a:spcPts val="1000"/>
              </a:spcBef>
              <a:spcAft>
                <a:spcPts val="0"/>
              </a:spcAft>
              <a:buClr>
                <a:schemeClr val="dk1"/>
              </a:buClr>
              <a:buSzPts val="2200"/>
              <a:buFont typeface="Arial"/>
              <a:buNone/>
            </a:pPr>
            <a:r>
              <a:rPr lang="en" sz="1800"/>
              <a:t>Greenhouse allows us to maintain a consistent interview process across all candidates and make more data-based decisions.</a:t>
            </a:r>
            <a:endParaRPr sz="1800"/>
          </a:p>
          <a:p>
            <a:pPr indent="0" lvl="0" marL="0" rtl="0" algn="l">
              <a:lnSpc>
                <a:spcPct val="100000"/>
              </a:lnSpc>
              <a:spcBef>
                <a:spcPts val="0"/>
              </a:spcBef>
              <a:spcAft>
                <a:spcPts val="0"/>
              </a:spcAft>
              <a:buSzPts val="2200"/>
              <a:buNone/>
            </a:pPr>
            <a:r>
              <a:t/>
            </a:r>
            <a:endParaRPr sz="1600"/>
          </a:p>
          <a:p>
            <a:pPr indent="0" lvl="0" marL="0" rtl="0" algn="l">
              <a:lnSpc>
                <a:spcPct val="100000"/>
              </a:lnSpc>
              <a:spcBef>
                <a:spcPts val="0"/>
              </a:spcBef>
              <a:spcAft>
                <a:spcPts val="1000"/>
              </a:spcAft>
              <a:buSzPts val="2200"/>
              <a:buNone/>
            </a:pPr>
            <a:r>
              <a:t/>
            </a:r>
            <a:endParaRPr sz="16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4" name="Shape 3034"/>
        <p:cNvGrpSpPr/>
        <p:nvPr/>
      </p:nvGrpSpPr>
      <p:grpSpPr>
        <a:xfrm>
          <a:off x="0" y="0"/>
          <a:ext cx="0" cy="0"/>
          <a:chOff x="0" y="0"/>
          <a:chExt cx="0" cy="0"/>
        </a:xfrm>
      </p:grpSpPr>
      <p:sp>
        <p:nvSpPr>
          <p:cNvPr id="3035" name="Google Shape;3035;p50"/>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3036" name="Google Shape;3036;p50"/>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GDPR and data protection</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t/>
            </a:r>
            <a:endParaRPr/>
          </a:p>
        </p:txBody>
      </p:sp>
      <p:sp>
        <p:nvSpPr>
          <p:cNvPr id="3037" name="Google Shape;3037;p50"/>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sz="2200">
                <a:solidFill>
                  <a:schemeClr val="dk1"/>
                </a:solidFill>
              </a:rPr>
              <a:t>Site Admin functions</a:t>
            </a:r>
            <a:endParaRPr sz="2200">
              <a:solidFill>
                <a:schemeClr val="dk1"/>
              </a:solidFill>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sp>
        <p:nvSpPr>
          <p:cNvPr id="3038" name="Google Shape;3038;p50"/>
          <p:cNvSpPr txBox="1"/>
          <p:nvPr>
            <p:ph idx="2" type="body"/>
          </p:nvPr>
        </p:nvSpPr>
        <p:spPr>
          <a:xfrm>
            <a:off x="906300" y="3777850"/>
            <a:ext cx="4348200" cy="54258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sz="2100"/>
              <a:t>The </a:t>
            </a:r>
            <a:r>
              <a:rPr b="1" lang="en" sz="2100"/>
              <a:t>Privacy and Compliance </a:t>
            </a:r>
            <a:r>
              <a:rPr lang="en" sz="2100"/>
              <a:t>tab allows Site Admin to configure data privacy rules, including data retention periods. You can task a Data Protection Officer with deleting candidate data, as well as configure Consent Extension requests for extending a data retention period.</a:t>
            </a:r>
            <a:endParaRPr sz="2100"/>
          </a:p>
          <a:p>
            <a:pPr indent="0" lvl="0" marL="0" rtl="0" algn="l">
              <a:lnSpc>
                <a:spcPct val="125000"/>
              </a:lnSpc>
              <a:spcBef>
                <a:spcPts val="0"/>
              </a:spcBef>
              <a:spcAft>
                <a:spcPts val="0"/>
              </a:spcAft>
              <a:buSzPts val="2200"/>
              <a:buNone/>
            </a:pPr>
            <a:r>
              <a:t/>
            </a:r>
            <a:endParaRPr sz="2100"/>
          </a:p>
          <a:p>
            <a:pPr indent="0" lvl="0" marL="0" rtl="0" algn="l">
              <a:lnSpc>
                <a:spcPct val="125000"/>
              </a:lnSpc>
              <a:spcBef>
                <a:spcPts val="0"/>
              </a:spcBef>
              <a:spcAft>
                <a:spcPts val="0"/>
              </a:spcAft>
              <a:buSzPts val="2200"/>
              <a:buNone/>
            </a:pPr>
            <a:r>
              <a:rPr lang="en" sz="2100"/>
              <a:t>Always consult with your legal team when editing GDPR / data privacy settings!</a:t>
            </a:r>
            <a:endParaRPr sz="2100"/>
          </a:p>
          <a:p>
            <a:pPr indent="0" lvl="0" marL="0" rtl="0" algn="l">
              <a:lnSpc>
                <a:spcPct val="125000"/>
              </a:lnSpc>
              <a:spcBef>
                <a:spcPts val="0"/>
              </a:spcBef>
              <a:spcAft>
                <a:spcPts val="0"/>
              </a:spcAft>
              <a:buSzPts val="2200"/>
              <a:buNone/>
            </a:pPr>
            <a:r>
              <a:t/>
            </a:r>
            <a:endParaRPr sz="2100"/>
          </a:p>
          <a:p>
            <a:pPr indent="0" lvl="0" marL="0" rtl="0" algn="l">
              <a:lnSpc>
                <a:spcPct val="125000"/>
              </a:lnSpc>
              <a:spcBef>
                <a:spcPts val="0"/>
              </a:spcBef>
              <a:spcAft>
                <a:spcPts val="0"/>
              </a:spcAft>
              <a:buSzPts val="2200"/>
              <a:buNone/>
            </a:pPr>
            <a:r>
              <a:t/>
            </a:r>
            <a:endParaRPr sz="2100"/>
          </a:p>
          <a:p>
            <a:pPr indent="0" lvl="0" marL="0" rtl="0" algn="l">
              <a:lnSpc>
                <a:spcPct val="125000"/>
              </a:lnSpc>
              <a:spcBef>
                <a:spcPts val="0"/>
              </a:spcBef>
              <a:spcAft>
                <a:spcPts val="0"/>
              </a:spcAft>
              <a:buSzPts val="2200"/>
              <a:buNone/>
            </a:pPr>
            <a:r>
              <a:t/>
            </a:r>
            <a:endParaRPr sz="2100"/>
          </a:p>
          <a:p>
            <a:pPr indent="0" lvl="0" marL="0" rtl="0" algn="l">
              <a:lnSpc>
                <a:spcPct val="125000"/>
              </a:lnSpc>
              <a:spcBef>
                <a:spcPts val="0"/>
              </a:spcBef>
              <a:spcAft>
                <a:spcPts val="0"/>
              </a:spcAft>
              <a:buSzPts val="2200"/>
              <a:buNone/>
            </a:pPr>
            <a:r>
              <a:t/>
            </a:r>
            <a:endParaRPr sz="2100"/>
          </a:p>
          <a:p>
            <a:pPr indent="0" lvl="0" marL="0" rtl="0" algn="l">
              <a:lnSpc>
                <a:spcPct val="125000"/>
              </a:lnSpc>
              <a:spcBef>
                <a:spcPts val="0"/>
              </a:spcBef>
              <a:spcAft>
                <a:spcPts val="0"/>
              </a:spcAft>
              <a:buSzPts val="2200"/>
              <a:buNone/>
            </a:pPr>
            <a:r>
              <a:t/>
            </a:r>
            <a:endParaRPr sz="2100"/>
          </a:p>
          <a:p>
            <a:pPr indent="0" lvl="0" marL="0" rtl="0" algn="l">
              <a:lnSpc>
                <a:spcPct val="125000"/>
              </a:lnSpc>
              <a:spcBef>
                <a:spcPts val="0"/>
              </a:spcBef>
              <a:spcAft>
                <a:spcPts val="0"/>
              </a:spcAft>
              <a:buSzPts val="2200"/>
              <a:buNone/>
            </a:pPr>
            <a:r>
              <a:t/>
            </a:r>
            <a:endParaRPr sz="2100"/>
          </a:p>
          <a:p>
            <a:pPr indent="0" lvl="0" marL="0" rtl="0" algn="l">
              <a:lnSpc>
                <a:spcPct val="125000"/>
              </a:lnSpc>
              <a:spcBef>
                <a:spcPts val="0"/>
              </a:spcBef>
              <a:spcAft>
                <a:spcPts val="0"/>
              </a:spcAft>
              <a:buSzPts val="2200"/>
              <a:buNone/>
            </a:pPr>
            <a:r>
              <a:t/>
            </a:r>
            <a:endParaRPr sz="2100"/>
          </a:p>
          <a:p>
            <a:pPr indent="0" lvl="0" marL="0" rtl="0" algn="l">
              <a:lnSpc>
                <a:spcPct val="125000"/>
              </a:lnSpc>
              <a:spcBef>
                <a:spcPts val="0"/>
              </a:spcBef>
              <a:spcAft>
                <a:spcPts val="0"/>
              </a:spcAft>
              <a:buSzPts val="2200"/>
              <a:buNone/>
            </a:pPr>
            <a:r>
              <a:t/>
            </a:r>
            <a:endParaRPr sz="2100"/>
          </a:p>
          <a:p>
            <a:pPr indent="0" lvl="0" marL="0" rtl="0" algn="l">
              <a:lnSpc>
                <a:spcPct val="125000"/>
              </a:lnSpc>
              <a:spcBef>
                <a:spcPts val="0"/>
              </a:spcBef>
              <a:spcAft>
                <a:spcPts val="0"/>
              </a:spcAft>
              <a:buSzPts val="2200"/>
              <a:buNone/>
            </a:pPr>
            <a:r>
              <a:t/>
            </a:r>
            <a:endParaRPr sz="2100"/>
          </a:p>
          <a:p>
            <a:pPr indent="0" lvl="0" marL="0" rtl="0" algn="l">
              <a:lnSpc>
                <a:spcPct val="125000"/>
              </a:lnSpc>
              <a:spcBef>
                <a:spcPts val="0"/>
              </a:spcBef>
              <a:spcAft>
                <a:spcPts val="0"/>
              </a:spcAft>
              <a:buSzPts val="2200"/>
              <a:buNone/>
            </a:pPr>
            <a:r>
              <a:t/>
            </a:r>
            <a:endParaRPr sz="2100"/>
          </a:p>
          <a:p>
            <a:pPr indent="0" lvl="0" marL="0" rtl="0" algn="l">
              <a:lnSpc>
                <a:spcPct val="125000"/>
              </a:lnSpc>
              <a:spcBef>
                <a:spcPts val="0"/>
              </a:spcBef>
              <a:spcAft>
                <a:spcPts val="0"/>
              </a:spcAft>
              <a:buSzPts val="2200"/>
              <a:buNone/>
            </a:pPr>
            <a:r>
              <a:t/>
            </a:r>
            <a:endParaRPr sz="2100"/>
          </a:p>
          <a:p>
            <a:pPr indent="0" lvl="0" marL="0" rtl="0" algn="l">
              <a:lnSpc>
                <a:spcPct val="125000"/>
              </a:lnSpc>
              <a:spcBef>
                <a:spcPts val="0"/>
              </a:spcBef>
              <a:spcAft>
                <a:spcPts val="0"/>
              </a:spcAft>
              <a:buSzPts val="2200"/>
              <a:buNone/>
            </a:pPr>
            <a:r>
              <a:t/>
            </a:r>
            <a:endParaRPr sz="2100"/>
          </a:p>
        </p:txBody>
      </p:sp>
      <p:pic>
        <p:nvPicPr>
          <p:cNvPr id="3039" name="Google Shape;3039;p50"/>
          <p:cNvPicPr preferRelativeResize="0"/>
          <p:nvPr/>
        </p:nvPicPr>
        <p:blipFill rotWithShape="1">
          <a:blip r:embed="rId3">
            <a:alphaModFix/>
          </a:blip>
          <a:srcRect b="2919" l="987" r="2197" t="20056"/>
          <a:stretch/>
        </p:blipFill>
        <p:spPr>
          <a:xfrm>
            <a:off x="6653750" y="1555350"/>
            <a:ext cx="6080400" cy="2581200"/>
          </a:xfrm>
          <a:prstGeom prst="roundRect">
            <a:avLst>
              <a:gd fmla="val 1662" name="adj"/>
            </a:avLst>
          </a:prstGeom>
          <a:noFill/>
          <a:ln cap="flat" cmpd="sng" w="9525">
            <a:solidFill>
              <a:schemeClr val="dk2"/>
            </a:solidFill>
            <a:prstDash val="solid"/>
            <a:round/>
            <a:headEnd len="sm" w="sm" type="none"/>
            <a:tailEnd len="sm" w="sm" type="none"/>
          </a:ln>
        </p:spPr>
      </p:pic>
      <p:pic>
        <p:nvPicPr>
          <p:cNvPr id="3040" name="Google Shape;3040;p50"/>
          <p:cNvPicPr preferRelativeResize="0"/>
          <p:nvPr/>
        </p:nvPicPr>
        <p:blipFill rotWithShape="1">
          <a:blip r:embed="rId4">
            <a:alphaModFix/>
          </a:blip>
          <a:srcRect b="2651" l="988" r="1153" t="2642"/>
          <a:stretch/>
        </p:blipFill>
        <p:spPr>
          <a:xfrm>
            <a:off x="9417300" y="3251507"/>
            <a:ext cx="6145800" cy="3892800"/>
          </a:xfrm>
          <a:prstGeom prst="roundRect">
            <a:avLst>
              <a:gd fmla="val 1025" name="adj"/>
            </a:avLst>
          </a:prstGeom>
          <a:noFill/>
          <a:ln cap="flat" cmpd="sng" w="9525">
            <a:solidFill>
              <a:schemeClr val="dk2"/>
            </a:solidFill>
            <a:prstDash val="solid"/>
            <a:round/>
            <a:headEnd len="sm" w="sm" type="none"/>
            <a:tailEnd len="sm" w="sm" type="none"/>
          </a:ln>
        </p:spPr>
      </p:pic>
      <p:pic>
        <p:nvPicPr>
          <p:cNvPr id="3041" name="Google Shape;3041;p50"/>
          <p:cNvPicPr preferRelativeResize="0"/>
          <p:nvPr/>
        </p:nvPicPr>
        <p:blipFill rotWithShape="1">
          <a:blip r:embed="rId5">
            <a:alphaModFix/>
          </a:blip>
          <a:srcRect b="10416" l="978" r="1153" t="3129"/>
          <a:stretch/>
        </p:blipFill>
        <p:spPr>
          <a:xfrm>
            <a:off x="11341550" y="6406382"/>
            <a:ext cx="6145800" cy="2302800"/>
          </a:xfrm>
          <a:prstGeom prst="roundRect">
            <a:avLst>
              <a:gd fmla="val 2041" name="adj"/>
            </a:avLst>
          </a:prstGeom>
          <a:noFill/>
          <a:ln cap="flat" cmpd="sng" w="9525">
            <a:solidFill>
              <a:schemeClr val="dk2"/>
            </a:solidFill>
            <a:prstDash val="solid"/>
            <a:round/>
            <a:headEnd len="sm" w="sm" type="none"/>
            <a:tailEnd len="sm" w="sm" type="none"/>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5" name="Shape 3045"/>
        <p:cNvGrpSpPr/>
        <p:nvPr/>
      </p:nvGrpSpPr>
      <p:grpSpPr>
        <a:xfrm>
          <a:off x="0" y="0"/>
          <a:ext cx="0" cy="0"/>
          <a:chOff x="0" y="0"/>
          <a:chExt cx="0" cy="0"/>
        </a:xfrm>
      </p:grpSpPr>
      <p:sp>
        <p:nvSpPr>
          <p:cNvPr id="3046" name="Google Shape;3046;p51"/>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3047" name="Google Shape;3047;p51"/>
          <p:cNvSpPr txBox="1"/>
          <p:nvPr>
            <p:ph type="title"/>
          </p:nvPr>
        </p:nvSpPr>
        <p:spPr>
          <a:xfrm>
            <a:off x="916880" y="2063673"/>
            <a:ext cx="71058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Want to learn more?</a:t>
            </a:r>
            <a:endParaRPr/>
          </a:p>
        </p:txBody>
      </p:sp>
      <p:sp>
        <p:nvSpPr>
          <p:cNvPr id="3048" name="Google Shape;3048;p51"/>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More resources </a:t>
            </a:r>
            <a:endParaRPr/>
          </a:p>
        </p:txBody>
      </p:sp>
      <p:sp>
        <p:nvSpPr>
          <p:cNvPr id="3049" name="Google Shape;3049;p51"/>
          <p:cNvSpPr txBox="1"/>
          <p:nvPr>
            <p:ph idx="2" type="body"/>
          </p:nvPr>
        </p:nvSpPr>
        <p:spPr>
          <a:xfrm>
            <a:off x="940750" y="3198600"/>
            <a:ext cx="7258200" cy="5917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b="1" lang="en" sz="1800" u="sng">
                <a:solidFill>
                  <a:schemeClr val="hlink"/>
                </a:solidFill>
                <a:hlinkClick r:id="rId3"/>
              </a:rPr>
              <a:t>Greenhouse Support</a:t>
            </a:r>
            <a:r>
              <a:rPr lang="en" sz="1800"/>
              <a:t> </a:t>
            </a:r>
            <a:endParaRPr sz="1800"/>
          </a:p>
          <a:p>
            <a:pPr indent="0" lvl="0" marL="0" rtl="0" algn="l">
              <a:lnSpc>
                <a:spcPct val="125000"/>
              </a:lnSpc>
              <a:spcBef>
                <a:spcPts val="0"/>
              </a:spcBef>
              <a:spcAft>
                <a:spcPts val="0"/>
              </a:spcAft>
              <a:buSzPts val="2200"/>
              <a:buNone/>
            </a:pPr>
            <a:r>
              <a:rPr lang="en" sz="1800"/>
              <a:t>Search support documentation, find answers to common questions and browse helpful resources.</a:t>
            </a:r>
            <a:endParaRPr sz="1800"/>
          </a:p>
          <a:p>
            <a:pPr indent="0" lvl="0" marL="0" rtl="0" algn="l">
              <a:lnSpc>
                <a:spcPct val="125000"/>
              </a:lnSpc>
              <a:spcBef>
                <a:spcPts val="0"/>
              </a:spcBef>
              <a:spcAft>
                <a:spcPts val="0"/>
              </a:spcAft>
              <a:buSzPts val="2200"/>
              <a:buNone/>
            </a:pPr>
            <a:r>
              <a:t/>
            </a:r>
            <a:endParaRPr sz="1800"/>
          </a:p>
          <a:p>
            <a:pPr indent="0" lvl="0" marL="914400" rtl="0" algn="l">
              <a:lnSpc>
                <a:spcPct val="100000"/>
              </a:lnSpc>
              <a:spcBef>
                <a:spcPts val="0"/>
              </a:spcBef>
              <a:spcAft>
                <a:spcPts val="0"/>
              </a:spcAft>
              <a:buSzPts val="2200"/>
              <a:buNone/>
            </a:pPr>
            <a:r>
              <a:rPr lang="en" sz="1800">
                <a:solidFill>
                  <a:schemeClr val="lt1"/>
                </a:solidFill>
              </a:rPr>
              <a:t>Article:</a:t>
            </a:r>
            <a:r>
              <a:rPr lang="en" sz="1800">
                <a:solidFill>
                  <a:srgbClr val="000000"/>
                </a:solidFill>
              </a:rPr>
              <a:t> </a:t>
            </a:r>
            <a:r>
              <a:rPr lang="en" sz="1800" u="sng">
                <a:solidFill>
                  <a:schemeClr val="accent1"/>
                </a:solidFill>
                <a:hlinkClick r:id="rId4">
                  <a:extLst>
                    <a:ext uri="{A12FA001-AC4F-418D-AE19-62706E023703}">
                      <ahyp:hlinkClr val="tx"/>
                    </a:ext>
                  </a:extLst>
                </a:hlinkClick>
              </a:rPr>
              <a:t>Submit Referrals</a:t>
            </a:r>
            <a:r>
              <a:rPr lang="en" sz="1800">
                <a:solidFill>
                  <a:srgbClr val="000000"/>
                </a:solidFill>
              </a:rPr>
              <a:t>.</a:t>
            </a:r>
            <a:endParaRPr sz="1800">
              <a:solidFill>
                <a:srgbClr val="000000"/>
              </a:solidFill>
            </a:endParaRPr>
          </a:p>
          <a:p>
            <a:pPr indent="0" lvl="0" marL="914400" rtl="0" algn="l">
              <a:lnSpc>
                <a:spcPct val="100000"/>
              </a:lnSpc>
              <a:spcBef>
                <a:spcPts val="0"/>
              </a:spcBef>
              <a:spcAft>
                <a:spcPts val="0"/>
              </a:spcAft>
              <a:buSzPts val="2200"/>
              <a:buNone/>
            </a:pPr>
            <a:r>
              <a:rPr lang="en" sz="1800">
                <a:solidFill>
                  <a:schemeClr val="lt1"/>
                </a:solidFill>
              </a:rPr>
              <a:t>Article: </a:t>
            </a:r>
            <a:r>
              <a:rPr lang="en" sz="1800" u="sng">
                <a:solidFill>
                  <a:schemeClr val="accent1"/>
                </a:solidFill>
                <a:hlinkClick r:id="rId5">
                  <a:extLst>
                    <a:ext uri="{A12FA001-AC4F-418D-AE19-62706E023703}">
                      <ahyp:hlinkClr val="tx"/>
                    </a:ext>
                  </a:extLst>
                </a:hlinkClick>
              </a:rPr>
              <a:t>Post to Social Media</a:t>
            </a:r>
            <a:r>
              <a:rPr lang="en" sz="1800">
                <a:solidFill>
                  <a:srgbClr val="000000"/>
                </a:solidFill>
              </a:rPr>
              <a:t>.</a:t>
            </a:r>
            <a:endParaRPr sz="1800">
              <a:solidFill>
                <a:srgbClr val="000000"/>
              </a:solidFill>
            </a:endParaRPr>
          </a:p>
          <a:p>
            <a:pPr indent="0" lvl="0" marL="914400" rtl="0" algn="l">
              <a:lnSpc>
                <a:spcPct val="100000"/>
              </a:lnSpc>
              <a:spcBef>
                <a:spcPts val="0"/>
              </a:spcBef>
              <a:spcAft>
                <a:spcPts val="0"/>
              </a:spcAft>
              <a:buSzPts val="2200"/>
              <a:buNone/>
            </a:pPr>
            <a:r>
              <a:rPr lang="en" sz="1800">
                <a:solidFill>
                  <a:schemeClr val="lt1"/>
                </a:solidFill>
              </a:rPr>
              <a:t>Article:</a:t>
            </a:r>
            <a:r>
              <a:rPr lang="en" sz="1800">
                <a:solidFill>
                  <a:srgbClr val="000000"/>
                </a:solidFill>
              </a:rPr>
              <a:t> </a:t>
            </a:r>
            <a:r>
              <a:rPr lang="en" sz="1800" u="sng">
                <a:solidFill>
                  <a:schemeClr val="accent1"/>
                </a:solidFill>
                <a:hlinkClick r:id="rId6">
                  <a:extLst>
                    <a:ext uri="{A12FA001-AC4F-418D-AE19-62706E023703}">
                      <ahyp:hlinkClr val="tx"/>
                    </a:ext>
                  </a:extLst>
                </a:hlinkClick>
              </a:rPr>
              <a:t>Create a New Job</a:t>
            </a:r>
            <a:r>
              <a:rPr lang="en" sz="1800">
                <a:solidFill>
                  <a:srgbClr val="000000"/>
                </a:solidFill>
              </a:rPr>
              <a:t>.</a:t>
            </a:r>
            <a:endParaRPr sz="1800">
              <a:solidFill>
                <a:srgbClr val="000000"/>
              </a:solidFill>
            </a:endParaRPr>
          </a:p>
          <a:p>
            <a:pPr indent="0" lvl="0" marL="914400" rtl="0" algn="l">
              <a:lnSpc>
                <a:spcPct val="100000"/>
              </a:lnSpc>
              <a:spcBef>
                <a:spcPts val="0"/>
              </a:spcBef>
              <a:spcAft>
                <a:spcPts val="0"/>
              </a:spcAft>
              <a:buSzPts val="2200"/>
              <a:buNone/>
            </a:pPr>
            <a:r>
              <a:rPr lang="en" sz="1800">
                <a:solidFill>
                  <a:schemeClr val="lt1"/>
                </a:solidFill>
              </a:rPr>
              <a:t>Article:</a:t>
            </a:r>
            <a:r>
              <a:rPr lang="en" sz="1800">
                <a:solidFill>
                  <a:srgbClr val="000000"/>
                </a:solidFill>
              </a:rPr>
              <a:t> </a:t>
            </a:r>
            <a:r>
              <a:rPr lang="en" sz="1800" u="sng">
                <a:solidFill>
                  <a:schemeClr val="accent1"/>
                </a:solidFill>
                <a:hlinkClick r:id="rId7">
                  <a:extLst>
                    <a:ext uri="{A12FA001-AC4F-418D-AE19-62706E023703}">
                      <ahyp:hlinkClr val="tx"/>
                    </a:ext>
                  </a:extLst>
                </a:hlinkClick>
              </a:rPr>
              <a:t>Add a Hiring Manager Review Stage</a:t>
            </a:r>
            <a:r>
              <a:rPr lang="en" sz="1800">
                <a:solidFill>
                  <a:srgbClr val="000000"/>
                </a:solidFill>
              </a:rPr>
              <a:t>.</a:t>
            </a:r>
            <a:endParaRPr sz="1800">
              <a:solidFill>
                <a:srgbClr val="000000"/>
              </a:solidFill>
            </a:endParaRPr>
          </a:p>
          <a:p>
            <a:pPr indent="0" lvl="0" marL="914400" rtl="0" algn="l">
              <a:lnSpc>
                <a:spcPct val="100000"/>
              </a:lnSpc>
              <a:spcBef>
                <a:spcPts val="0"/>
              </a:spcBef>
              <a:spcAft>
                <a:spcPts val="0"/>
              </a:spcAft>
              <a:buSzPts val="2200"/>
              <a:buNone/>
            </a:pPr>
            <a:r>
              <a:rPr lang="en" sz="1800">
                <a:solidFill>
                  <a:schemeClr val="lt1"/>
                </a:solidFill>
              </a:rPr>
              <a:t>Article:</a:t>
            </a:r>
            <a:r>
              <a:rPr lang="en" sz="1800">
                <a:solidFill>
                  <a:srgbClr val="000000"/>
                </a:solidFill>
              </a:rPr>
              <a:t> </a:t>
            </a:r>
            <a:r>
              <a:rPr lang="en" sz="1800" u="sng">
                <a:solidFill>
                  <a:schemeClr val="accent1"/>
                </a:solidFill>
                <a:hlinkClick r:id="rId8">
                  <a:extLst>
                    <a:ext uri="{A12FA001-AC4F-418D-AE19-62706E023703}">
                      <ahyp:hlinkClr val="tx"/>
                    </a:ext>
                  </a:extLst>
                </a:hlinkClick>
              </a:rPr>
              <a:t>Add Offices and Departments</a:t>
            </a:r>
            <a:r>
              <a:rPr lang="en" sz="1800">
                <a:solidFill>
                  <a:srgbClr val="000000"/>
                </a:solidFill>
              </a:rPr>
              <a:t>.</a:t>
            </a:r>
            <a:endParaRPr sz="1800">
              <a:solidFill>
                <a:srgbClr val="000000"/>
              </a:solidFill>
            </a:endParaRPr>
          </a:p>
          <a:p>
            <a:pPr indent="0" lvl="0" marL="914400" rtl="0" algn="l">
              <a:lnSpc>
                <a:spcPct val="100000"/>
              </a:lnSpc>
              <a:spcBef>
                <a:spcPts val="0"/>
              </a:spcBef>
              <a:spcAft>
                <a:spcPts val="0"/>
              </a:spcAft>
              <a:buSzPts val="2200"/>
              <a:buNone/>
            </a:pPr>
            <a:r>
              <a:rPr lang="en" sz="1800">
                <a:solidFill>
                  <a:schemeClr val="lt1"/>
                </a:solidFill>
              </a:rPr>
              <a:t>Article: </a:t>
            </a:r>
            <a:r>
              <a:rPr lang="en" sz="1800" u="sng">
                <a:solidFill>
                  <a:schemeClr val="accent1"/>
                </a:solidFill>
                <a:hlinkClick r:id="rId9">
                  <a:extLst>
                    <a:ext uri="{A12FA001-AC4F-418D-AE19-62706E023703}">
                      <ahyp:hlinkClr val="tx"/>
                    </a:ext>
                  </a:extLst>
                </a:hlinkClick>
              </a:rPr>
              <a:t>Edit User Permission Level</a:t>
            </a:r>
            <a:r>
              <a:rPr lang="en" sz="1800">
                <a:solidFill>
                  <a:srgbClr val="000000"/>
                </a:solidFill>
              </a:rPr>
              <a:t>.</a:t>
            </a:r>
            <a:endParaRPr sz="1800">
              <a:solidFill>
                <a:srgbClr val="000000"/>
              </a:solidFill>
            </a:endParaRPr>
          </a:p>
          <a:p>
            <a:pPr indent="0" lvl="0" marL="914400" rtl="0" algn="l">
              <a:lnSpc>
                <a:spcPct val="100000"/>
              </a:lnSpc>
              <a:spcBef>
                <a:spcPts val="0"/>
              </a:spcBef>
              <a:spcAft>
                <a:spcPts val="0"/>
              </a:spcAft>
              <a:buSzPts val="2200"/>
              <a:buNone/>
            </a:pPr>
            <a:r>
              <a:rPr lang="en" sz="1800">
                <a:solidFill>
                  <a:schemeClr val="lt1"/>
                </a:solidFill>
              </a:rPr>
              <a:t>Article:</a:t>
            </a:r>
            <a:r>
              <a:rPr lang="en" sz="1800">
                <a:solidFill>
                  <a:srgbClr val="000000"/>
                </a:solidFill>
              </a:rPr>
              <a:t> </a:t>
            </a:r>
            <a:r>
              <a:rPr lang="en" sz="1800" u="sng">
                <a:solidFill>
                  <a:schemeClr val="accent1"/>
                </a:solidFill>
                <a:hlinkClick r:id="rId10">
                  <a:extLst>
                    <a:ext uri="{A12FA001-AC4F-418D-AE19-62706E023703}">
                      <ahyp:hlinkClr val="tx"/>
                    </a:ext>
                  </a:extLst>
                </a:hlinkClick>
              </a:rPr>
              <a:t>Configure Candidate Survey</a:t>
            </a:r>
            <a:r>
              <a:rPr lang="en" sz="1800">
                <a:solidFill>
                  <a:srgbClr val="000000"/>
                </a:solidFill>
              </a:rPr>
              <a:t>.</a:t>
            </a:r>
            <a:endParaRPr sz="1800">
              <a:solidFill>
                <a:schemeClr val="lt1"/>
              </a:solidFill>
            </a:endParaRPr>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t/>
            </a:r>
            <a:endParaRPr sz="1800"/>
          </a:p>
          <a:p>
            <a:pPr indent="0" lvl="0" marL="0" rtl="0" algn="l">
              <a:lnSpc>
                <a:spcPct val="125000"/>
              </a:lnSpc>
              <a:spcBef>
                <a:spcPts val="0"/>
              </a:spcBef>
              <a:spcAft>
                <a:spcPts val="0"/>
              </a:spcAft>
              <a:buSzPts val="2200"/>
              <a:buNone/>
            </a:pPr>
            <a:r>
              <a:rPr b="1" lang="en" sz="1800" u="sng">
                <a:solidFill>
                  <a:schemeClr val="hlink"/>
                </a:solidFill>
                <a:hlinkClick r:id="rId11"/>
              </a:rPr>
              <a:t>Learn Greenhouse</a:t>
            </a:r>
            <a:endParaRPr sz="1800">
              <a:solidFill>
                <a:schemeClr val="lt1"/>
              </a:solidFill>
            </a:endParaRPr>
          </a:p>
          <a:p>
            <a:pPr indent="0" lvl="0" marL="0" rtl="0" algn="l">
              <a:lnSpc>
                <a:spcPct val="125000"/>
              </a:lnSpc>
              <a:spcBef>
                <a:spcPts val="0"/>
              </a:spcBef>
              <a:spcAft>
                <a:spcPts val="0"/>
              </a:spcAft>
              <a:buSzPts val="2200"/>
              <a:buNone/>
            </a:pPr>
            <a:r>
              <a:rPr lang="en" sz="1800">
                <a:solidFill>
                  <a:schemeClr val="lt1"/>
                </a:solidFill>
              </a:rPr>
              <a:t>Your home for hiring best practices and product how-tos, helping you get the most out of Greenhouse – wherever you are.</a:t>
            </a:r>
            <a:endParaRPr sz="1800">
              <a:solidFill>
                <a:schemeClr val="lt1"/>
              </a:solidFill>
            </a:endParaRPr>
          </a:p>
          <a:p>
            <a:pPr indent="0" lvl="0" marL="0" rtl="0" algn="l">
              <a:lnSpc>
                <a:spcPct val="125000"/>
              </a:lnSpc>
              <a:spcBef>
                <a:spcPts val="0"/>
              </a:spcBef>
              <a:spcAft>
                <a:spcPts val="0"/>
              </a:spcAft>
              <a:buSzPts val="2200"/>
              <a:buNone/>
            </a:pPr>
            <a:r>
              <a:t/>
            </a:r>
            <a:endParaRPr sz="1800">
              <a:solidFill>
                <a:schemeClr val="lt1"/>
              </a:solidFill>
            </a:endParaRPr>
          </a:p>
          <a:p>
            <a:pPr indent="0" lvl="0" marL="914400" rtl="0" algn="l">
              <a:lnSpc>
                <a:spcPct val="125000"/>
              </a:lnSpc>
              <a:spcBef>
                <a:spcPts val="0"/>
              </a:spcBef>
              <a:spcAft>
                <a:spcPts val="0"/>
              </a:spcAft>
              <a:buSzPts val="2200"/>
              <a:buNone/>
            </a:pPr>
            <a:r>
              <a:rPr lang="en" sz="1800" u="sng">
                <a:solidFill>
                  <a:schemeClr val="hlink"/>
                </a:solidFill>
                <a:hlinkClick r:id="rId12"/>
              </a:rPr>
              <a:t>Content library</a:t>
            </a:r>
            <a:endParaRPr sz="1800">
              <a:solidFill>
                <a:schemeClr val="lt1"/>
              </a:solidFill>
            </a:endParaRPr>
          </a:p>
          <a:p>
            <a:pPr indent="0" lvl="0" marL="914400" rtl="0" algn="l">
              <a:lnSpc>
                <a:spcPct val="125000"/>
              </a:lnSpc>
              <a:spcBef>
                <a:spcPts val="0"/>
              </a:spcBef>
              <a:spcAft>
                <a:spcPts val="0"/>
              </a:spcAft>
              <a:buSzPts val="2200"/>
              <a:buNone/>
            </a:pPr>
            <a:r>
              <a:rPr lang="en" sz="1800" u="sng">
                <a:solidFill>
                  <a:schemeClr val="hlink"/>
                </a:solidFill>
                <a:hlinkClick r:id="rId13"/>
              </a:rPr>
              <a:t>Live training calendar</a:t>
            </a:r>
            <a:endParaRPr sz="1800">
              <a:solidFill>
                <a:schemeClr val="lt1"/>
              </a:solidFill>
            </a:endParaRPr>
          </a:p>
        </p:txBody>
      </p:sp>
      <p:pic>
        <p:nvPicPr>
          <p:cNvPr id="3050" name="Google Shape;3050;p51">
            <a:hlinkClick r:id="rId14"/>
          </p:cNvPr>
          <p:cNvPicPr preferRelativeResize="0"/>
          <p:nvPr/>
        </p:nvPicPr>
        <p:blipFill rotWithShape="1">
          <a:blip r:embed="rId15">
            <a:alphaModFix/>
          </a:blip>
          <a:srcRect b="0" l="0" r="0" t="0"/>
          <a:stretch/>
        </p:blipFill>
        <p:spPr>
          <a:xfrm>
            <a:off x="10437300" y="962350"/>
            <a:ext cx="6772200" cy="4051200"/>
          </a:xfrm>
          <a:prstGeom prst="roundRect">
            <a:avLst>
              <a:gd fmla="val 1113" name="adj"/>
            </a:avLst>
          </a:prstGeom>
          <a:noFill/>
          <a:ln cap="flat" cmpd="sng" w="9525">
            <a:solidFill>
              <a:schemeClr val="dk2"/>
            </a:solidFill>
            <a:prstDash val="solid"/>
            <a:round/>
            <a:headEnd len="sm" w="sm" type="none"/>
            <a:tailEnd len="sm" w="sm" type="none"/>
          </a:ln>
        </p:spPr>
      </p:pic>
      <p:pic>
        <p:nvPicPr>
          <p:cNvPr id="3051" name="Google Shape;3051;p51">
            <a:hlinkClick r:id="rId16"/>
          </p:cNvPr>
          <p:cNvPicPr preferRelativeResize="0"/>
          <p:nvPr/>
        </p:nvPicPr>
        <p:blipFill rotWithShape="1">
          <a:blip r:embed="rId17">
            <a:alphaModFix/>
          </a:blip>
          <a:srcRect b="0" l="0" r="0" t="0"/>
          <a:stretch/>
        </p:blipFill>
        <p:spPr>
          <a:xfrm>
            <a:off x="10437300" y="5269826"/>
            <a:ext cx="6772200" cy="3552000"/>
          </a:xfrm>
          <a:prstGeom prst="roundRect">
            <a:avLst>
              <a:gd fmla="val 1541" name="adj"/>
            </a:avLst>
          </a:prstGeom>
          <a:noFill/>
          <a:ln cap="flat" cmpd="sng" w="9525">
            <a:solidFill>
              <a:schemeClr val="dk2"/>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2" name="Shape 2592"/>
        <p:cNvGrpSpPr/>
        <p:nvPr/>
      </p:nvGrpSpPr>
      <p:grpSpPr>
        <a:xfrm>
          <a:off x="0" y="0"/>
          <a:ext cx="0" cy="0"/>
          <a:chOff x="0" y="0"/>
          <a:chExt cx="0" cy="0"/>
        </a:xfrm>
      </p:grpSpPr>
      <p:sp>
        <p:nvSpPr>
          <p:cNvPr id="2593" name="Google Shape;2593;p6"/>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594" name="Google Shape;2594;p6"/>
          <p:cNvSpPr txBox="1"/>
          <p:nvPr>
            <p:ph type="title"/>
          </p:nvPr>
        </p:nvSpPr>
        <p:spPr>
          <a:xfrm>
            <a:off x="937250" y="2043300"/>
            <a:ext cx="75822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sz="6000"/>
              <a:t>Structured  hiring, </a:t>
            </a:r>
            <a:endParaRPr sz="6000"/>
          </a:p>
          <a:p>
            <a:pPr indent="0" lvl="0" marL="0" rtl="0" algn="l">
              <a:lnSpc>
                <a:spcPct val="100000"/>
              </a:lnSpc>
              <a:spcBef>
                <a:spcPts val="0"/>
              </a:spcBef>
              <a:spcAft>
                <a:spcPts val="0"/>
              </a:spcAft>
              <a:buSzPts val="3600"/>
              <a:buNone/>
            </a:pPr>
            <a:r>
              <a:rPr lang="en" sz="6000"/>
              <a:t>from start to finish</a:t>
            </a:r>
            <a:endParaRPr sz="6000"/>
          </a:p>
          <a:p>
            <a:pPr indent="0" lvl="0" marL="0" rtl="0" algn="l">
              <a:lnSpc>
                <a:spcPct val="100000"/>
              </a:lnSpc>
              <a:spcBef>
                <a:spcPts val="0"/>
              </a:spcBef>
              <a:spcAft>
                <a:spcPts val="0"/>
              </a:spcAft>
              <a:buSzPts val="3600"/>
              <a:buNone/>
            </a:pPr>
            <a:r>
              <a:t/>
            </a:r>
            <a:endParaRPr sz="6000"/>
          </a:p>
          <a:p>
            <a:pPr indent="0" lvl="0" marL="0" rtl="0" algn="l">
              <a:lnSpc>
                <a:spcPct val="100000"/>
              </a:lnSpc>
              <a:spcBef>
                <a:spcPts val="0"/>
              </a:spcBef>
              <a:spcAft>
                <a:spcPts val="0"/>
              </a:spcAft>
              <a:buSzPts val="3600"/>
              <a:buNone/>
            </a:pPr>
            <a:r>
              <a:t/>
            </a:r>
            <a:endParaRPr sz="6000"/>
          </a:p>
        </p:txBody>
      </p:sp>
      <p:sp>
        <p:nvSpPr>
          <p:cNvPr id="2595" name="Google Shape;2595;p6"/>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What is structured hiring?</a:t>
            </a:r>
            <a:endParaRPr/>
          </a:p>
        </p:txBody>
      </p:sp>
      <p:sp>
        <p:nvSpPr>
          <p:cNvPr id="2596" name="Google Shape;2596;p6"/>
          <p:cNvSpPr txBox="1"/>
          <p:nvPr>
            <p:ph idx="2" type="body"/>
          </p:nvPr>
        </p:nvSpPr>
        <p:spPr>
          <a:xfrm>
            <a:off x="940750" y="4763500"/>
            <a:ext cx="7323600" cy="41394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Structured hiring is at the core of everything Greenhouse does. This methodic, measurable approach helps to define the role, requirements and attributes a successful candidate should have before a job is even posted – enabling internal alignment and confident decision-making. The result? Better hires.</a:t>
            </a:r>
            <a:endParaRPr/>
          </a:p>
          <a:p>
            <a:pPr indent="0" lvl="0" marL="0" rtl="0" algn="l">
              <a:lnSpc>
                <a:spcPct val="125000"/>
              </a:lnSpc>
              <a:spcBef>
                <a:spcPts val="0"/>
              </a:spcBef>
              <a:spcAft>
                <a:spcPts val="0"/>
              </a:spcAft>
              <a:buSzPts val="22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0" name="Shape 2600"/>
        <p:cNvGrpSpPr/>
        <p:nvPr/>
      </p:nvGrpSpPr>
      <p:grpSpPr>
        <a:xfrm>
          <a:off x="0" y="0"/>
          <a:ext cx="0" cy="0"/>
          <a:chOff x="0" y="0"/>
          <a:chExt cx="0" cy="0"/>
        </a:xfrm>
      </p:grpSpPr>
      <p:sp>
        <p:nvSpPr>
          <p:cNvPr id="2601" name="Google Shape;2601;p7"/>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602" name="Google Shape;2602;p7"/>
          <p:cNvSpPr txBox="1"/>
          <p:nvPr>
            <p:ph idx="1" type="subTitle"/>
          </p:nvPr>
        </p:nvSpPr>
        <p:spPr>
          <a:xfrm>
            <a:off x="906300" y="890050"/>
            <a:ext cx="73236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t/>
            </a:r>
            <a:endParaRPr/>
          </a:p>
        </p:txBody>
      </p:sp>
      <p:sp>
        <p:nvSpPr>
          <p:cNvPr id="2603" name="Google Shape;2603;p7"/>
          <p:cNvSpPr txBox="1"/>
          <p:nvPr>
            <p:ph type="title"/>
          </p:nvPr>
        </p:nvSpPr>
        <p:spPr>
          <a:xfrm>
            <a:off x="927255" y="2054771"/>
            <a:ext cx="8206800" cy="11550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Getting started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7" name="Shape 2607"/>
        <p:cNvGrpSpPr/>
        <p:nvPr/>
      </p:nvGrpSpPr>
      <p:grpSpPr>
        <a:xfrm>
          <a:off x="0" y="0"/>
          <a:ext cx="0" cy="0"/>
          <a:chOff x="0" y="0"/>
          <a:chExt cx="0" cy="0"/>
        </a:xfrm>
      </p:grpSpPr>
      <p:sp>
        <p:nvSpPr>
          <p:cNvPr id="2608" name="Google Shape;2608;p8"/>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609" name="Google Shape;2609;p8"/>
          <p:cNvSpPr txBox="1"/>
          <p:nvPr>
            <p:ph type="title"/>
          </p:nvPr>
        </p:nvSpPr>
        <p:spPr>
          <a:xfrm>
            <a:off x="10057250" y="2043302"/>
            <a:ext cx="71058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Log into Greenhouse</a:t>
            </a:r>
            <a:endParaRPr/>
          </a:p>
        </p:txBody>
      </p:sp>
      <p:sp>
        <p:nvSpPr>
          <p:cNvPr id="2610" name="Google Shape;2610;p8"/>
          <p:cNvSpPr txBox="1"/>
          <p:nvPr>
            <p:ph idx="1" type="body"/>
          </p:nvPr>
        </p:nvSpPr>
        <p:spPr>
          <a:xfrm>
            <a:off x="10060750" y="3198600"/>
            <a:ext cx="7577400" cy="5917200"/>
          </a:xfrm>
          <a:prstGeom prst="rect">
            <a:avLst/>
          </a:prstGeom>
          <a:noFill/>
          <a:ln>
            <a:noFill/>
          </a:ln>
        </p:spPr>
        <p:txBody>
          <a:bodyPr anchorCtr="0" anchor="t" bIns="182850" lIns="182850" spcFirstLastPara="1" rIns="182850" wrap="square" tIns="182850">
            <a:noAutofit/>
          </a:bodyPr>
          <a:lstStyle/>
          <a:p>
            <a:pPr indent="-584200" lvl="0" marL="914400" rtl="0" algn="l">
              <a:lnSpc>
                <a:spcPct val="125000"/>
              </a:lnSpc>
              <a:spcBef>
                <a:spcPts val="0"/>
              </a:spcBef>
              <a:spcAft>
                <a:spcPts val="0"/>
              </a:spcAft>
              <a:buSzPts val="2000"/>
              <a:buAutoNum type="arabicPeriod"/>
            </a:pPr>
            <a:r>
              <a:rPr lang="en" sz="2000"/>
              <a:t>Check your email for an invitation to Greenhouse</a:t>
            </a:r>
            <a:endParaRPr sz="2000"/>
          </a:p>
          <a:p>
            <a:pPr indent="-584200" lvl="0" marL="914400" rtl="0" algn="l">
              <a:lnSpc>
                <a:spcPct val="125000"/>
              </a:lnSpc>
              <a:spcBef>
                <a:spcPts val="0"/>
              </a:spcBef>
              <a:spcAft>
                <a:spcPts val="0"/>
              </a:spcAft>
              <a:buSzPts val="2000"/>
              <a:buAutoNum type="arabicPeriod"/>
            </a:pPr>
            <a:r>
              <a:rPr lang="en" sz="2000"/>
              <a:t>Navigate to </a:t>
            </a:r>
            <a:r>
              <a:rPr lang="en" sz="2000" u="sng">
                <a:solidFill>
                  <a:schemeClr val="hlink"/>
                </a:solidFill>
                <a:hlinkClick r:id="rId3"/>
              </a:rPr>
              <a:t>greenhouse.io</a:t>
            </a:r>
            <a:r>
              <a:rPr lang="en" sz="2000"/>
              <a:t> and select </a:t>
            </a:r>
            <a:r>
              <a:rPr b="1" lang="en" sz="2000"/>
              <a:t>Sign In</a:t>
            </a:r>
            <a:endParaRPr b="1" sz="2000"/>
          </a:p>
          <a:p>
            <a:pPr indent="-584200" lvl="0" marL="914400" rtl="0" algn="l">
              <a:lnSpc>
                <a:spcPct val="125000"/>
              </a:lnSpc>
              <a:spcBef>
                <a:spcPts val="0"/>
              </a:spcBef>
              <a:spcAft>
                <a:spcPts val="0"/>
              </a:spcAft>
              <a:buSzPts val="2000"/>
              <a:buAutoNum type="arabicPeriod"/>
            </a:pPr>
            <a:r>
              <a:rPr lang="en" sz="2000"/>
              <a:t>Enter the email and password from your invitation</a:t>
            </a:r>
            <a:endParaRPr sz="2000"/>
          </a:p>
          <a:p>
            <a:pPr indent="0" lvl="0" marL="0" rtl="0" algn="l">
              <a:lnSpc>
                <a:spcPct val="125000"/>
              </a:lnSpc>
              <a:spcBef>
                <a:spcPts val="0"/>
              </a:spcBef>
              <a:spcAft>
                <a:spcPts val="0"/>
              </a:spcAft>
              <a:buSzPts val="2200"/>
              <a:buNone/>
            </a:pPr>
            <a:r>
              <a:t/>
            </a:r>
            <a:endParaRPr sz="2000"/>
          </a:p>
          <a:p>
            <a:pPr indent="0" lvl="0" marL="0" rtl="0" algn="l">
              <a:lnSpc>
                <a:spcPct val="125000"/>
              </a:lnSpc>
              <a:spcBef>
                <a:spcPts val="0"/>
              </a:spcBef>
              <a:spcAft>
                <a:spcPts val="0"/>
              </a:spcAft>
              <a:buSzPts val="2200"/>
              <a:buNone/>
            </a:pPr>
            <a:r>
              <a:t/>
            </a:r>
            <a:endParaRPr sz="2000"/>
          </a:p>
        </p:txBody>
      </p:sp>
      <p:sp>
        <p:nvSpPr>
          <p:cNvPr id="2611" name="Google Shape;2611;p8"/>
          <p:cNvSpPr/>
          <p:nvPr/>
        </p:nvSpPr>
        <p:spPr>
          <a:xfrm>
            <a:off x="5923600" y="2057400"/>
            <a:ext cx="2754600" cy="2710800"/>
          </a:xfrm>
          <a:prstGeom prst="roundRect">
            <a:avLst>
              <a:gd fmla="val 2246" name="adj"/>
            </a:avLst>
          </a:prstGeom>
          <a:solidFill>
            <a:schemeClr val="lt1"/>
          </a:soli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Nunito Sans"/>
              <a:ea typeface="Nunito Sans"/>
              <a:cs typeface="Nunito Sans"/>
              <a:sym typeface="Nunito Sans"/>
            </a:endParaRPr>
          </a:p>
        </p:txBody>
      </p:sp>
      <p:pic>
        <p:nvPicPr>
          <p:cNvPr id="2612" name="Google Shape;2612;p8"/>
          <p:cNvPicPr preferRelativeResize="0"/>
          <p:nvPr/>
        </p:nvPicPr>
        <p:blipFill rotWithShape="1">
          <a:blip r:embed="rId4">
            <a:alphaModFix/>
          </a:blip>
          <a:srcRect b="0" l="0" r="0" t="0"/>
          <a:stretch/>
        </p:blipFill>
        <p:spPr>
          <a:xfrm>
            <a:off x="6040304" y="2145243"/>
            <a:ext cx="2599258" cy="2480883"/>
          </a:xfrm>
          <a:prstGeom prst="rect">
            <a:avLst/>
          </a:prstGeom>
          <a:noFill/>
          <a:ln>
            <a:noFill/>
          </a:ln>
        </p:spPr>
      </p:pic>
      <p:sp>
        <p:nvSpPr>
          <p:cNvPr id="2613" name="Google Shape;2613;p8"/>
          <p:cNvSpPr txBox="1"/>
          <p:nvPr>
            <p:ph idx="4294967295" type="subTitle"/>
          </p:nvPr>
        </p:nvSpPr>
        <p:spPr>
          <a:xfrm>
            <a:off x="10057250" y="890050"/>
            <a:ext cx="4348200" cy="585600"/>
          </a:xfrm>
          <a:prstGeom prst="rect">
            <a:avLst/>
          </a:prstGeom>
          <a:noFill/>
          <a:ln>
            <a:noFill/>
          </a:ln>
        </p:spPr>
        <p:txBody>
          <a:bodyPr anchorCtr="0" anchor="t" bIns="182850" lIns="182850" spcFirstLastPara="1" rIns="182850" wrap="square" tIns="182850">
            <a:noAutofit/>
          </a:bodyPr>
          <a:lstStyle/>
          <a:p>
            <a:pPr indent="0" lvl="0" marL="0" marR="0" rtl="0" algn="l">
              <a:lnSpc>
                <a:spcPct val="125000"/>
              </a:lnSpc>
              <a:spcBef>
                <a:spcPts val="0"/>
              </a:spcBef>
              <a:spcAft>
                <a:spcPts val="0"/>
              </a:spcAft>
              <a:buClr>
                <a:srgbClr val="15372C"/>
              </a:buClr>
              <a:buSzPts val="2200"/>
              <a:buFont typeface="Nunito Sans"/>
              <a:buNone/>
            </a:pPr>
            <a:r>
              <a:rPr b="0" i="0" lang="en" sz="2200" u="none" cap="none" strike="noStrike">
                <a:solidFill>
                  <a:srgbClr val="15372C"/>
                </a:solidFill>
                <a:latin typeface="Nunito Sans"/>
                <a:ea typeface="Nunito Sans"/>
                <a:cs typeface="Nunito Sans"/>
                <a:sym typeface="Nunito Sans"/>
              </a:rPr>
              <a:t>Getting started</a:t>
            </a:r>
            <a:endParaRPr b="0" i="0" sz="2200" u="none" cap="none" strike="noStrike">
              <a:solidFill>
                <a:srgbClr val="15372C"/>
              </a:solidFill>
              <a:latin typeface="Nunito Sans"/>
              <a:ea typeface="Nunito Sans"/>
              <a:cs typeface="Nunito Sans"/>
              <a:sym typeface="Nunito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7" name="Shape 2617"/>
        <p:cNvGrpSpPr/>
        <p:nvPr/>
      </p:nvGrpSpPr>
      <p:grpSpPr>
        <a:xfrm>
          <a:off x="0" y="0"/>
          <a:ext cx="0" cy="0"/>
          <a:chOff x="0" y="0"/>
          <a:chExt cx="0" cy="0"/>
        </a:xfrm>
      </p:grpSpPr>
      <p:sp>
        <p:nvSpPr>
          <p:cNvPr id="2618" name="Google Shape;2618;p9"/>
          <p:cNvSpPr txBox="1"/>
          <p:nvPr>
            <p:ph idx="12" type="sldNum"/>
          </p:nvPr>
        </p:nvSpPr>
        <p:spPr>
          <a:xfrm>
            <a:off x="17288009" y="9416551"/>
            <a:ext cx="633600" cy="729000"/>
          </a:xfrm>
          <a:prstGeom prst="rect">
            <a:avLst/>
          </a:prstGeom>
          <a:noFill/>
          <a:ln>
            <a:noFill/>
          </a:ln>
        </p:spPr>
        <p:txBody>
          <a:bodyPr anchorCtr="0" anchor="t" bIns="182850" lIns="182850" spcFirstLastPara="1" rIns="182850" wrap="square" tIns="18285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
        <p:nvSpPr>
          <p:cNvPr id="2619" name="Google Shape;2619;p9"/>
          <p:cNvSpPr txBox="1"/>
          <p:nvPr>
            <p:ph type="title"/>
          </p:nvPr>
        </p:nvSpPr>
        <p:spPr>
          <a:xfrm>
            <a:off x="937250" y="2043300"/>
            <a:ext cx="4348200" cy="886200"/>
          </a:xfrm>
          <a:prstGeom prst="rect">
            <a:avLst/>
          </a:prstGeom>
          <a:noFill/>
          <a:ln>
            <a:noFill/>
          </a:ln>
        </p:spPr>
        <p:txBody>
          <a:bodyPr anchorCtr="0" anchor="t" bIns="182850" lIns="182850" spcFirstLastPara="1" rIns="182850" wrap="square" tIns="182850">
            <a:noAutofit/>
          </a:bodyPr>
          <a:lstStyle/>
          <a:p>
            <a:pPr indent="0" lvl="0" marL="0" rtl="0" algn="l">
              <a:lnSpc>
                <a:spcPct val="100000"/>
              </a:lnSpc>
              <a:spcBef>
                <a:spcPts val="0"/>
              </a:spcBef>
              <a:spcAft>
                <a:spcPts val="0"/>
              </a:spcAft>
              <a:buSzPts val="3600"/>
              <a:buNone/>
            </a:pPr>
            <a:r>
              <a:rPr lang="en"/>
              <a:t>Task management</a:t>
            </a:r>
            <a:endParaRPr/>
          </a:p>
        </p:txBody>
      </p:sp>
      <p:sp>
        <p:nvSpPr>
          <p:cNvPr id="2620" name="Google Shape;2620;p9"/>
          <p:cNvSpPr txBox="1"/>
          <p:nvPr>
            <p:ph idx="1" type="subTitle"/>
          </p:nvPr>
        </p:nvSpPr>
        <p:spPr>
          <a:xfrm>
            <a:off x="906300" y="890050"/>
            <a:ext cx="4348200" cy="5856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Getting started</a:t>
            </a:r>
            <a:endParaRPr/>
          </a:p>
        </p:txBody>
      </p:sp>
      <p:sp>
        <p:nvSpPr>
          <p:cNvPr id="2621" name="Google Shape;2621;p9"/>
          <p:cNvSpPr txBox="1"/>
          <p:nvPr>
            <p:ph idx="2" type="body"/>
          </p:nvPr>
        </p:nvSpPr>
        <p:spPr>
          <a:xfrm>
            <a:off x="906300" y="3755050"/>
            <a:ext cx="4636800" cy="5917200"/>
          </a:xfrm>
          <a:prstGeom prst="rect">
            <a:avLst/>
          </a:prstGeom>
          <a:noFill/>
          <a:ln>
            <a:noFill/>
          </a:ln>
        </p:spPr>
        <p:txBody>
          <a:bodyPr anchorCtr="0" anchor="t" bIns="182850" lIns="182850" spcFirstLastPara="1" rIns="182850" wrap="square" tIns="182850">
            <a:noAutofit/>
          </a:bodyPr>
          <a:lstStyle/>
          <a:p>
            <a:pPr indent="0" lvl="0" marL="0" rtl="0" algn="l">
              <a:lnSpc>
                <a:spcPct val="125000"/>
              </a:lnSpc>
              <a:spcBef>
                <a:spcPts val="0"/>
              </a:spcBef>
              <a:spcAft>
                <a:spcPts val="0"/>
              </a:spcAft>
              <a:buSzPts val="2200"/>
              <a:buNone/>
            </a:pPr>
            <a:r>
              <a:rPr lang="en"/>
              <a:t>From your </a:t>
            </a:r>
            <a:r>
              <a:rPr b="1" lang="en"/>
              <a:t>dashboard,</a:t>
            </a:r>
            <a:r>
              <a:rPr lang="en"/>
              <a:t> you can manage all your tasks:</a:t>
            </a:r>
            <a:endParaRPr/>
          </a:p>
          <a:p>
            <a:pPr indent="0" lvl="0" marL="0" rtl="0" algn="l">
              <a:lnSpc>
                <a:spcPct val="125000"/>
              </a:lnSpc>
              <a:spcBef>
                <a:spcPts val="0"/>
              </a:spcBef>
              <a:spcAft>
                <a:spcPts val="0"/>
              </a:spcAft>
              <a:buSzPts val="2200"/>
              <a:buNone/>
            </a:pPr>
            <a:r>
              <a:t/>
            </a:r>
            <a:endParaRPr/>
          </a:p>
          <a:p>
            <a:pPr indent="-596900" lvl="0" marL="914400" rtl="0" algn="l">
              <a:lnSpc>
                <a:spcPct val="125000"/>
              </a:lnSpc>
              <a:spcBef>
                <a:spcPts val="0"/>
              </a:spcBef>
              <a:spcAft>
                <a:spcPts val="0"/>
              </a:spcAft>
              <a:buSzPts val="2200"/>
              <a:buAutoNum type="arabicPeriod"/>
            </a:pPr>
            <a:r>
              <a:rPr lang="en"/>
              <a:t>Upcoming interviews</a:t>
            </a:r>
            <a:endParaRPr/>
          </a:p>
          <a:p>
            <a:pPr indent="-596900" lvl="0" marL="914400" rtl="0" algn="l">
              <a:lnSpc>
                <a:spcPct val="125000"/>
              </a:lnSpc>
              <a:spcBef>
                <a:spcPts val="0"/>
              </a:spcBef>
              <a:spcAft>
                <a:spcPts val="0"/>
              </a:spcAft>
              <a:buSzPts val="2200"/>
              <a:buAutoNum type="arabicPeriod"/>
            </a:pPr>
            <a:r>
              <a:rPr lang="en"/>
              <a:t>Applications to review</a:t>
            </a:r>
            <a:endParaRPr/>
          </a:p>
          <a:p>
            <a:pPr indent="-596900" lvl="0" marL="914400" rtl="0" algn="l">
              <a:lnSpc>
                <a:spcPct val="125000"/>
              </a:lnSpc>
              <a:spcBef>
                <a:spcPts val="0"/>
              </a:spcBef>
              <a:spcAft>
                <a:spcPts val="0"/>
              </a:spcAft>
              <a:buSzPts val="2200"/>
              <a:buAutoNum type="arabicPeriod"/>
            </a:pPr>
            <a:r>
              <a:rPr lang="en"/>
              <a:t>Reminders</a:t>
            </a:r>
            <a:endParaRPr/>
          </a:p>
          <a:p>
            <a:pPr indent="-596900" lvl="0" marL="914400" rtl="0" algn="l">
              <a:lnSpc>
                <a:spcPct val="125000"/>
              </a:lnSpc>
              <a:spcBef>
                <a:spcPts val="0"/>
              </a:spcBef>
              <a:spcAft>
                <a:spcPts val="0"/>
              </a:spcAft>
              <a:buSzPts val="2200"/>
              <a:buAutoNum type="arabicPeriod"/>
            </a:pPr>
            <a:r>
              <a:rPr lang="en"/>
              <a:t>Tasks to be completed</a:t>
            </a:r>
            <a:endParaRPr/>
          </a:p>
          <a:p>
            <a:pPr indent="-596900" lvl="0" marL="914400" rtl="0" algn="l">
              <a:lnSpc>
                <a:spcPct val="125000"/>
              </a:lnSpc>
              <a:spcBef>
                <a:spcPts val="0"/>
              </a:spcBef>
              <a:spcAft>
                <a:spcPts val="0"/>
              </a:spcAft>
              <a:buSzPts val="2200"/>
              <a:buAutoNum type="arabicPeriod"/>
            </a:pPr>
            <a:r>
              <a:rPr lang="en"/>
              <a:t>Outstanding approvals</a:t>
            </a:r>
            <a:endParaRPr/>
          </a:p>
          <a:p>
            <a:pPr indent="-596900" lvl="0" marL="914400" rtl="0" algn="l">
              <a:lnSpc>
                <a:spcPct val="125000"/>
              </a:lnSpc>
              <a:spcBef>
                <a:spcPts val="0"/>
              </a:spcBef>
              <a:spcAft>
                <a:spcPts val="0"/>
              </a:spcAft>
              <a:buSzPts val="2200"/>
              <a:buAutoNum type="arabicPeriod"/>
            </a:pPr>
            <a:r>
              <a:rPr lang="en"/>
              <a:t>Reminders and people you’re following</a:t>
            </a:r>
            <a:endParaRPr/>
          </a:p>
          <a:p>
            <a:pPr indent="0" lvl="0" marL="91440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a:p>
            <a:pPr indent="0" lvl="0" marL="0" rtl="0" algn="l">
              <a:lnSpc>
                <a:spcPct val="125000"/>
              </a:lnSpc>
              <a:spcBef>
                <a:spcPts val="0"/>
              </a:spcBef>
              <a:spcAft>
                <a:spcPts val="0"/>
              </a:spcAft>
              <a:buSzPts val="2200"/>
              <a:buNone/>
            </a:pPr>
            <a:r>
              <a:t/>
            </a:r>
            <a:endParaRPr/>
          </a:p>
        </p:txBody>
      </p:sp>
      <p:pic>
        <p:nvPicPr>
          <p:cNvPr id="2622" name="Google Shape;2622;p9"/>
          <p:cNvPicPr preferRelativeResize="0"/>
          <p:nvPr/>
        </p:nvPicPr>
        <p:blipFill rotWithShape="1">
          <a:blip r:embed="rId3">
            <a:alphaModFix/>
          </a:blip>
          <a:srcRect b="-4412" l="-2045" r="-1785" t="-6475"/>
          <a:stretch/>
        </p:blipFill>
        <p:spPr>
          <a:xfrm>
            <a:off x="6619600" y="2572800"/>
            <a:ext cx="11128200" cy="5141400"/>
          </a:xfrm>
          <a:prstGeom prst="roundRect">
            <a:avLst>
              <a:gd fmla="val 1046" name="adj"/>
            </a:avLst>
          </a:prstGeom>
          <a:noFill/>
          <a:ln cap="flat" cmpd="sng" w="9525">
            <a:solidFill>
              <a:schemeClr val="dk2"/>
            </a:solidFill>
            <a:prstDash val="solid"/>
            <a:round/>
            <a:headEnd len="sm" w="sm" type="none"/>
            <a:tailEnd len="sm" w="sm" type="none"/>
          </a:ln>
        </p:spPr>
      </p:pic>
      <p:sp>
        <p:nvSpPr>
          <p:cNvPr id="2623" name="Google Shape;2623;p9"/>
          <p:cNvSpPr/>
          <p:nvPr/>
        </p:nvSpPr>
        <p:spPr>
          <a:xfrm>
            <a:off x="6885050" y="3970500"/>
            <a:ext cx="1395000" cy="420000"/>
          </a:xfrm>
          <a:prstGeom prst="rect">
            <a:avLst/>
          </a:prstGeom>
          <a:noFill/>
          <a:ln cap="flat" cmpd="sng" w="19050">
            <a:solidFill>
              <a:schemeClr val="accent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4" name="Google Shape;2624;p9"/>
          <p:cNvSpPr/>
          <p:nvPr/>
        </p:nvSpPr>
        <p:spPr>
          <a:xfrm>
            <a:off x="6885050" y="5151900"/>
            <a:ext cx="2177400" cy="420000"/>
          </a:xfrm>
          <a:prstGeom prst="rect">
            <a:avLst/>
          </a:prstGeom>
          <a:noFill/>
          <a:ln cap="flat" cmpd="sng" w="19050">
            <a:solidFill>
              <a:schemeClr val="accent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5" name="Google Shape;2625;p9"/>
          <p:cNvSpPr/>
          <p:nvPr/>
        </p:nvSpPr>
        <p:spPr>
          <a:xfrm>
            <a:off x="15043900" y="3970500"/>
            <a:ext cx="953400" cy="376200"/>
          </a:xfrm>
          <a:prstGeom prst="rect">
            <a:avLst/>
          </a:prstGeom>
          <a:noFill/>
          <a:ln cap="flat" cmpd="sng" w="19050">
            <a:solidFill>
              <a:schemeClr val="accent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6" name="Google Shape;2626;p9"/>
          <p:cNvSpPr/>
          <p:nvPr/>
        </p:nvSpPr>
        <p:spPr>
          <a:xfrm>
            <a:off x="15043900" y="6724950"/>
            <a:ext cx="1697400" cy="420000"/>
          </a:xfrm>
          <a:prstGeom prst="rect">
            <a:avLst/>
          </a:prstGeom>
          <a:noFill/>
          <a:ln cap="flat" cmpd="sng" w="19050">
            <a:solidFill>
              <a:schemeClr val="accent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Greenhouse brand theme">
  <a:themeElements>
    <a:clrScheme name="Simple Light">
      <a:dk1>
        <a:srgbClr val="15372C"/>
      </a:dk1>
      <a:lt1>
        <a:srgbClr val="FFFFFF"/>
      </a:lt1>
      <a:dk2>
        <a:srgbClr val="EFEFEF"/>
      </a:dk2>
      <a:lt2>
        <a:srgbClr val="008561"/>
      </a:lt2>
      <a:accent1>
        <a:srgbClr val="24A47F"/>
      </a:accent1>
      <a:accent2>
        <a:srgbClr val="FFA52E"/>
      </a:accent2>
      <a:accent3>
        <a:srgbClr val="FF6519"/>
      </a:accent3>
      <a:accent4>
        <a:srgbClr val="D8372A"/>
      </a:accent4>
      <a:accent5>
        <a:srgbClr val="3574D6"/>
      </a:accent5>
      <a:accent6>
        <a:srgbClr val="335247"/>
      </a:accent6>
      <a:hlink>
        <a:srgbClr val="24A47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reenhouse brand theme">
  <a:themeElements>
    <a:clrScheme name="Simple Light">
      <a:dk1>
        <a:srgbClr val="15372C"/>
      </a:dk1>
      <a:lt1>
        <a:srgbClr val="FFFFFF"/>
      </a:lt1>
      <a:dk2>
        <a:srgbClr val="EFEFEF"/>
      </a:dk2>
      <a:lt2>
        <a:srgbClr val="008561"/>
      </a:lt2>
      <a:accent1>
        <a:srgbClr val="24A47F"/>
      </a:accent1>
      <a:accent2>
        <a:srgbClr val="FFA52E"/>
      </a:accent2>
      <a:accent3>
        <a:srgbClr val="FF6519"/>
      </a:accent3>
      <a:accent4>
        <a:srgbClr val="D8372A"/>
      </a:accent4>
      <a:accent5>
        <a:srgbClr val="3574D6"/>
      </a:accent5>
      <a:accent6>
        <a:srgbClr val="335247"/>
      </a:accent6>
      <a:hlink>
        <a:srgbClr val="24A47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Greenhouse brand theme">
  <a:themeElements>
    <a:clrScheme name="Simple Light">
      <a:dk1>
        <a:srgbClr val="15372C"/>
      </a:dk1>
      <a:lt1>
        <a:srgbClr val="FFFFFF"/>
      </a:lt1>
      <a:dk2>
        <a:srgbClr val="EFEFEF"/>
      </a:dk2>
      <a:lt2>
        <a:srgbClr val="008561"/>
      </a:lt2>
      <a:accent1>
        <a:srgbClr val="24A47F"/>
      </a:accent1>
      <a:accent2>
        <a:srgbClr val="FFA52E"/>
      </a:accent2>
      <a:accent3>
        <a:srgbClr val="FF6519"/>
      </a:accent3>
      <a:accent4>
        <a:srgbClr val="D8372A"/>
      </a:accent4>
      <a:accent5>
        <a:srgbClr val="3574D6"/>
      </a:accent5>
      <a:accent6>
        <a:srgbClr val="335247"/>
      </a:accent6>
      <a:hlink>
        <a:srgbClr val="24A47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