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Merriweather" pitchFamily="2" charset="77"/>
      <p:regular r:id="rId29"/>
      <p:bold r:id="rId30"/>
      <p:italic r:id="rId31"/>
      <p:boldItalic r:id="rId32"/>
    </p:embeddedFont>
    <p:embeddedFont>
      <p:font typeface="Nunito Sans" pitchFamily="2" charset="77"/>
      <p:regular r:id="rId33"/>
      <p:bold r:id="rId34"/>
      <p:italic r:id="rId35"/>
      <p:boldItalic r:id="rId36"/>
    </p:embeddedFont>
    <p:embeddedFont>
      <p:font typeface="Nunito Sans Light"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p:restoredTop sz="94719"/>
  </p:normalViewPr>
  <p:slideViewPr>
    <p:cSldViewPr snapToGrid="0">
      <p:cViewPr varScale="1">
        <p:scale>
          <a:sx n="198" d="100"/>
          <a:sy n="198" d="100"/>
        </p:scale>
        <p:origin x="9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8a12c7d2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8a12c7d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5372C"/>
              </a:buClr>
              <a:buSzPts val="1100"/>
              <a:buFont typeface="Arial"/>
              <a:buNone/>
            </a:pPr>
            <a:r>
              <a:rPr lang="en" sz="1500" i="1">
                <a:solidFill>
                  <a:srgbClr val="222222"/>
                </a:solidFill>
                <a:latin typeface="Nunito Sans"/>
                <a:ea typeface="Nunito Sans"/>
                <a:cs typeface="Nunito Sans"/>
                <a:sym typeface="Nunito Sans"/>
              </a:rPr>
              <a:t>Customize this slide deck as needed!</a:t>
            </a:r>
            <a:endParaRPr sz="1400">
              <a:latin typeface="Nunito Sans"/>
              <a:ea typeface="Nunito Sans"/>
              <a:cs typeface="Nunito Sans"/>
              <a:sym typeface="Nunit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a12c7d2fa_0_4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a12c7d2fa_0_4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Referrals are an effective way to build your pipeline. Invest your team in why they should make referrals. If you have a referral program, discuss it here.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8a12c7d2fa_0_4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8a12c7d2fa_0_4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31b89dc8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31b89dc8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31b89dc82c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31b89dc82c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31b89dc82c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31b89dc82c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31b89dc82c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31b89dc82c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31b89dc82c_0_2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31b89dc82c_0_2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31b89dc82c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31b89dc82c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a12c7d2fa_0_5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a12c7d2fa_0_5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a12c7d2fa_0_5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a12c7d2fa_0_5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a12c7d2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a12c7d2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8a12c7d2fa_0_5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8a12c7d2fa_0_5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a12c7d2fa_0_5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8a12c7d2fa_0_5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a12c7d2f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a12c7d2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a12c7d2f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a12c7d2f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8a12c7d2f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8a12c7d2f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8a12c7d2fa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8a12c7d2f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In order to get the most out of your scorecards, describe any specific expectations you have of your interviewers here. Feel free to add or adjust your own best practices!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a12c7d2fa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8a12c7d2fa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a12c7d2fa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a12c7d2fa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a12c7d2fa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a12c7d2fa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a12c7d2fa_0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a12c7d2fa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TIP: Greenhouse will serve to emphasize standout candidates and reduce the quantity of candidates on-site, saving energy and time across teams. </a:t>
            </a:r>
            <a:endParaRPr sz="1200"/>
          </a:p>
          <a:p>
            <a:pPr marL="0" lvl="0" indent="0" algn="l" rtl="0">
              <a:spcBef>
                <a:spcPts val="0"/>
              </a:spcBef>
              <a:spcAft>
                <a:spcPts val="0"/>
              </a:spcAft>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a12c7d2fa_0_2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a12c7d2fa_0_2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a:t>
            </a:r>
            <a:endParaRPr/>
          </a:p>
          <a:p>
            <a:pPr marL="457200" lvl="0" indent="-298450" algn="l" rtl="0">
              <a:spcBef>
                <a:spcPts val="0"/>
              </a:spcBef>
              <a:spcAft>
                <a:spcPts val="0"/>
              </a:spcAft>
              <a:buSzPts val="1100"/>
              <a:buAutoNum type="arabicPeriod"/>
            </a:pPr>
            <a:r>
              <a:rPr lang="en" b="1"/>
              <a:t>Better outcomes</a:t>
            </a:r>
            <a:endParaRPr b="1"/>
          </a:p>
          <a:p>
            <a:pPr marL="914400" lvl="0" indent="-298450" algn="l" rtl="0">
              <a:spcBef>
                <a:spcPts val="0"/>
              </a:spcBef>
              <a:spcAft>
                <a:spcPts val="0"/>
              </a:spcAft>
              <a:buSzPts val="1100"/>
              <a:buChar char="●"/>
            </a:pPr>
            <a:r>
              <a:rPr lang="en"/>
              <a:t>Selects for long-term success, not just short-term needs</a:t>
            </a:r>
            <a:endParaRPr/>
          </a:p>
          <a:p>
            <a:pPr marL="914400" lvl="0" indent="-298450" algn="l" rtl="0">
              <a:spcBef>
                <a:spcPts val="0"/>
              </a:spcBef>
              <a:spcAft>
                <a:spcPts val="0"/>
              </a:spcAft>
              <a:buSzPts val="1100"/>
              <a:buChar char="●"/>
            </a:pPr>
            <a:r>
              <a:rPr lang="en"/>
              <a:t>Allows for evidence-based decisions</a:t>
            </a:r>
            <a:endParaRPr/>
          </a:p>
          <a:p>
            <a:pPr marL="914400" lvl="0" indent="-298450" algn="l" rtl="0">
              <a:spcBef>
                <a:spcPts val="0"/>
              </a:spcBef>
              <a:spcAft>
                <a:spcPts val="0"/>
              </a:spcAft>
              <a:buSzPts val="1100"/>
              <a:buChar char="●"/>
            </a:pPr>
            <a:r>
              <a:rPr lang="en"/>
              <a:t>Mitigates interviewer bias </a:t>
            </a:r>
            <a:endParaRPr/>
          </a:p>
          <a:p>
            <a:pPr marL="914400" lvl="0" indent="-298450" algn="l" rtl="0">
              <a:spcBef>
                <a:spcPts val="0"/>
              </a:spcBef>
              <a:spcAft>
                <a:spcPts val="0"/>
              </a:spcAft>
              <a:buSzPts val="1100"/>
              <a:buChar char="●"/>
            </a:pPr>
            <a:r>
              <a:rPr lang="en"/>
              <a:t>Enables consistent candidate evaluation</a:t>
            </a:r>
            <a:endParaRPr/>
          </a:p>
          <a:p>
            <a:pPr marL="914400" lvl="0" indent="-298450" algn="l" rtl="0">
              <a:spcBef>
                <a:spcPts val="0"/>
              </a:spcBef>
              <a:spcAft>
                <a:spcPts val="0"/>
              </a:spcAft>
              <a:buSzPts val="1100"/>
              <a:buChar char="●"/>
            </a:pPr>
            <a:r>
              <a:rPr lang="en"/>
              <a:t>Reduces redundancy and reduces total interview time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b="1"/>
              <a:t>Better experiences</a:t>
            </a:r>
            <a:endParaRPr b="1"/>
          </a:p>
          <a:p>
            <a:pPr marL="914400" lvl="0" indent="-298450" algn="l" rtl="0">
              <a:spcBef>
                <a:spcPts val="0"/>
              </a:spcBef>
              <a:spcAft>
                <a:spcPts val="0"/>
              </a:spcAft>
              <a:buSzPts val="1100"/>
              <a:buChar char="●"/>
            </a:pPr>
            <a:r>
              <a:rPr lang="en"/>
              <a:t>Candidates</a:t>
            </a:r>
            <a:endParaRPr/>
          </a:p>
          <a:p>
            <a:pPr marL="914400" lvl="0" indent="-298450" algn="l" rtl="0">
              <a:spcBef>
                <a:spcPts val="0"/>
              </a:spcBef>
              <a:spcAft>
                <a:spcPts val="0"/>
              </a:spcAft>
              <a:buSzPts val="1100"/>
              <a:buChar char="●"/>
            </a:pPr>
            <a:r>
              <a:rPr lang="en"/>
              <a:t>Recruiter</a:t>
            </a:r>
            <a:endParaRPr/>
          </a:p>
          <a:p>
            <a:pPr marL="914400" lvl="0" indent="-298450" algn="l" rtl="0">
              <a:spcBef>
                <a:spcPts val="0"/>
              </a:spcBef>
              <a:spcAft>
                <a:spcPts val="0"/>
              </a:spcAft>
              <a:buSzPts val="1100"/>
              <a:buChar char="●"/>
            </a:pPr>
            <a:r>
              <a:rPr lang="en"/>
              <a:t>Interviewers</a:t>
            </a:r>
            <a:endParaRPr/>
          </a:p>
          <a:p>
            <a:pPr marL="914400" lvl="0" indent="-298450" algn="l" rtl="0">
              <a:spcBef>
                <a:spcPts val="0"/>
              </a:spcBef>
              <a:spcAft>
                <a:spcPts val="0"/>
              </a:spcAft>
              <a:buSzPts val="1100"/>
              <a:buChar char="●"/>
            </a:pPr>
            <a:r>
              <a:rPr lang="en"/>
              <a:t>Hiring Managers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a12c7d2fa_0_2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a12c7d2fa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Greenhouse gives us the right technology, know-how and support to hire the best possible talent for our team.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a12c7d2fa_0_3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a12c7d2fa_0_3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Have your attendees access greenhouse.io on their laptops while in the session.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a12c7d2fa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a12c7d2fa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Email your users invitations prior to this training session!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a:buNone/>
              <a:defRPr sz="700">
                <a:solidFill>
                  <a:srgbClr val="15372C"/>
                </a:solidFill>
                <a:latin typeface="Nunito Sans"/>
                <a:ea typeface="Nunito Sans"/>
                <a:cs typeface="Nunito Sans"/>
                <a:sym typeface="Nunito Sans"/>
              </a:defRPr>
            </a:lvl1pPr>
            <a:lvl2pPr lvl="1">
              <a:buNone/>
              <a:defRPr sz="700">
                <a:solidFill>
                  <a:srgbClr val="15372C"/>
                </a:solidFill>
                <a:latin typeface="Nunito Sans"/>
                <a:ea typeface="Nunito Sans"/>
                <a:cs typeface="Nunito Sans"/>
                <a:sym typeface="Nunito Sans"/>
              </a:defRPr>
            </a:lvl2pPr>
            <a:lvl3pPr lvl="2">
              <a:buNone/>
              <a:defRPr sz="700">
                <a:solidFill>
                  <a:srgbClr val="15372C"/>
                </a:solidFill>
                <a:latin typeface="Nunito Sans"/>
                <a:ea typeface="Nunito Sans"/>
                <a:cs typeface="Nunito Sans"/>
                <a:sym typeface="Nunito Sans"/>
              </a:defRPr>
            </a:lvl3pPr>
            <a:lvl4pPr lvl="3">
              <a:buNone/>
              <a:defRPr sz="700">
                <a:solidFill>
                  <a:srgbClr val="15372C"/>
                </a:solidFill>
                <a:latin typeface="Nunito Sans"/>
                <a:ea typeface="Nunito Sans"/>
                <a:cs typeface="Nunito Sans"/>
                <a:sym typeface="Nunito Sans"/>
              </a:defRPr>
            </a:lvl4pPr>
            <a:lvl5pPr lvl="4">
              <a:buNone/>
              <a:defRPr sz="700">
                <a:solidFill>
                  <a:srgbClr val="15372C"/>
                </a:solidFill>
                <a:latin typeface="Nunito Sans"/>
                <a:ea typeface="Nunito Sans"/>
                <a:cs typeface="Nunito Sans"/>
                <a:sym typeface="Nunito Sans"/>
              </a:defRPr>
            </a:lvl5pPr>
            <a:lvl6pPr lvl="5">
              <a:buNone/>
              <a:defRPr sz="700">
                <a:solidFill>
                  <a:srgbClr val="15372C"/>
                </a:solidFill>
                <a:latin typeface="Nunito Sans"/>
                <a:ea typeface="Nunito Sans"/>
                <a:cs typeface="Nunito Sans"/>
                <a:sym typeface="Nunito Sans"/>
              </a:defRPr>
            </a:lvl6pPr>
            <a:lvl7pPr lvl="6">
              <a:buNone/>
              <a:defRPr sz="700">
                <a:solidFill>
                  <a:srgbClr val="15372C"/>
                </a:solidFill>
                <a:latin typeface="Nunito Sans"/>
                <a:ea typeface="Nunito Sans"/>
                <a:cs typeface="Nunito Sans"/>
                <a:sym typeface="Nunito Sans"/>
              </a:defRPr>
            </a:lvl7pPr>
            <a:lvl8pPr lvl="7">
              <a:buNone/>
              <a:defRPr sz="700">
                <a:solidFill>
                  <a:srgbClr val="15372C"/>
                </a:solidFill>
                <a:latin typeface="Nunito Sans"/>
                <a:ea typeface="Nunito Sans"/>
                <a:cs typeface="Nunito Sans"/>
                <a:sym typeface="Nunito Sans"/>
              </a:defRPr>
            </a:lvl8pPr>
            <a:lvl9pPr lvl="8">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 name="Google Shape;12;p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 name="Google Shape;13;p2"/>
          <p:cNvSpPr txBox="1">
            <a:spLocks noGrp="1"/>
          </p:cNvSpPr>
          <p:nvPr>
            <p:ph type="body" idx="2"/>
          </p:nvPr>
        </p:nvSpPr>
        <p:spPr>
          <a:xfrm>
            <a:off x="461828" y="1599300"/>
            <a:ext cx="59325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 name="Google Shape;14;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text -- larger font">
  <p:cSld name="TITLE_1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66" name="Google Shape;66;p1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1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68" name="Google Shape;68;p11"/>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9" name="Google Shape;69;p11"/>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70" name="Google Shape;70;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text -- big headline 2">
  <p:cSld name="TITLE_1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12"/>
          <p:cNvSpPr txBox="1">
            <a:spLocks noGrp="1"/>
          </p:cNvSpPr>
          <p:nvPr>
            <p:ph type="body" idx="2"/>
          </p:nvPr>
        </p:nvSpPr>
        <p:spPr>
          <a:xfrm>
            <a:off x="4695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75" name="Google Shape;75;p1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76" name="Google Shape;76;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evergreen">
  <p:cSld name="TITLE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0" name="Google Shape;80;p1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1" name="Google Shape;81;p13"/>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82" name="Google Shape;82;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evergreen larger font">
  <p:cSld name="TITLE_1_1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4"/>
          <p:cNvSpPr txBox="1">
            <a:spLocks noGrp="1"/>
          </p:cNvSpPr>
          <p:nvPr>
            <p:ph type="title"/>
          </p:nvPr>
        </p:nvSpPr>
        <p:spPr>
          <a:xfrm>
            <a:off x="468625" y="1021650"/>
            <a:ext cx="8217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6" name="Google Shape;86;p1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7" name="Google Shape;87;p14"/>
          <p:cNvSpPr txBox="1">
            <a:spLocks noGrp="1"/>
          </p:cNvSpPr>
          <p:nvPr>
            <p:ph type="body" idx="2"/>
          </p:nvPr>
        </p:nvSpPr>
        <p:spPr>
          <a:xfrm>
            <a:off x="470375" y="1751700"/>
            <a:ext cx="59238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88" name="Google Shape;88;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 white">
  <p:cSld name="TITLE_1_1_2_3">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5944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1" name="Google Shape;91;p1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5"/>
          <p:cNvSpPr txBox="1">
            <a:spLocks noGrp="1"/>
          </p:cNvSpPr>
          <p:nvPr>
            <p:ph type="body" idx="2"/>
          </p:nvPr>
        </p:nvSpPr>
        <p:spPr>
          <a:xfrm>
            <a:off x="460615"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3" name="Google Shape;93;p1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95" name="Google Shape;95;p15"/>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6" name="Google Shape;96;p15"/>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7" name="Google Shape;97;p15"/>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8" name="Google Shape;98;p15"/>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 evergreen">
  <p:cSld name="TITLE_AND_BODY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68625"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1" name="Google Shape;101;p1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102" name="Google Shape;102;p16"/>
          <p:cNvSpPr txBox="1">
            <a:spLocks noGrp="1"/>
          </p:cNvSpPr>
          <p:nvPr>
            <p:ph type="body" idx="2"/>
          </p:nvPr>
        </p:nvSpPr>
        <p:spPr>
          <a:xfrm>
            <a:off x="469800"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3" name="Google Shape;103;p16"/>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4" name="Google Shape;104;p16"/>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5" name="Google Shape;105;p16"/>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6" name="Google Shape;106;p16"/>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7" name="Google Shape;107;p1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 -- white with headline">
  <p:cSld name="TITLE_1_1_2_3_1">
    <p:spTree>
      <p:nvGrpSpPr>
        <p:cNvPr id="1" name="Shape 109"/>
        <p:cNvGrpSpPr/>
        <p:nvPr/>
      </p:nvGrpSpPr>
      <p:grpSpPr>
        <a:xfrm>
          <a:off x="0" y="0"/>
          <a:ext cx="0" cy="0"/>
          <a:chOff x="0" y="0"/>
          <a:chExt cx="0" cy="0"/>
        </a:xfrm>
      </p:grpSpPr>
      <p:sp>
        <p:nvSpPr>
          <p:cNvPr id="110" name="Google Shape;110;p1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 name="Google Shape;111;p1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13" name="Google Shape;113;p1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14" name="Google Shape;114;p17"/>
          <p:cNvSpPr txBox="1">
            <a:spLocks noGrp="1"/>
          </p:cNvSpPr>
          <p:nvPr>
            <p:ph type="body" idx="2"/>
          </p:nvPr>
        </p:nvSpPr>
        <p:spPr>
          <a:xfrm>
            <a:off x="469800"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5" name="Google Shape;115;p17"/>
          <p:cNvSpPr txBox="1">
            <a:spLocks noGrp="1"/>
          </p:cNvSpPr>
          <p:nvPr>
            <p:ph type="body" idx="3"/>
          </p:nvPr>
        </p:nvSpPr>
        <p:spPr>
          <a:xfrm>
            <a:off x="3356627"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6" name="Google Shape;116;p17"/>
          <p:cNvSpPr txBox="1">
            <a:spLocks noGrp="1"/>
          </p:cNvSpPr>
          <p:nvPr>
            <p:ph type="body" idx="4"/>
          </p:nvPr>
        </p:nvSpPr>
        <p:spPr>
          <a:xfrm>
            <a:off x="6244646"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text 3">
  <p:cSld name="TITLE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1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0" name="Google Shape;120;p1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 name="Google Shape;121;p1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22" name="Google Shape;122;p18"/>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3" name="Google Shape;123;p18"/>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24" name="Google Shape;124;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text 4">
  <p:cSld name="TITLE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1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8" name="Google Shape;128;p1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9" name="Google Shape;129;p1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30" name="Google Shape;130;p19"/>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1" name="Google Shape;131;p19"/>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32" name="Google Shape;13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lit text -- grey larger font">
  <p:cSld name="TITLE_2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6" name="Google Shape;136;p2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7" name="Google Shape;137;p2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138" name="Google Shape;138;p2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9" name="Google Shape;139;p2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140" name="Google Shape;14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white title">
  <p:cSld name="TITLE_9">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atin typeface="Nunito Sans"/>
                <a:ea typeface="Nunito Sans"/>
                <a:cs typeface="Nunito Sans"/>
                <a:sym typeface="Nunito Sans"/>
              </a:defRPr>
            </a:lvl2pPr>
            <a:lvl3pPr lvl="2" rtl="0">
              <a:spcBef>
                <a:spcPts val="0"/>
              </a:spcBef>
              <a:spcAft>
                <a:spcPts val="0"/>
              </a:spcAft>
              <a:buNone/>
              <a:defRPr sz="2400">
                <a:latin typeface="Nunito Sans"/>
                <a:ea typeface="Nunito Sans"/>
                <a:cs typeface="Nunito Sans"/>
                <a:sym typeface="Nunito Sans"/>
              </a:defRPr>
            </a:lvl3pPr>
            <a:lvl4pPr lvl="3" rtl="0">
              <a:spcBef>
                <a:spcPts val="0"/>
              </a:spcBef>
              <a:spcAft>
                <a:spcPts val="0"/>
              </a:spcAft>
              <a:buNone/>
              <a:defRPr sz="2400">
                <a:latin typeface="Nunito Sans"/>
                <a:ea typeface="Nunito Sans"/>
                <a:cs typeface="Nunito Sans"/>
                <a:sym typeface="Nunito Sans"/>
              </a:defRPr>
            </a:lvl4pPr>
            <a:lvl5pPr lvl="4" rtl="0">
              <a:spcBef>
                <a:spcPts val="0"/>
              </a:spcBef>
              <a:spcAft>
                <a:spcPts val="0"/>
              </a:spcAft>
              <a:buNone/>
              <a:defRPr sz="2400">
                <a:latin typeface="Nunito Sans"/>
                <a:ea typeface="Nunito Sans"/>
                <a:cs typeface="Nunito Sans"/>
                <a:sym typeface="Nunito Sans"/>
              </a:defRPr>
            </a:lvl5pPr>
            <a:lvl6pPr lvl="5" rtl="0">
              <a:spcBef>
                <a:spcPts val="0"/>
              </a:spcBef>
              <a:spcAft>
                <a:spcPts val="0"/>
              </a:spcAft>
              <a:buNone/>
              <a:defRPr sz="2400">
                <a:latin typeface="Nunito Sans"/>
                <a:ea typeface="Nunito Sans"/>
                <a:cs typeface="Nunito Sans"/>
                <a:sym typeface="Nunito Sans"/>
              </a:defRPr>
            </a:lvl6pPr>
            <a:lvl7pPr lvl="6" rtl="0">
              <a:spcBef>
                <a:spcPts val="0"/>
              </a:spcBef>
              <a:spcAft>
                <a:spcPts val="0"/>
              </a:spcAft>
              <a:buNone/>
              <a:defRPr sz="2400">
                <a:latin typeface="Nunito Sans"/>
                <a:ea typeface="Nunito Sans"/>
                <a:cs typeface="Nunito Sans"/>
                <a:sym typeface="Nunito Sans"/>
              </a:defRPr>
            </a:lvl7pPr>
            <a:lvl8pPr lvl="7" rtl="0">
              <a:spcBef>
                <a:spcPts val="0"/>
              </a:spcBef>
              <a:spcAft>
                <a:spcPts val="0"/>
              </a:spcAft>
              <a:buNone/>
              <a:defRPr sz="2400">
                <a:latin typeface="Nunito Sans"/>
                <a:ea typeface="Nunito Sans"/>
                <a:cs typeface="Nunito Sans"/>
                <a:sym typeface="Nunito Sans"/>
              </a:defRPr>
            </a:lvl8pPr>
            <a:lvl9pPr lvl="8" rtl="0">
              <a:spcBef>
                <a:spcPts val="0"/>
              </a:spcBef>
              <a:spcAft>
                <a:spcPts val="0"/>
              </a:spcAft>
              <a:buNone/>
              <a:defRPr sz="2400">
                <a:latin typeface="Nunito Sans"/>
                <a:ea typeface="Nunito Sans"/>
                <a:cs typeface="Nunito Sans"/>
                <a:sym typeface="Nunito Sans"/>
              </a:defRPr>
            </a:lvl9pPr>
          </a:lstStyle>
          <a:p>
            <a:endParaRPr/>
          </a:p>
        </p:txBody>
      </p:sp>
      <p:pic>
        <p:nvPicPr>
          <p:cNvPr id="18" name="Google Shape;18;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duct screenshot -- text right">
  <p:cSld name="TITLE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2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4" name="Google Shape;144;p2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5" name="Google Shape;145;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duct screenshot -- text left">
  <p:cSld name="TITLE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9" name="Google Shape;149;p2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0" name="Google Shape;150;p22"/>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51" name="Google Shape;151;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oduct screenshot -- whole page">
  <p:cSld name="TITLE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4" name="Google Shape;15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 green">
  <p:cSld name="TITLE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58" name="Google Shape;158;p24"/>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59" name="Google Shape;159;p24"/>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a:spcBef>
                <a:spcPts val="0"/>
              </a:spcBef>
              <a:spcAft>
                <a:spcPts val="0"/>
              </a:spcAft>
              <a:buNone/>
              <a:defRPr sz="2400">
                <a:solidFill>
                  <a:srgbClr val="FFFFFF"/>
                </a:solidFill>
              </a:defRPr>
            </a:lvl1pPr>
            <a:lvl2pPr lvl="1">
              <a:spcBef>
                <a:spcPts val="0"/>
              </a:spcBef>
              <a:spcAft>
                <a:spcPts val="0"/>
              </a:spcAft>
              <a:buNone/>
              <a:defRPr>
                <a:latin typeface="Nunito Sans"/>
                <a:ea typeface="Nunito Sans"/>
                <a:cs typeface="Nunito Sans"/>
                <a:sym typeface="Nunito Sans"/>
              </a:defRPr>
            </a:lvl2pPr>
            <a:lvl3pPr lvl="2">
              <a:spcBef>
                <a:spcPts val="0"/>
              </a:spcBef>
              <a:spcAft>
                <a:spcPts val="0"/>
              </a:spcAft>
              <a:buNone/>
              <a:defRPr>
                <a:latin typeface="Nunito Sans"/>
                <a:ea typeface="Nunito Sans"/>
                <a:cs typeface="Nunito Sans"/>
                <a:sym typeface="Nunito Sans"/>
              </a:defRPr>
            </a:lvl3pPr>
            <a:lvl4pPr lvl="3">
              <a:spcBef>
                <a:spcPts val="0"/>
              </a:spcBef>
              <a:spcAft>
                <a:spcPts val="0"/>
              </a:spcAft>
              <a:buNone/>
              <a:defRPr>
                <a:latin typeface="Nunito Sans"/>
                <a:ea typeface="Nunito Sans"/>
                <a:cs typeface="Nunito Sans"/>
                <a:sym typeface="Nunito Sans"/>
              </a:defRPr>
            </a:lvl4pPr>
            <a:lvl5pPr lvl="4">
              <a:spcBef>
                <a:spcPts val="0"/>
              </a:spcBef>
              <a:spcAft>
                <a:spcPts val="0"/>
              </a:spcAft>
              <a:buNone/>
              <a:defRPr>
                <a:latin typeface="Nunito Sans"/>
                <a:ea typeface="Nunito Sans"/>
                <a:cs typeface="Nunito Sans"/>
                <a:sym typeface="Nunito Sans"/>
              </a:defRPr>
            </a:lvl5pPr>
            <a:lvl6pPr lvl="5">
              <a:spcBef>
                <a:spcPts val="0"/>
              </a:spcBef>
              <a:spcAft>
                <a:spcPts val="0"/>
              </a:spcAft>
              <a:buNone/>
              <a:defRPr>
                <a:latin typeface="Nunito Sans"/>
                <a:ea typeface="Nunito Sans"/>
                <a:cs typeface="Nunito Sans"/>
                <a:sym typeface="Nunito Sans"/>
              </a:defRPr>
            </a:lvl6pPr>
            <a:lvl7pPr lvl="6">
              <a:spcBef>
                <a:spcPts val="0"/>
              </a:spcBef>
              <a:spcAft>
                <a:spcPts val="0"/>
              </a:spcAft>
              <a:buNone/>
              <a:defRPr>
                <a:latin typeface="Nunito Sans"/>
                <a:ea typeface="Nunito Sans"/>
                <a:cs typeface="Nunito Sans"/>
                <a:sym typeface="Nunito Sans"/>
              </a:defRPr>
            </a:lvl7pPr>
            <a:lvl8pPr lvl="7">
              <a:spcBef>
                <a:spcPts val="0"/>
              </a:spcBef>
              <a:spcAft>
                <a:spcPts val="0"/>
              </a:spcAft>
              <a:buNone/>
              <a:defRPr>
                <a:latin typeface="Nunito Sans"/>
                <a:ea typeface="Nunito Sans"/>
                <a:cs typeface="Nunito Sans"/>
                <a:sym typeface="Nunito Sans"/>
              </a:defRPr>
            </a:lvl8pPr>
            <a:lvl9pPr lvl="8">
              <a:spcBef>
                <a:spcPts val="0"/>
              </a:spcBef>
              <a:spcAft>
                <a:spcPts val="0"/>
              </a:spcAft>
              <a:buNone/>
              <a:defRPr>
                <a:latin typeface="Nunito Sans"/>
                <a:ea typeface="Nunito Sans"/>
                <a:cs typeface="Nunito Sans"/>
                <a:sym typeface="Nunito Sans"/>
              </a:defRPr>
            </a:lvl9pPr>
          </a:lstStyle>
          <a:p>
            <a:endParaRPr/>
          </a:p>
        </p:txBody>
      </p:sp>
      <p:sp>
        <p:nvSpPr>
          <p:cNvPr id="160" name="Google Shape;160;p24"/>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 evergreen">
  <p:cSld name="TITLE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64" name="Google Shape;164;p25"/>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65" name="Google Shape;165;p25"/>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6" name="Google Shape;166;p25"/>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 grey">
  <p:cSld name="TITLE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9" name="Google Shape;169;p26"/>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6"/>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1" name="Google Shape;171;p2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2" name="Google Shape;17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 -- grey">
  <p:cSld name="TITLE_1_1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75" name="Google Shape;175;p27"/>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27"/>
          <p:cNvSpPr txBox="1">
            <a:spLocks noGrp="1"/>
          </p:cNvSpPr>
          <p:nvPr>
            <p:ph type="body" idx="2"/>
          </p:nvPr>
        </p:nvSpPr>
        <p:spPr>
          <a:xfrm>
            <a:off x="453150" y="17251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7" name="Google Shape;177;p2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8" name="Google Shape;17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79" name="Google Shape;179;p27"/>
          <p:cNvSpPr txBox="1">
            <a:spLocks noGrp="1"/>
          </p:cNvSpPr>
          <p:nvPr>
            <p:ph type="title" idx="3"/>
          </p:nvPr>
        </p:nvSpPr>
        <p:spPr>
          <a:xfrm>
            <a:off x="3406300"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0" name="Google Shape;180;p27"/>
          <p:cNvSpPr txBox="1">
            <a:spLocks noGrp="1"/>
          </p:cNvSpPr>
          <p:nvPr>
            <p:ph type="body" idx="4"/>
          </p:nvPr>
        </p:nvSpPr>
        <p:spPr>
          <a:xfrm>
            <a:off x="3390825"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81" name="Google Shape;181;p27"/>
          <p:cNvSpPr txBox="1">
            <a:spLocks noGrp="1"/>
          </p:cNvSpPr>
          <p:nvPr>
            <p:ph type="title" idx="5"/>
          </p:nvPr>
        </p:nvSpPr>
        <p:spPr>
          <a:xfrm>
            <a:off x="6460853"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2" name="Google Shape;182;p27"/>
          <p:cNvSpPr txBox="1">
            <a:spLocks noGrp="1"/>
          </p:cNvSpPr>
          <p:nvPr>
            <p:ph type="body" idx="6"/>
          </p:nvPr>
        </p:nvSpPr>
        <p:spPr>
          <a:xfrm>
            <a:off x="6445378"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 evergreen">
  <p:cSld name="TITLE_1_1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185" name="Google Shape;185;p28"/>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86" name="Google Shape;186;p28"/>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187" name="Google Shape;187;p2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88" name="Google Shape;188;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ad -- grey with text">
  <p:cSld name="TITLE_1_1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92" name="Google Shape;192;p29"/>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3" name="Google Shape;193;p29"/>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4" name="Google Shape;194;p29"/>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5" name="Google Shape;195;p29"/>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6" name="Google Shape;196;p29"/>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7" name="Google Shape;197;p29"/>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8" name="Google Shape;198;p29"/>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9" name="Google Shape;199;p29"/>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ad -- grey headline">
  <p:cSld name="TITLE_1_1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0"/>
        <p:cNvGrpSpPr/>
        <p:nvPr/>
      </p:nvGrpSpPr>
      <p:grpSpPr>
        <a:xfrm>
          <a:off x="0" y="0"/>
          <a:ext cx="0" cy="0"/>
          <a:chOff x="0" y="0"/>
          <a:chExt cx="0" cy="0"/>
        </a:xfrm>
      </p:grpSpPr>
      <p:sp>
        <p:nvSpPr>
          <p:cNvPr id="201" name="Google Shape;201;p3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03" name="Google Shape;203;p30"/>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4" name="Google Shape;204;p30"/>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5" name="Google Shape;205;p30"/>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6" name="Google Shape;206;p30"/>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green title">
  <p:cSld name="TITLE_9_1">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sz="2400">
                <a:solidFill>
                  <a:schemeClr val="lt2"/>
                </a:solidFill>
                <a:latin typeface="Nunito Sans"/>
                <a:ea typeface="Nunito Sans"/>
                <a:cs typeface="Nunito Sans"/>
                <a:sym typeface="Nunito Sans"/>
              </a:defRPr>
            </a:lvl2pPr>
            <a:lvl3pPr lvl="2" rtl="0">
              <a:spcBef>
                <a:spcPts val="0"/>
              </a:spcBef>
              <a:spcAft>
                <a:spcPts val="0"/>
              </a:spcAft>
              <a:buNone/>
              <a:defRPr sz="2400">
                <a:solidFill>
                  <a:schemeClr val="lt2"/>
                </a:solidFill>
                <a:latin typeface="Nunito Sans"/>
                <a:ea typeface="Nunito Sans"/>
                <a:cs typeface="Nunito Sans"/>
                <a:sym typeface="Nunito Sans"/>
              </a:defRPr>
            </a:lvl3pPr>
            <a:lvl4pPr lvl="3" rtl="0">
              <a:spcBef>
                <a:spcPts val="0"/>
              </a:spcBef>
              <a:spcAft>
                <a:spcPts val="0"/>
              </a:spcAft>
              <a:buNone/>
              <a:defRPr sz="2400">
                <a:solidFill>
                  <a:schemeClr val="lt2"/>
                </a:solidFill>
                <a:latin typeface="Nunito Sans"/>
                <a:ea typeface="Nunito Sans"/>
                <a:cs typeface="Nunito Sans"/>
                <a:sym typeface="Nunito Sans"/>
              </a:defRPr>
            </a:lvl4pPr>
            <a:lvl5pPr lvl="4" rtl="0">
              <a:spcBef>
                <a:spcPts val="0"/>
              </a:spcBef>
              <a:spcAft>
                <a:spcPts val="0"/>
              </a:spcAft>
              <a:buNone/>
              <a:defRPr sz="2400">
                <a:solidFill>
                  <a:schemeClr val="lt2"/>
                </a:solidFill>
                <a:latin typeface="Nunito Sans"/>
                <a:ea typeface="Nunito Sans"/>
                <a:cs typeface="Nunito Sans"/>
                <a:sym typeface="Nunito Sans"/>
              </a:defRPr>
            </a:lvl5pPr>
            <a:lvl6pPr lvl="5" rtl="0">
              <a:spcBef>
                <a:spcPts val="0"/>
              </a:spcBef>
              <a:spcAft>
                <a:spcPts val="0"/>
              </a:spcAft>
              <a:buNone/>
              <a:defRPr sz="2400">
                <a:solidFill>
                  <a:schemeClr val="lt2"/>
                </a:solidFill>
                <a:latin typeface="Nunito Sans"/>
                <a:ea typeface="Nunito Sans"/>
                <a:cs typeface="Nunito Sans"/>
                <a:sym typeface="Nunito Sans"/>
              </a:defRPr>
            </a:lvl6pPr>
            <a:lvl7pPr lvl="6" rtl="0">
              <a:spcBef>
                <a:spcPts val="0"/>
              </a:spcBef>
              <a:spcAft>
                <a:spcPts val="0"/>
              </a:spcAft>
              <a:buNone/>
              <a:defRPr sz="2400">
                <a:solidFill>
                  <a:schemeClr val="lt2"/>
                </a:solidFill>
                <a:latin typeface="Nunito Sans"/>
                <a:ea typeface="Nunito Sans"/>
                <a:cs typeface="Nunito Sans"/>
                <a:sym typeface="Nunito Sans"/>
              </a:defRPr>
            </a:lvl7pPr>
            <a:lvl8pPr lvl="7" rtl="0">
              <a:spcBef>
                <a:spcPts val="0"/>
              </a:spcBef>
              <a:spcAft>
                <a:spcPts val="0"/>
              </a:spcAft>
              <a:buNone/>
              <a:defRPr sz="2400">
                <a:solidFill>
                  <a:schemeClr val="lt2"/>
                </a:solidFill>
                <a:latin typeface="Nunito Sans"/>
                <a:ea typeface="Nunito Sans"/>
                <a:cs typeface="Nunito Sans"/>
                <a:sym typeface="Nunito Sans"/>
              </a:defRPr>
            </a:lvl8pPr>
            <a:lvl9pPr lvl="8" rtl="0">
              <a:spcBef>
                <a:spcPts val="0"/>
              </a:spcBef>
              <a:spcAft>
                <a:spcPts val="0"/>
              </a:spcAft>
              <a:buNone/>
              <a:defRPr sz="2400">
                <a:solidFill>
                  <a:schemeClr val="lt2"/>
                </a:solidFill>
                <a:latin typeface="Nunito Sans"/>
                <a:ea typeface="Nunito Sans"/>
                <a:cs typeface="Nunito Sans"/>
                <a:sym typeface="Nunito Sans"/>
              </a:defRPr>
            </a:lvl9pPr>
          </a:lstStyle>
          <a:p>
            <a:endParaRPr/>
          </a:p>
        </p:txBody>
      </p:sp>
      <p:pic>
        <p:nvPicPr>
          <p:cNvPr id="22" name="Google Shape;22;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ad -- grey headline large">
  <p:cSld name="TITLE_1_1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3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10" name="Google Shape;210;p31"/>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1" name="Google Shape;211;p31"/>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2" name="Google Shape;212;p31"/>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3" name="Google Shape;213;p31"/>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ad -- evergreen with text">
  <p:cSld name="TITLE_1_1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6" name="Google Shape;216;p32"/>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7" name="Google Shape;217;p32"/>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8" name="Google Shape;218;p32"/>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9" name="Google Shape;219;p32"/>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0" name="Google Shape;220;p32"/>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1" name="Google Shape;221;p32"/>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2" name="Google Shape;222;p32"/>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3" name="Google Shape;223;p3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ad -- evergreen headline">
  <p:cSld name="TITLE_1_1_2_1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7" name="Google Shape;227;p33"/>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8" name="Google Shape;228;p33"/>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9" name="Google Shape;229;p33"/>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30" name="Google Shape;230;p3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1" name="Google Shape;231;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ad -- evergreen headline large ">
  <p:cSld name="TITLE_1_1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4" name="Google Shape;234;p34"/>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5" name="Google Shape;235;p34"/>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6" name="Google Shape;236;p34"/>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7" name="Google Shape;237;p3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8" name="Google Shape;238;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x column text">
  <p:cSld name="TITLE_1_1_2_1_1_1_1_3">
    <p:spTree>
      <p:nvGrpSpPr>
        <p:cNvPr id="1" name="Shape 239"/>
        <p:cNvGrpSpPr/>
        <p:nvPr/>
      </p:nvGrpSpPr>
      <p:grpSpPr>
        <a:xfrm>
          <a:off x="0" y="0"/>
          <a:ext cx="0" cy="0"/>
          <a:chOff x="0" y="0"/>
          <a:chExt cx="0" cy="0"/>
        </a:xfrm>
      </p:grpSpPr>
      <p:sp>
        <p:nvSpPr>
          <p:cNvPr id="240" name="Google Shape;240;p3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41" name="Google Shape;241;p3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42" name="Google Shape;242;p3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3" name="Google Shape;243;p35"/>
          <p:cNvSpPr txBox="1">
            <a:spLocks noGrp="1"/>
          </p:cNvSpPr>
          <p:nvPr>
            <p:ph type="body" idx="2"/>
          </p:nvPr>
        </p:nvSpPr>
        <p:spPr>
          <a:xfrm>
            <a:off x="469800"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4" name="Google Shape;244;p35"/>
          <p:cNvSpPr txBox="1">
            <a:spLocks noGrp="1"/>
          </p:cNvSpPr>
          <p:nvPr>
            <p:ph type="body" idx="3"/>
          </p:nvPr>
        </p:nvSpPr>
        <p:spPr>
          <a:xfrm>
            <a:off x="335662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5" name="Google Shape;245;p35"/>
          <p:cNvSpPr txBox="1">
            <a:spLocks noGrp="1"/>
          </p:cNvSpPr>
          <p:nvPr>
            <p:ph type="body" idx="4"/>
          </p:nvPr>
        </p:nvSpPr>
        <p:spPr>
          <a:xfrm>
            <a:off x="624464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6" name="Google Shape;246;p35"/>
          <p:cNvSpPr txBox="1">
            <a:spLocks noGrp="1"/>
          </p:cNvSpPr>
          <p:nvPr>
            <p:ph type="body" idx="5"/>
          </p:nvPr>
        </p:nvSpPr>
        <p:spPr>
          <a:xfrm>
            <a:off x="469800"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7" name="Google Shape;247;p35"/>
          <p:cNvSpPr txBox="1">
            <a:spLocks noGrp="1"/>
          </p:cNvSpPr>
          <p:nvPr>
            <p:ph type="body" idx="6"/>
          </p:nvPr>
        </p:nvSpPr>
        <p:spPr>
          <a:xfrm>
            <a:off x="335662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8" name="Google Shape;248;p35"/>
          <p:cNvSpPr txBox="1">
            <a:spLocks noGrp="1"/>
          </p:cNvSpPr>
          <p:nvPr>
            <p:ph type="body" idx="7"/>
          </p:nvPr>
        </p:nvSpPr>
        <p:spPr>
          <a:xfrm>
            <a:off x="624464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eaf background 1">
  <p:cSld name="TITLE_1_1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1" name="Google Shape;251;p3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2" name="Google Shape;252;p3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3" name="Google Shape;253;p3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54" name="Google Shape;254;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af background 2">
  <p:cSld name="TITLE_1_1_2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7" name="Google Shape;257;p3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3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9" name="Google Shape;259;p3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0" name="Google Shape;260;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af background 3">
  <p:cSld name="TITLE_1_1_2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3" name="Google Shape;263;p3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4" name="Google Shape;264;p3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65" name="Google Shape;265;p3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6" name="Google Shape;266;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eaf background mini 1">
  <p:cSld name="TITLE_1_1_2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9" name="Google Shape;269;p3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0" name="Google Shape;270;p39"/>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1" name="Google Shape;271;p3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eaf background mini 2">
  <p:cSld name="TITLE_1_1_2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75" name="Google Shape;275;p4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6" name="Google Shape;276;p40"/>
          <p:cNvSpPr txBox="1">
            <a:spLocks noGrp="1"/>
          </p:cNvSpPr>
          <p:nvPr>
            <p:ph type="body" idx="2"/>
          </p:nvPr>
        </p:nvSpPr>
        <p:spPr>
          <a:xfrm>
            <a:off x="470375" y="1599300"/>
            <a:ext cx="5933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7" name="Google Shape;277;p4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8" name="Google Shape;278;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white ">
  <p:cSld name="TITLE_8">
    <p:spTree>
      <p:nvGrpSpPr>
        <p:cNvPr id="1" name="Shape 23"/>
        <p:cNvGrpSpPr/>
        <p:nvPr/>
      </p:nvGrpSpPr>
      <p:grpSpPr>
        <a:xfrm>
          <a:off x="0" y="0"/>
          <a:ext cx="0" cy="0"/>
          <a:chOff x="0" y="0"/>
          <a:chExt cx="0" cy="0"/>
        </a:xfrm>
      </p:grpSpPr>
      <p:sp>
        <p:nvSpPr>
          <p:cNvPr id="24" name="Google Shape;24;p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468625" y="1021650"/>
            <a:ext cx="77712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 name="Google Shape;26;p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 name="Google Shape;27;p5"/>
          <p:cNvSpPr txBox="1">
            <a:spLocks noGrp="1"/>
          </p:cNvSpPr>
          <p:nvPr>
            <p:ph type="body" idx="2"/>
          </p:nvPr>
        </p:nvSpPr>
        <p:spPr>
          <a:xfrm>
            <a:off x="461827" y="1599300"/>
            <a:ext cx="59325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400"/>
            </a:lvl1pPr>
            <a:lvl2pPr marL="914400" lvl="1" indent="-317500" rtl="0">
              <a:lnSpc>
                <a:spcPct val="125000"/>
              </a:lnSpc>
              <a:spcBef>
                <a:spcPts val="0"/>
              </a:spcBef>
              <a:spcAft>
                <a:spcPts val="0"/>
              </a:spcAft>
              <a:buSzPts val="1400"/>
              <a:buChar char="○"/>
              <a:defRPr sz="1400"/>
            </a:lvl2pPr>
            <a:lvl3pPr marL="1371600" lvl="2" indent="-317500" rtl="0">
              <a:lnSpc>
                <a:spcPct val="125000"/>
              </a:lnSpc>
              <a:spcBef>
                <a:spcPts val="0"/>
              </a:spcBef>
              <a:spcAft>
                <a:spcPts val="0"/>
              </a:spcAft>
              <a:buSzPts val="1400"/>
              <a:buChar char="■"/>
              <a:defRPr sz="1400"/>
            </a:lvl3pPr>
            <a:lvl4pPr marL="1828800" lvl="3" indent="-317500" rtl="0">
              <a:lnSpc>
                <a:spcPct val="125000"/>
              </a:lnSpc>
              <a:spcBef>
                <a:spcPts val="0"/>
              </a:spcBef>
              <a:spcAft>
                <a:spcPts val="0"/>
              </a:spcAft>
              <a:buSzPts val="1400"/>
              <a:buChar char="●"/>
              <a:defRPr sz="1400"/>
            </a:lvl4pPr>
            <a:lvl5pPr marL="2286000" lvl="4" indent="-317500" rtl="0">
              <a:lnSpc>
                <a:spcPct val="125000"/>
              </a:lnSpc>
              <a:spcBef>
                <a:spcPts val="0"/>
              </a:spcBef>
              <a:spcAft>
                <a:spcPts val="0"/>
              </a:spcAft>
              <a:buSzPts val="1400"/>
              <a:buChar char="○"/>
              <a:defRPr sz="1400"/>
            </a:lvl5pPr>
            <a:lvl6pPr marL="2743200" lvl="5" indent="-317500" rtl="0">
              <a:lnSpc>
                <a:spcPct val="125000"/>
              </a:lnSpc>
              <a:spcBef>
                <a:spcPts val="0"/>
              </a:spcBef>
              <a:spcAft>
                <a:spcPts val="0"/>
              </a:spcAft>
              <a:buSzPts val="1400"/>
              <a:buChar char="■"/>
              <a:defRPr sz="1400"/>
            </a:lvl6pPr>
            <a:lvl7pPr marL="3200400" lvl="6" indent="-317500" rtl="0">
              <a:lnSpc>
                <a:spcPct val="125000"/>
              </a:lnSpc>
              <a:spcBef>
                <a:spcPts val="0"/>
              </a:spcBef>
              <a:spcAft>
                <a:spcPts val="0"/>
              </a:spcAft>
              <a:buSzPts val="1400"/>
              <a:buChar char="●"/>
              <a:defRPr sz="1400"/>
            </a:lvl7pPr>
            <a:lvl8pPr marL="3657600" lvl="7" indent="-317500" rtl="0">
              <a:lnSpc>
                <a:spcPct val="125000"/>
              </a:lnSpc>
              <a:spcBef>
                <a:spcPts val="0"/>
              </a:spcBef>
              <a:spcAft>
                <a:spcPts val="0"/>
              </a:spcAft>
              <a:buSzPts val="1400"/>
              <a:buChar char="○"/>
              <a:defRPr sz="1400"/>
            </a:lvl8pPr>
            <a:lvl9pPr marL="4114800" lvl="8" indent="-317500" rtl="0">
              <a:lnSpc>
                <a:spcPct val="125000"/>
              </a:lnSpc>
              <a:spcBef>
                <a:spcPts val="0"/>
              </a:spcBef>
              <a:spcAft>
                <a:spcPts val="0"/>
              </a:spcAft>
              <a:buSzPts val="1400"/>
              <a:buChar char="■"/>
              <a:defRPr sz="1400"/>
            </a:lvl9pPr>
          </a:lstStyle>
          <a:p>
            <a:endParaRPr/>
          </a:p>
        </p:txBody>
      </p:sp>
      <p:pic>
        <p:nvPicPr>
          <p:cNvPr id="28" name="Google Shape;28;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white 1">
  <p:cSld name="TITLE_1_1_2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1" name="Google Shape;281;p41"/>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82" name="Google Shape;282;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white 2">
  <p:cSld name="TITLE_1_1_2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3"/>
        <p:cNvGrpSpPr/>
        <p:nvPr/>
      </p:nvGrpSpPr>
      <p:grpSpPr>
        <a:xfrm>
          <a:off x="0" y="0"/>
          <a:ext cx="0" cy="0"/>
          <a:chOff x="0" y="0"/>
          <a:chExt cx="0" cy="0"/>
        </a:xfrm>
      </p:grpSpPr>
      <p:pic>
        <p:nvPicPr>
          <p:cNvPr id="284" name="Google Shape;28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5" name="Google Shape;285;p42"/>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6" name="Google Shape;286;p42"/>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white 3">
  <p:cSld name="TITLE_1_1_2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7"/>
        <p:cNvGrpSpPr/>
        <p:nvPr/>
      </p:nvGrpSpPr>
      <p:grpSpPr>
        <a:xfrm>
          <a:off x="0" y="0"/>
          <a:ext cx="0" cy="0"/>
          <a:chOff x="0" y="0"/>
          <a:chExt cx="0" cy="0"/>
        </a:xfrm>
      </p:grpSpPr>
      <p:pic>
        <p:nvPicPr>
          <p:cNvPr id="288" name="Google Shape;288;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9" name="Google Shape;289;p43"/>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0" name="Google Shape;290;p43"/>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eaf background 4">
  <p:cSld name="TITLE_1_1_2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3" name="Google Shape;293;p4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4" name="Google Shape;294;p44"/>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95" name="Google Shape;295;p4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96" name="Google Shape;296;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eaf background 5">
  <p:cSld name="TITLE_1_1_2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9" name="Google Shape;299;p4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0" name="Google Shape;300;p45"/>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1" name="Google Shape;301;p4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2" name="Google Shape;302;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eaf background 6">
  <p:cSld name="TITLE_1_1_2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05" name="Google Shape;305;p4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6" name="Google Shape;306;p4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7" name="Google Shape;307;p4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8" name="Google Shape;308;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af background 7">
  <p:cSld name="TITLE_1_1_2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1" name="Google Shape;311;p4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2" name="Google Shape;312;p4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3" name="Google Shape;313;p4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14" name="Google Shape;314;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eaf background 8">
  <p:cSld name="TITLE_1_1_2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7" name="Google Shape;317;p4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8" name="Google Shape;318;p4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9" name="Google Shape;319;p4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20" name="Google Shape;32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af background split 1">
  <p:cSld name="TITLE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1"/>
        <p:cNvGrpSpPr/>
        <p:nvPr/>
      </p:nvGrpSpPr>
      <p:grpSpPr>
        <a:xfrm>
          <a:off x="0" y="0"/>
          <a:ext cx="0" cy="0"/>
          <a:chOff x="0" y="0"/>
          <a:chExt cx="0" cy="0"/>
        </a:xfrm>
      </p:grpSpPr>
      <p:sp>
        <p:nvSpPr>
          <p:cNvPr id="322" name="Google Shape;322;p4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3" name="Google Shape;323;p49"/>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4" name="Google Shape;324;p49"/>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25" name="Google Shape;325;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eaf background split 2">
  <p:cSld name="TITLE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6"/>
        <p:cNvGrpSpPr/>
        <p:nvPr/>
      </p:nvGrpSpPr>
      <p:grpSpPr>
        <a:xfrm>
          <a:off x="0" y="0"/>
          <a:ext cx="0" cy="0"/>
          <a:chOff x="0" y="0"/>
          <a:chExt cx="0" cy="0"/>
        </a:xfrm>
      </p:grpSpPr>
      <p:sp>
        <p:nvSpPr>
          <p:cNvPr id="327" name="Google Shape;327;p5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5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9" name="Google Shape;329;p5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0" name="Google Shape;330;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with large text">
  <p:cSld name="TITLE_8_1">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468625" y="1021650"/>
            <a:ext cx="7771200" cy="63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a:solidFill>
                  <a:schemeClr val="lt2"/>
                </a:solidFill>
                <a:latin typeface="Nunito Sans"/>
                <a:ea typeface="Nunito Sans"/>
                <a:cs typeface="Nunito Sans"/>
                <a:sym typeface="Nunito Sans"/>
              </a:defRPr>
            </a:lvl2pPr>
            <a:lvl3pPr lvl="2" rtl="0">
              <a:spcBef>
                <a:spcPts val="0"/>
              </a:spcBef>
              <a:spcAft>
                <a:spcPts val="0"/>
              </a:spcAft>
              <a:buNone/>
              <a:defRPr>
                <a:solidFill>
                  <a:schemeClr val="lt2"/>
                </a:solidFill>
                <a:latin typeface="Nunito Sans"/>
                <a:ea typeface="Nunito Sans"/>
                <a:cs typeface="Nunito Sans"/>
                <a:sym typeface="Nunito Sans"/>
              </a:defRPr>
            </a:lvl3pPr>
            <a:lvl4pPr lvl="3" rtl="0">
              <a:spcBef>
                <a:spcPts val="0"/>
              </a:spcBef>
              <a:spcAft>
                <a:spcPts val="0"/>
              </a:spcAft>
              <a:buNone/>
              <a:defRPr>
                <a:solidFill>
                  <a:schemeClr val="lt2"/>
                </a:solidFill>
                <a:latin typeface="Nunito Sans"/>
                <a:ea typeface="Nunito Sans"/>
                <a:cs typeface="Nunito Sans"/>
                <a:sym typeface="Nunito Sans"/>
              </a:defRPr>
            </a:lvl4pPr>
            <a:lvl5pPr lvl="4" rtl="0">
              <a:spcBef>
                <a:spcPts val="0"/>
              </a:spcBef>
              <a:spcAft>
                <a:spcPts val="0"/>
              </a:spcAft>
              <a:buNone/>
              <a:defRPr>
                <a:solidFill>
                  <a:schemeClr val="lt2"/>
                </a:solidFill>
                <a:latin typeface="Nunito Sans"/>
                <a:ea typeface="Nunito Sans"/>
                <a:cs typeface="Nunito Sans"/>
                <a:sym typeface="Nunito Sans"/>
              </a:defRPr>
            </a:lvl5pPr>
            <a:lvl6pPr lvl="5" rtl="0">
              <a:spcBef>
                <a:spcPts val="0"/>
              </a:spcBef>
              <a:spcAft>
                <a:spcPts val="0"/>
              </a:spcAft>
              <a:buNone/>
              <a:defRPr>
                <a:solidFill>
                  <a:schemeClr val="lt2"/>
                </a:solidFill>
                <a:latin typeface="Nunito Sans"/>
                <a:ea typeface="Nunito Sans"/>
                <a:cs typeface="Nunito Sans"/>
                <a:sym typeface="Nunito Sans"/>
              </a:defRPr>
            </a:lvl6pPr>
            <a:lvl7pPr lvl="6" rtl="0">
              <a:spcBef>
                <a:spcPts val="0"/>
              </a:spcBef>
              <a:spcAft>
                <a:spcPts val="0"/>
              </a:spcAft>
              <a:buNone/>
              <a:defRPr>
                <a:solidFill>
                  <a:schemeClr val="lt2"/>
                </a:solidFill>
                <a:latin typeface="Nunito Sans"/>
                <a:ea typeface="Nunito Sans"/>
                <a:cs typeface="Nunito Sans"/>
                <a:sym typeface="Nunito Sans"/>
              </a:defRPr>
            </a:lvl7pPr>
            <a:lvl8pPr lvl="7" rtl="0">
              <a:spcBef>
                <a:spcPts val="0"/>
              </a:spcBef>
              <a:spcAft>
                <a:spcPts val="0"/>
              </a:spcAft>
              <a:buNone/>
              <a:defRPr>
                <a:solidFill>
                  <a:schemeClr val="lt2"/>
                </a:solidFill>
                <a:latin typeface="Nunito Sans"/>
                <a:ea typeface="Nunito Sans"/>
                <a:cs typeface="Nunito Sans"/>
                <a:sym typeface="Nunito Sans"/>
              </a:defRPr>
            </a:lvl8pPr>
            <a:lvl9pPr lvl="8" rtl="0">
              <a:spcBef>
                <a:spcPts val="0"/>
              </a:spcBef>
              <a:spcAft>
                <a:spcPts val="0"/>
              </a:spcAft>
              <a:buNone/>
              <a:defRPr>
                <a:solidFill>
                  <a:schemeClr val="lt2"/>
                </a:solidFill>
                <a:latin typeface="Nunito Sans"/>
                <a:ea typeface="Nunito Sans"/>
                <a:cs typeface="Nunito Sans"/>
                <a:sym typeface="Nunito Sans"/>
              </a:defRPr>
            </a:lvl9pPr>
          </a:lstStyle>
          <a:p>
            <a:endParaRPr/>
          </a:p>
        </p:txBody>
      </p:sp>
      <p:sp>
        <p:nvSpPr>
          <p:cNvPr id="32" name="Google Shape;32;p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6"/>
          <p:cNvSpPr txBox="1">
            <a:spLocks noGrp="1"/>
          </p:cNvSpPr>
          <p:nvPr>
            <p:ph type="body" idx="2"/>
          </p:nvPr>
        </p:nvSpPr>
        <p:spPr>
          <a:xfrm>
            <a:off x="461827" y="1751700"/>
            <a:ext cx="59325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eaf background split 3">
  <p:cSld name="TITLE_2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1"/>
        <p:cNvGrpSpPr/>
        <p:nvPr/>
      </p:nvGrpSpPr>
      <p:grpSpPr>
        <a:xfrm>
          <a:off x="0" y="0"/>
          <a:ext cx="0" cy="0"/>
          <a:chOff x="0" y="0"/>
          <a:chExt cx="0" cy="0"/>
        </a:xfrm>
      </p:grpSpPr>
      <p:sp>
        <p:nvSpPr>
          <p:cNvPr id="332" name="Google Shape;332;p5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5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4" name="Google Shape;334;p5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5" name="Google Shape;335;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f background split 4">
  <p:cSld name="TITLE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6"/>
        <p:cNvGrpSpPr/>
        <p:nvPr/>
      </p:nvGrpSpPr>
      <p:grpSpPr>
        <a:xfrm>
          <a:off x="0" y="0"/>
          <a:ext cx="0" cy="0"/>
          <a:chOff x="0" y="0"/>
          <a:chExt cx="0" cy="0"/>
        </a:xfrm>
      </p:grpSpPr>
      <p:sp>
        <p:nvSpPr>
          <p:cNvPr id="337" name="Google Shape;337;p5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5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9" name="Google Shape;339;p52"/>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0" name="Google Shape;340;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eaf background split 5">
  <p:cSld name="TITLE_2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sp>
        <p:nvSpPr>
          <p:cNvPr id="342" name="Google Shape;342;p5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p53"/>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4" name="Google Shape;344;p53"/>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5" name="Google Shape;345;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eaf background 9">
  <p:cSld name="TITLE_2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6"/>
        <p:cNvGrpSpPr/>
        <p:nvPr/>
      </p:nvGrpSpPr>
      <p:grpSpPr>
        <a:xfrm>
          <a:off x="0" y="0"/>
          <a:ext cx="0" cy="0"/>
          <a:chOff x="0" y="0"/>
          <a:chExt cx="0" cy="0"/>
        </a:xfrm>
      </p:grpSpPr>
      <p:sp>
        <p:nvSpPr>
          <p:cNvPr id="347" name="Google Shape;347;p5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54"/>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9" name="Google Shape;349;p54"/>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0" name="Google Shape;350;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eaf background 10">
  <p:cSld name="TITLE_2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1"/>
        <p:cNvGrpSpPr/>
        <p:nvPr/>
      </p:nvGrpSpPr>
      <p:grpSpPr>
        <a:xfrm>
          <a:off x="0" y="0"/>
          <a:ext cx="0" cy="0"/>
          <a:chOff x="0" y="0"/>
          <a:chExt cx="0" cy="0"/>
        </a:xfrm>
      </p:grpSpPr>
      <p:sp>
        <p:nvSpPr>
          <p:cNvPr id="352" name="Google Shape;352;p5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55"/>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54" name="Google Shape;354;p55"/>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5" name="Google Shape;355;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reaker -- evergreen 1">
  <p:cSld name="TITLE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6"/>
        <p:cNvGrpSpPr/>
        <p:nvPr/>
      </p:nvGrpSpPr>
      <p:grpSpPr>
        <a:xfrm>
          <a:off x="0" y="0"/>
          <a:ext cx="0" cy="0"/>
          <a:chOff x="0" y="0"/>
          <a:chExt cx="0" cy="0"/>
        </a:xfrm>
      </p:grpSpPr>
      <p:sp>
        <p:nvSpPr>
          <p:cNvPr id="357" name="Google Shape;357;p5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5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59" name="Google Shape;359;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0" name="Google Shape;360;p56"/>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reaker -- evergreen 2">
  <p:cSld name="TITLE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1"/>
        <p:cNvGrpSpPr/>
        <p:nvPr/>
      </p:nvGrpSpPr>
      <p:grpSpPr>
        <a:xfrm>
          <a:off x="0" y="0"/>
          <a:ext cx="0" cy="0"/>
          <a:chOff x="0" y="0"/>
          <a:chExt cx="0" cy="0"/>
        </a:xfrm>
      </p:grpSpPr>
      <p:sp>
        <p:nvSpPr>
          <p:cNvPr id="362" name="Google Shape;362;p5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5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4" name="Google Shape;364;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5" name="Google Shape;365;p57"/>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reaker -- evergreen 3">
  <p:cSld name="TITLE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6"/>
        <p:cNvGrpSpPr/>
        <p:nvPr/>
      </p:nvGrpSpPr>
      <p:grpSpPr>
        <a:xfrm>
          <a:off x="0" y="0"/>
          <a:ext cx="0" cy="0"/>
          <a:chOff x="0" y="0"/>
          <a:chExt cx="0" cy="0"/>
        </a:xfrm>
      </p:grpSpPr>
      <p:sp>
        <p:nvSpPr>
          <p:cNvPr id="367" name="Google Shape;367;p5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8" name="Google Shape;368;p5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9" name="Google Shape;369;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0" name="Google Shape;370;p58"/>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eaf background 11">
  <p:cSld name="TITLE_1_1_3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1"/>
        <p:cNvGrpSpPr/>
        <p:nvPr/>
      </p:nvGrpSpPr>
      <p:grpSpPr>
        <a:xfrm>
          <a:off x="0" y="0"/>
          <a:ext cx="0" cy="0"/>
          <a:chOff x="0" y="0"/>
          <a:chExt cx="0" cy="0"/>
        </a:xfrm>
      </p:grpSpPr>
      <p:sp>
        <p:nvSpPr>
          <p:cNvPr id="372" name="Google Shape;372;p5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3" name="Google Shape;373;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4" name="Google Shape;374;p5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75" name="Google Shape;375;p5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76" name="Google Shape;376;p5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eaf background 12">
  <p:cSld name="TITLE_1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7"/>
        <p:cNvGrpSpPr/>
        <p:nvPr/>
      </p:nvGrpSpPr>
      <p:grpSpPr>
        <a:xfrm>
          <a:off x="0" y="0"/>
          <a:ext cx="0" cy="0"/>
          <a:chOff x="0" y="0"/>
          <a:chExt cx="0" cy="0"/>
        </a:xfrm>
      </p:grpSpPr>
      <p:sp>
        <p:nvSpPr>
          <p:cNvPr id="378" name="Google Shape;378;p6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0" name="Google Shape;380;p6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1" name="Google Shape;381;p6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2" name="Google Shape;382;p6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text ">
  <p:cSld name="TITLE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8" name="Google Shape;38;p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40" name="Google Shape;40;p7"/>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 name="Google Shape;41;p7"/>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2" name="Google Shape;42;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af background 13">
  <p:cSld name="TITLE_1_1_3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3"/>
        <p:cNvGrpSpPr/>
        <p:nvPr/>
      </p:nvGrpSpPr>
      <p:grpSpPr>
        <a:xfrm>
          <a:off x="0" y="0"/>
          <a:ext cx="0" cy="0"/>
          <a:chOff x="0" y="0"/>
          <a:chExt cx="0" cy="0"/>
        </a:xfrm>
      </p:grpSpPr>
      <p:sp>
        <p:nvSpPr>
          <p:cNvPr id="384" name="Google Shape;384;p6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85" name="Google Shape;385;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6" name="Google Shape;386;p6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7" name="Google Shape;387;p6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8" name="Google Shape;388;p6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reaker -- green 1">
  <p:cSld name="TITLE_1_1_3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9"/>
        <p:cNvGrpSpPr/>
        <p:nvPr/>
      </p:nvGrpSpPr>
      <p:grpSpPr>
        <a:xfrm>
          <a:off x="0" y="0"/>
          <a:ext cx="0" cy="0"/>
          <a:chOff x="0" y="0"/>
          <a:chExt cx="0" cy="0"/>
        </a:xfrm>
      </p:grpSpPr>
      <p:sp>
        <p:nvSpPr>
          <p:cNvPr id="390" name="Google Shape;390;p6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6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2" name="Google Shape;392;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3" name="Google Shape;393;p62"/>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reaker -- green 2">
  <p:cSld name="TITLE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4"/>
        <p:cNvGrpSpPr/>
        <p:nvPr/>
      </p:nvGrpSpPr>
      <p:grpSpPr>
        <a:xfrm>
          <a:off x="0" y="0"/>
          <a:ext cx="0" cy="0"/>
          <a:chOff x="0" y="0"/>
          <a:chExt cx="0" cy="0"/>
        </a:xfrm>
      </p:grpSpPr>
      <p:sp>
        <p:nvSpPr>
          <p:cNvPr id="395" name="Google Shape;395;p6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6" name="Google Shape;396;p6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7" name="Google Shape;397;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8" name="Google Shape;398;p63"/>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reaker -- green 3">
  <p:cSld name="TITLE_1_1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9"/>
        <p:cNvGrpSpPr/>
        <p:nvPr/>
      </p:nvGrpSpPr>
      <p:grpSpPr>
        <a:xfrm>
          <a:off x="0" y="0"/>
          <a:ext cx="0" cy="0"/>
          <a:chOff x="0" y="0"/>
          <a:chExt cx="0" cy="0"/>
        </a:xfrm>
      </p:grpSpPr>
      <p:sp>
        <p:nvSpPr>
          <p:cNvPr id="400" name="Google Shape;400;p6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6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2" name="Google Shape;402;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3" name="Google Shape;403;p64"/>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reaker -- green 4">
  <p:cSld name="TITLE_1_1_3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4"/>
        <p:cNvGrpSpPr/>
        <p:nvPr/>
      </p:nvGrpSpPr>
      <p:grpSpPr>
        <a:xfrm>
          <a:off x="0" y="0"/>
          <a:ext cx="0" cy="0"/>
          <a:chOff x="0" y="0"/>
          <a:chExt cx="0" cy="0"/>
        </a:xfrm>
      </p:grpSpPr>
      <p:sp>
        <p:nvSpPr>
          <p:cNvPr id="405" name="Google Shape;405;p6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6" name="Google Shape;406;p6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7" name="Google Shape;407;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8" name="Google Shape;408;p65"/>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plit text -- image 1">
  <p:cSld name="TITLE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9"/>
        <p:cNvGrpSpPr/>
        <p:nvPr/>
      </p:nvGrpSpPr>
      <p:grpSpPr>
        <a:xfrm>
          <a:off x="0" y="0"/>
          <a:ext cx="0" cy="0"/>
          <a:chOff x="0" y="0"/>
          <a:chExt cx="0" cy="0"/>
        </a:xfrm>
      </p:grpSpPr>
      <p:sp>
        <p:nvSpPr>
          <p:cNvPr id="410" name="Google Shape;410;p6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6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2" name="Google Shape;412;p6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3" name="Google Shape;413;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plit text -- image 2">
  <p:cSld name="TITLE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4"/>
        <p:cNvGrpSpPr/>
        <p:nvPr/>
      </p:nvGrpSpPr>
      <p:grpSpPr>
        <a:xfrm>
          <a:off x="0" y="0"/>
          <a:ext cx="0" cy="0"/>
          <a:chOff x="0" y="0"/>
          <a:chExt cx="0" cy="0"/>
        </a:xfrm>
      </p:grpSpPr>
      <p:sp>
        <p:nvSpPr>
          <p:cNvPr id="415" name="Google Shape;415;p6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6" name="Google Shape;416;p6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7" name="Google Shape;417;p6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8" name="Google Shape;418;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plit text -- image 3">
  <p:cSld name="TITLE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9"/>
        <p:cNvGrpSpPr/>
        <p:nvPr/>
      </p:nvGrpSpPr>
      <p:grpSpPr>
        <a:xfrm>
          <a:off x="0" y="0"/>
          <a:ext cx="0" cy="0"/>
          <a:chOff x="0" y="0"/>
          <a:chExt cx="0" cy="0"/>
        </a:xfrm>
      </p:grpSpPr>
      <p:sp>
        <p:nvSpPr>
          <p:cNvPr id="420" name="Google Shape;420;p6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1" name="Google Shape;421;p6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2" name="Google Shape;422;p68"/>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3" name="Google Shape;423;p6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24" name="Google Shape;424;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plit text -- image 4">
  <p:cSld name="TITLE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25"/>
        <p:cNvGrpSpPr/>
        <p:nvPr/>
      </p:nvGrpSpPr>
      <p:grpSpPr>
        <a:xfrm>
          <a:off x="0" y="0"/>
          <a:ext cx="0" cy="0"/>
          <a:chOff x="0" y="0"/>
          <a:chExt cx="0" cy="0"/>
        </a:xfrm>
      </p:grpSpPr>
      <p:sp>
        <p:nvSpPr>
          <p:cNvPr id="426" name="Google Shape;426;p6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7" name="Google Shape;427;p6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8" name="Google Shape;428;p69"/>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9" name="Google Shape;429;p6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30" name="Google Shape;430;p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plit text -- image 5">
  <p:cSld name="TITLE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1"/>
        <p:cNvGrpSpPr/>
        <p:nvPr/>
      </p:nvGrpSpPr>
      <p:grpSpPr>
        <a:xfrm>
          <a:off x="0" y="0"/>
          <a:ext cx="0" cy="0"/>
          <a:chOff x="0" y="0"/>
          <a:chExt cx="0" cy="0"/>
        </a:xfrm>
      </p:grpSpPr>
      <p:sp>
        <p:nvSpPr>
          <p:cNvPr id="432" name="Google Shape;432;p7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3" name="Google Shape;433;p7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4" name="Google Shape;434;p7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35" name="Google Shape;435;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text -- big headline">
  <p:cSld name="TITLE_7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6" name="Google Shape;46;p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 name="Google Shape;47;p8"/>
          <p:cNvSpPr txBox="1">
            <a:spLocks noGrp="1"/>
          </p:cNvSpPr>
          <p:nvPr>
            <p:ph type="body" idx="2"/>
          </p:nvPr>
        </p:nvSpPr>
        <p:spPr>
          <a:xfrm>
            <a:off x="50149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 name="Google Shape;48;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59">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plit text -- image 6">
  <p:cSld name="TITLE_1_5">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6"/>
        <p:cNvGrpSpPr/>
        <p:nvPr/>
      </p:nvGrpSpPr>
      <p:grpSpPr>
        <a:xfrm>
          <a:off x="0" y="0"/>
          <a:ext cx="0" cy="0"/>
          <a:chOff x="0" y="0"/>
          <a:chExt cx="0" cy="0"/>
        </a:xfrm>
      </p:grpSpPr>
      <p:sp>
        <p:nvSpPr>
          <p:cNvPr id="437" name="Google Shape;437;p7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7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9" name="Google Shape;439;p7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40" name="Google Shape;440;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plit text -- image 7">
  <p:cSld name="TITLE_1_5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3" name="Google Shape;443;p7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44" name="Google Shape;444;p72"/>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45" name="Google Shape;445;p7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46" name="Google Shape;446;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plit text -- image 8">
  <p:cSld name="TITLE_1_5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7"/>
        <p:cNvGrpSpPr/>
        <p:nvPr/>
      </p:nvGrpSpPr>
      <p:grpSpPr>
        <a:xfrm>
          <a:off x="0" y="0"/>
          <a:ext cx="0" cy="0"/>
          <a:chOff x="0" y="0"/>
          <a:chExt cx="0" cy="0"/>
        </a:xfrm>
      </p:grpSpPr>
      <p:sp>
        <p:nvSpPr>
          <p:cNvPr id="448" name="Google Shape;448;p7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9" name="Google Shape;449;p7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0" name="Google Shape;450;p73"/>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1" name="Google Shape;451;p7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2" name="Google Shape;452;p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plit text -- image 9">
  <p:cSld name="TITLE_1_5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53"/>
        <p:cNvGrpSpPr/>
        <p:nvPr/>
      </p:nvGrpSpPr>
      <p:grpSpPr>
        <a:xfrm>
          <a:off x="0" y="0"/>
          <a:ext cx="0" cy="0"/>
          <a:chOff x="0" y="0"/>
          <a:chExt cx="0" cy="0"/>
        </a:xfrm>
      </p:grpSpPr>
      <p:sp>
        <p:nvSpPr>
          <p:cNvPr id="454" name="Google Shape;454;p74"/>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56" name="Google Shape;456;p7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7" name="Google Shape;457;p74"/>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8" name="Google Shape;458;p7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9" name="Google Shape;459;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plit text -- image 10">
  <p:cSld name="TITLE_1_5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0"/>
        <p:cNvGrpSpPr/>
        <p:nvPr/>
      </p:nvGrpSpPr>
      <p:grpSpPr>
        <a:xfrm>
          <a:off x="0" y="0"/>
          <a:ext cx="0" cy="0"/>
          <a:chOff x="0" y="0"/>
          <a:chExt cx="0" cy="0"/>
        </a:xfrm>
      </p:grpSpPr>
      <p:sp>
        <p:nvSpPr>
          <p:cNvPr id="461" name="Google Shape;461;p75"/>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75"/>
          <p:cNvPicPr preferRelativeResize="0"/>
          <p:nvPr/>
        </p:nvPicPr>
        <p:blipFill rotWithShape="1">
          <a:blip r:embed="rId3" cstate="email">
            <a:alphaModFix/>
            <a:extLst>
              <a:ext uri="{28A0092B-C50C-407E-A947-70E740481C1C}">
                <a14:useLocalDpi xmlns:a14="http://schemas.microsoft.com/office/drawing/2010/main"/>
              </a:ext>
            </a:extLst>
          </a:blip>
          <a:srcRect t="-1481"/>
          <a:stretch/>
        </p:blipFill>
        <p:spPr>
          <a:xfrm>
            <a:off x="4572000" y="-85575"/>
            <a:ext cx="4679400" cy="5275200"/>
          </a:xfrm>
          <a:prstGeom prst="rect">
            <a:avLst/>
          </a:prstGeom>
          <a:noFill/>
          <a:ln>
            <a:noFill/>
          </a:ln>
        </p:spPr>
      </p:pic>
      <p:sp>
        <p:nvSpPr>
          <p:cNvPr id="463" name="Google Shape;463;p7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64" name="Google Shape;464;p7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65" name="Google Shape;465;p75"/>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66" name="Google Shape;466;p7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67" name="Google Shape;467;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plit text -- image 11">
  <p:cSld name="TITLE_1_3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8"/>
        <p:cNvGrpSpPr/>
        <p:nvPr/>
      </p:nvGrpSpPr>
      <p:grpSpPr>
        <a:xfrm>
          <a:off x="0" y="0"/>
          <a:ext cx="0" cy="0"/>
          <a:chOff x="0" y="0"/>
          <a:chExt cx="0" cy="0"/>
        </a:xfrm>
      </p:grpSpPr>
      <p:sp>
        <p:nvSpPr>
          <p:cNvPr id="469" name="Google Shape;469;p76"/>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1" name="Google Shape;471;p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2" name="Google Shape;472;p7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3" name="Google Shape;473;p7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plit text -- image 12">
  <p:cSld name="TITLE_1_3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4"/>
        <p:cNvGrpSpPr/>
        <p:nvPr/>
      </p:nvGrpSpPr>
      <p:grpSpPr>
        <a:xfrm>
          <a:off x="0" y="0"/>
          <a:ext cx="0" cy="0"/>
          <a:chOff x="0" y="0"/>
          <a:chExt cx="0" cy="0"/>
        </a:xfrm>
      </p:grpSpPr>
      <p:sp>
        <p:nvSpPr>
          <p:cNvPr id="475" name="Google Shape;475;p77"/>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7" name="Google Shape;477;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8" name="Google Shape;478;p7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9" name="Google Shape;479;p7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plit text -- image 13">
  <p:cSld name="TITLE_3_1_1_1_1">
    <p:spTree>
      <p:nvGrpSpPr>
        <p:cNvPr id="1" name="Shape 480"/>
        <p:cNvGrpSpPr/>
        <p:nvPr/>
      </p:nvGrpSpPr>
      <p:grpSpPr>
        <a:xfrm>
          <a:off x="0" y="0"/>
          <a:ext cx="0" cy="0"/>
          <a:chOff x="0" y="0"/>
          <a:chExt cx="0" cy="0"/>
        </a:xfrm>
      </p:grpSpPr>
      <p:sp>
        <p:nvSpPr>
          <p:cNvPr id="481" name="Google Shape;481;p7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2" name="Google Shape;482;p7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83" name="Google Shape;483;p7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84" name="Google Shape;484;p7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7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6" name="Google Shape;486;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17125"/>
            <a:ext cx="4653774" cy="5229099"/>
          </a:xfrm>
          <a:prstGeom prst="rect">
            <a:avLst/>
          </a:prstGeom>
          <a:noFill/>
          <a:ln>
            <a:noFill/>
          </a:ln>
        </p:spPr>
      </p:pic>
      <p:sp>
        <p:nvSpPr>
          <p:cNvPr id="487" name="Google Shape;487;p78"/>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8" name="Google Shape;488;p7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white 4">
  <p:cSld name="TITLE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89"/>
        <p:cNvGrpSpPr/>
        <p:nvPr/>
      </p:nvGrpSpPr>
      <p:grpSpPr>
        <a:xfrm>
          <a:off x="0" y="0"/>
          <a:ext cx="0" cy="0"/>
          <a:chOff x="0" y="0"/>
          <a:chExt cx="0" cy="0"/>
        </a:xfrm>
      </p:grpSpPr>
      <p:pic>
        <p:nvPicPr>
          <p:cNvPr id="490" name="Google Shape;490;p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1" name="Google Shape;491;p79"/>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2" name="Google Shape;492;p79"/>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white 5 + customer">
  <p:cSld name="TITLE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3"/>
        <p:cNvGrpSpPr/>
        <p:nvPr/>
      </p:nvGrpSpPr>
      <p:grpSpPr>
        <a:xfrm>
          <a:off x="0" y="0"/>
          <a:ext cx="0" cy="0"/>
          <a:chOff x="0" y="0"/>
          <a:chExt cx="0" cy="0"/>
        </a:xfrm>
      </p:grpSpPr>
      <p:pic>
        <p:nvPicPr>
          <p:cNvPr id="494" name="Google Shape;494;p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5" name="Google Shape;495;p80"/>
          <p:cNvSpPr txBox="1"/>
          <p:nvPr/>
        </p:nvSpPr>
        <p:spPr>
          <a:xfrm>
            <a:off x="6399910"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Nunito Sans Light"/>
                <a:ea typeface="Nunito Sans Light"/>
                <a:cs typeface="Nunito Sans Light"/>
                <a:sym typeface="Nunito Sans Light"/>
              </a:rPr>
              <a:t>+</a:t>
            </a:r>
            <a:endParaRPr sz="1500">
              <a:latin typeface="Nunito Sans Light"/>
              <a:ea typeface="Nunito Sans Light"/>
              <a:cs typeface="Nunito Sans Light"/>
              <a:sym typeface="Nunito Sans Light"/>
            </a:endParaRPr>
          </a:p>
        </p:txBody>
      </p:sp>
      <p:sp>
        <p:nvSpPr>
          <p:cNvPr id="496" name="Google Shape;496;p80"/>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80"/>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een headline with text">
  <p:cSld name="TITLE_7_1_1">
    <p:bg>
      <p:bgPr>
        <a:solidFill>
          <a:schemeClr val="lt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68625" y="1021650"/>
            <a:ext cx="36618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rgbClr val="FFFFFF"/>
                </a:solidFill>
              </a:defRPr>
            </a:lvl1pPr>
            <a:lvl2pPr lvl="1" rtl="0">
              <a:spcBef>
                <a:spcPts val="0"/>
              </a:spcBef>
              <a:spcAft>
                <a:spcPts val="0"/>
              </a:spcAft>
              <a:buNone/>
              <a:defRPr sz="2400">
                <a:solidFill>
                  <a:srgbClr val="FFFFFF"/>
                </a:solidFill>
                <a:latin typeface="Nunito Sans"/>
                <a:ea typeface="Nunito Sans"/>
                <a:cs typeface="Nunito Sans"/>
                <a:sym typeface="Nunito Sans"/>
              </a:defRPr>
            </a:lvl2pPr>
            <a:lvl3pPr lvl="2" rtl="0">
              <a:spcBef>
                <a:spcPts val="0"/>
              </a:spcBef>
              <a:spcAft>
                <a:spcPts val="0"/>
              </a:spcAft>
              <a:buNone/>
              <a:defRPr sz="2400">
                <a:solidFill>
                  <a:srgbClr val="FFFFFF"/>
                </a:solidFill>
                <a:latin typeface="Nunito Sans"/>
                <a:ea typeface="Nunito Sans"/>
                <a:cs typeface="Nunito Sans"/>
                <a:sym typeface="Nunito Sans"/>
              </a:defRPr>
            </a:lvl3pPr>
            <a:lvl4pPr lvl="3" rtl="0">
              <a:spcBef>
                <a:spcPts val="0"/>
              </a:spcBef>
              <a:spcAft>
                <a:spcPts val="0"/>
              </a:spcAft>
              <a:buNone/>
              <a:defRPr sz="2400">
                <a:solidFill>
                  <a:srgbClr val="FFFFFF"/>
                </a:solidFill>
                <a:latin typeface="Nunito Sans"/>
                <a:ea typeface="Nunito Sans"/>
                <a:cs typeface="Nunito Sans"/>
                <a:sym typeface="Nunito Sans"/>
              </a:defRPr>
            </a:lvl4pPr>
            <a:lvl5pPr lvl="4" rtl="0">
              <a:spcBef>
                <a:spcPts val="0"/>
              </a:spcBef>
              <a:spcAft>
                <a:spcPts val="0"/>
              </a:spcAft>
              <a:buNone/>
              <a:defRPr sz="2400">
                <a:solidFill>
                  <a:srgbClr val="FFFFFF"/>
                </a:solidFill>
                <a:latin typeface="Nunito Sans"/>
                <a:ea typeface="Nunito Sans"/>
                <a:cs typeface="Nunito Sans"/>
                <a:sym typeface="Nunito Sans"/>
              </a:defRPr>
            </a:lvl5pPr>
            <a:lvl6pPr lvl="5" rtl="0">
              <a:spcBef>
                <a:spcPts val="0"/>
              </a:spcBef>
              <a:spcAft>
                <a:spcPts val="0"/>
              </a:spcAft>
              <a:buNone/>
              <a:defRPr sz="2400">
                <a:solidFill>
                  <a:srgbClr val="FFFFFF"/>
                </a:solidFill>
                <a:latin typeface="Nunito Sans"/>
                <a:ea typeface="Nunito Sans"/>
                <a:cs typeface="Nunito Sans"/>
                <a:sym typeface="Nunito Sans"/>
              </a:defRPr>
            </a:lvl6pPr>
            <a:lvl7pPr lvl="6" rtl="0">
              <a:spcBef>
                <a:spcPts val="0"/>
              </a:spcBef>
              <a:spcAft>
                <a:spcPts val="0"/>
              </a:spcAft>
              <a:buNone/>
              <a:defRPr sz="2400">
                <a:solidFill>
                  <a:srgbClr val="FFFFFF"/>
                </a:solidFill>
                <a:latin typeface="Nunito Sans"/>
                <a:ea typeface="Nunito Sans"/>
                <a:cs typeface="Nunito Sans"/>
                <a:sym typeface="Nunito Sans"/>
              </a:defRPr>
            </a:lvl7pPr>
            <a:lvl8pPr lvl="7" rtl="0">
              <a:spcBef>
                <a:spcPts val="0"/>
              </a:spcBef>
              <a:spcAft>
                <a:spcPts val="0"/>
              </a:spcAft>
              <a:buNone/>
              <a:defRPr sz="2400">
                <a:solidFill>
                  <a:srgbClr val="FFFFFF"/>
                </a:solidFill>
                <a:latin typeface="Nunito Sans"/>
                <a:ea typeface="Nunito Sans"/>
                <a:cs typeface="Nunito Sans"/>
                <a:sym typeface="Nunito Sans"/>
              </a:defRPr>
            </a:lvl8pPr>
            <a:lvl9pPr lvl="8" rtl="0">
              <a:spcBef>
                <a:spcPts val="0"/>
              </a:spcBef>
              <a:spcAft>
                <a:spcPts val="0"/>
              </a:spcAft>
              <a:buNone/>
              <a:defRPr sz="2400">
                <a:solidFill>
                  <a:srgbClr val="FFFFFF"/>
                </a:solidFill>
                <a:latin typeface="Nunito Sans"/>
                <a:ea typeface="Nunito Sans"/>
                <a:cs typeface="Nunito Sans"/>
                <a:sym typeface="Nunito Sans"/>
              </a:defRPr>
            </a:lvl9pPr>
          </a:lstStyle>
          <a:p>
            <a:endParaRPr/>
          </a:p>
        </p:txBody>
      </p:sp>
      <p:sp>
        <p:nvSpPr>
          <p:cNvPr id="51" name="Google Shape;51;p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9"/>
          <p:cNvSpPr txBox="1">
            <a:spLocks noGrp="1"/>
          </p:cNvSpPr>
          <p:nvPr>
            <p:ph type="body" idx="2"/>
          </p:nvPr>
        </p:nvSpPr>
        <p:spPr>
          <a:xfrm>
            <a:off x="4786300" y="1021650"/>
            <a:ext cx="39090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Clr>
                <a:srgbClr val="FFFFFF"/>
              </a:buClr>
              <a:buSzPts val="1400"/>
              <a:buChar char="●"/>
              <a:defRPr sz="1400">
                <a:solidFill>
                  <a:srgbClr val="FFFFFF"/>
                </a:solidFill>
              </a:defRPr>
            </a:lvl1pPr>
            <a:lvl2pPr marL="914400" lvl="1" indent="-317500" rtl="0">
              <a:lnSpc>
                <a:spcPct val="125000"/>
              </a:lnSpc>
              <a:spcBef>
                <a:spcPts val="0"/>
              </a:spcBef>
              <a:spcAft>
                <a:spcPts val="0"/>
              </a:spcAft>
              <a:buClr>
                <a:srgbClr val="FFFFFF"/>
              </a:buClr>
              <a:buSzPts val="1400"/>
              <a:buChar char="○"/>
              <a:defRPr sz="1400">
                <a:solidFill>
                  <a:srgbClr val="FFFFFF"/>
                </a:solidFill>
              </a:defRPr>
            </a:lvl2pPr>
            <a:lvl3pPr marL="1371600" lvl="2" indent="-317500" rtl="0">
              <a:lnSpc>
                <a:spcPct val="125000"/>
              </a:lnSpc>
              <a:spcBef>
                <a:spcPts val="0"/>
              </a:spcBef>
              <a:spcAft>
                <a:spcPts val="0"/>
              </a:spcAft>
              <a:buClr>
                <a:srgbClr val="FFFFFF"/>
              </a:buClr>
              <a:buSzPts val="1400"/>
              <a:buChar char="■"/>
              <a:defRPr sz="1400">
                <a:solidFill>
                  <a:srgbClr val="FFFFFF"/>
                </a:solidFill>
              </a:defRPr>
            </a:lvl3pPr>
            <a:lvl4pPr marL="1828800" lvl="3" indent="-317500" rtl="0">
              <a:lnSpc>
                <a:spcPct val="125000"/>
              </a:lnSpc>
              <a:spcBef>
                <a:spcPts val="0"/>
              </a:spcBef>
              <a:spcAft>
                <a:spcPts val="0"/>
              </a:spcAft>
              <a:buClr>
                <a:srgbClr val="FFFFFF"/>
              </a:buClr>
              <a:buSzPts val="1400"/>
              <a:buChar char="●"/>
              <a:defRPr sz="1400">
                <a:solidFill>
                  <a:srgbClr val="FFFFFF"/>
                </a:solidFill>
              </a:defRPr>
            </a:lvl4pPr>
            <a:lvl5pPr marL="2286000" lvl="4" indent="-317500" rtl="0">
              <a:lnSpc>
                <a:spcPct val="125000"/>
              </a:lnSpc>
              <a:spcBef>
                <a:spcPts val="0"/>
              </a:spcBef>
              <a:spcAft>
                <a:spcPts val="0"/>
              </a:spcAft>
              <a:buClr>
                <a:srgbClr val="FFFFFF"/>
              </a:buClr>
              <a:buSzPts val="1400"/>
              <a:buChar char="○"/>
              <a:defRPr sz="1400">
                <a:solidFill>
                  <a:srgbClr val="FFFFFF"/>
                </a:solidFill>
              </a:defRPr>
            </a:lvl5pPr>
            <a:lvl6pPr marL="2743200" lvl="5" indent="-317500" rtl="0">
              <a:lnSpc>
                <a:spcPct val="125000"/>
              </a:lnSpc>
              <a:spcBef>
                <a:spcPts val="0"/>
              </a:spcBef>
              <a:spcAft>
                <a:spcPts val="0"/>
              </a:spcAft>
              <a:buClr>
                <a:srgbClr val="FFFFFF"/>
              </a:buClr>
              <a:buSzPts val="1400"/>
              <a:buChar char="■"/>
              <a:defRPr sz="1400">
                <a:solidFill>
                  <a:srgbClr val="FFFFFF"/>
                </a:solidFill>
              </a:defRPr>
            </a:lvl6pPr>
            <a:lvl7pPr marL="3200400" lvl="6" indent="-317500" rtl="0">
              <a:lnSpc>
                <a:spcPct val="125000"/>
              </a:lnSpc>
              <a:spcBef>
                <a:spcPts val="0"/>
              </a:spcBef>
              <a:spcAft>
                <a:spcPts val="0"/>
              </a:spcAft>
              <a:buClr>
                <a:srgbClr val="FFFFFF"/>
              </a:buClr>
              <a:buSzPts val="1400"/>
              <a:buChar char="●"/>
              <a:defRPr sz="1400">
                <a:solidFill>
                  <a:srgbClr val="FFFFFF"/>
                </a:solidFill>
              </a:defRPr>
            </a:lvl7pPr>
            <a:lvl8pPr marL="3657600" lvl="7" indent="-317500" rtl="0">
              <a:lnSpc>
                <a:spcPct val="125000"/>
              </a:lnSpc>
              <a:spcBef>
                <a:spcPts val="0"/>
              </a:spcBef>
              <a:spcAft>
                <a:spcPts val="0"/>
              </a:spcAft>
              <a:buClr>
                <a:srgbClr val="FFFFFF"/>
              </a:buClr>
              <a:buSzPts val="1400"/>
              <a:buChar char="○"/>
              <a:defRPr sz="1400">
                <a:solidFill>
                  <a:srgbClr val="FFFFFF"/>
                </a:solidFill>
              </a:defRPr>
            </a:lvl8pPr>
            <a:lvl9pPr marL="4114800" lvl="8" indent="-317500" rtl="0">
              <a:lnSpc>
                <a:spcPct val="125000"/>
              </a:lnSpc>
              <a:spcBef>
                <a:spcPts val="0"/>
              </a:spcBef>
              <a:spcAft>
                <a:spcPts val="0"/>
              </a:spcAft>
              <a:buClr>
                <a:srgbClr val="FFFFFF"/>
              </a:buClr>
              <a:buSzPts val="1400"/>
              <a:buChar char="■"/>
              <a:defRPr sz="1400">
                <a:solidFill>
                  <a:srgbClr val="FFFFFF"/>
                </a:solidFill>
              </a:defRPr>
            </a:lvl9pPr>
          </a:lstStyle>
          <a:p>
            <a:endParaRPr/>
          </a:p>
        </p:txBody>
      </p:sp>
      <p:sp>
        <p:nvSpPr>
          <p:cNvPr id="53" name="Google Shape;53;p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3015">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evergreen">
  <p:cSld name="TITLE_4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8"/>
        <p:cNvGrpSpPr/>
        <p:nvPr/>
      </p:nvGrpSpPr>
      <p:grpSpPr>
        <a:xfrm>
          <a:off x="0" y="0"/>
          <a:ext cx="0" cy="0"/>
          <a:chOff x="0" y="0"/>
          <a:chExt cx="0" cy="0"/>
        </a:xfrm>
      </p:grpSpPr>
      <p:sp>
        <p:nvSpPr>
          <p:cNvPr id="499" name="Google Shape;499;p81"/>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1"/>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1" name="Google Shape;501;p81"/>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02" name="Google Shape;502;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evergreen + customer">
  <p:cSld name="TITLE_4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3"/>
        <p:cNvGrpSpPr/>
        <p:nvPr/>
      </p:nvGrpSpPr>
      <p:grpSpPr>
        <a:xfrm>
          <a:off x="0" y="0"/>
          <a:ext cx="0" cy="0"/>
          <a:chOff x="0" y="0"/>
          <a:chExt cx="0" cy="0"/>
        </a:xfrm>
      </p:grpSpPr>
      <p:sp>
        <p:nvSpPr>
          <p:cNvPr id="504" name="Google Shape;504;p82"/>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 name="Google Shape;505;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
        <p:nvSpPr>
          <p:cNvPr id="506" name="Google Shape;506;p82"/>
          <p:cNvSpPr txBox="1"/>
          <p:nvPr/>
        </p:nvSpPr>
        <p:spPr>
          <a:xfrm>
            <a:off x="6128519"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
        <p:nvSpPr>
          <p:cNvPr id="507" name="Google Shape;507;p82"/>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8" name="Google Shape;508;p82"/>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green + customer">
  <p:cSld name="TITLE_1_1_3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9"/>
        <p:cNvGrpSpPr/>
        <p:nvPr/>
      </p:nvGrpSpPr>
      <p:grpSpPr>
        <a:xfrm>
          <a:off x="0" y="0"/>
          <a:ext cx="0" cy="0"/>
          <a:chOff x="0" y="0"/>
          <a:chExt cx="0" cy="0"/>
        </a:xfrm>
      </p:grpSpPr>
      <p:sp>
        <p:nvSpPr>
          <p:cNvPr id="510" name="Google Shape;510;p83"/>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11" name="Google Shape;511;p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2" name="Google Shape;512;p83"/>
          <p:cNvSpPr txBox="1"/>
          <p:nvPr/>
        </p:nvSpPr>
        <p:spPr>
          <a:xfrm>
            <a:off x="1472852" y="3721490"/>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green">
  <p:cSld name="TITLE_1_1_3_1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13"/>
        <p:cNvGrpSpPr/>
        <p:nvPr/>
      </p:nvGrpSpPr>
      <p:grpSpPr>
        <a:xfrm>
          <a:off x="0" y="0"/>
          <a:ext cx="0" cy="0"/>
          <a:chOff x="0" y="0"/>
          <a:chExt cx="0" cy="0"/>
        </a:xfrm>
      </p:grpSpPr>
      <p:pic>
        <p:nvPicPr>
          <p:cNvPr id="514" name="Google Shape;514;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5" name="Google Shape;515;p84"/>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text 2">
  <p:cSld name="TITLE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title"/>
          </p:nvPr>
        </p:nvSpPr>
        <p:spPr>
          <a:xfrm>
            <a:off x="459440"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58" name="Google Shape;58;p1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10"/>
          <p:cNvSpPr txBox="1">
            <a:spLocks noGrp="1"/>
          </p:cNvSpPr>
          <p:nvPr>
            <p:ph type="body" idx="2"/>
          </p:nvPr>
        </p:nvSpPr>
        <p:spPr>
          <a:xfrm>
            <a:off x="461190"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60" name="Google Shape;60;p1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1" name="Google Shape;61;p1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62" name="Google Shape;62;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5025"/>
            <a:ext cx="8375100" cy="39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5372C"/>
              </a:buClr>
              <a:buSzPts val="1800"/>
              <a:buFont typeface="Merriweather"/>
              <a:buNone/>
              <a:defRPr sz="1800">
                <a:solidFill>
                  <a:srgbClr val="15372C"/>
                </a:solidFill>
                <a:latin typeface="Merriweather"/>
                <a:ea typeface="Merriweather"/>
                <a:cs typeface="Merriweather"/>
                <a:sym typeface="Merriweather"/>
              </a:defRPr>
            </a:lvl1pPr>
            <a:lvl2pPr lvl="1">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2pPr>
            <a:lvl3pPr lvl="2">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3pPr>
            <a:lvl4pPr lvl="3">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4pPr>
            <a:lvl5pPr lvl="4">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5pPr>
            <a:lvl6pPr lvl="5">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6pPr>
            <a:lvl7pPr lvl="6">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7pPr>
            <a:lvl8pPr lvl="7">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8pPr>
            <a:lvl9pPr lvl="8">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023039"/>
            <a:ext cx="4116600" cy="3416400"/>
          </a:xfrm>
          <a:prstGeom prst="rect">
            <a:avLst/>
          </a:prstGeom>
          <a:noFill/>
          <a:ln>
            <a:noFill/>
          </a:ln>
        </p:spPr>
        <p:txBody>
          <a:bodyPr spcFirstLastPara="1" wrap="square" lIns="91425" tIns="91425" rIns="91425" bIns="91425" anchor="t" anchorCtr="0">
            <a:noAutofit/>
          </a:bodyPr>
          <a:lstStyle>
            <a:lvl1pPr marL="457200" lvl="0"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1pPr>
            <a:lvl2pPr marL="914400" lvl="1"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2pPr>
            <a:lvl3pPr marL="1371600" lvl="2"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3pPr>
            <a:lvl4pPr marL="1828800" lvl="3"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4pPr>
            <a:lvl5pPr marL="2286000" lvl="4"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5pPr>
            <a:lvl6pPr marL="2743200" lvl="5"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6pPr>
            <a:lvl7pPr marL="3200400" lvl="6"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7pPr>
            <a:lvl8pPr marL="3657600" lvl="7"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8pPr>
            <a:lvl9pPr marL="4114800" lvl="8"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0">
          <p15:clr>
            <a:srgbClr val="EA4335"/>
          </p15:clr>
        </p15:guide>
        <p15:guide id="3" orient="horz" pos="64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greenhouse.io/hc/en-us"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hyperlink" Target="https://support.greenhouse.io/hc/en-us/articles/115002226806-Post-to-Social-Media-Account-from-Greenhouse-Recruiting" TargetMode="External"/><Relationship Id="rId4" Type="http://schemas.openxmlformats.org/officeDocument/2006/relationships/hyperlink" Target="https://support.greenhouse.io/hc/en-us/articles/201982560-Submit-Referra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21" name="Google Shape;521;p85"/>
          <p:cNvSpPr txBox="1"/>
          <p:nvPr/>
        </p:nvSpPr>
        <p:spPr>
          <a:xfrm>
            <a:off x="457200" y="445025"/>
            <a:ext cx="41151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erriweather"/>
                <a:ea typeface="Merriweather"/>
                <a:cs typeface="Merriweather"/>
                <a:sym typeface="Merriweather"/>
              </a:rPr>
              <a:t>Instructions</a:t>
            </a:r>
            <a:endParaRPr sz="3600">
              <a:latin typeface="Merriweather"/>
              <a:ea typeface="Merriweather"/>
              <a:cs typeface="Merriweather"/>
              <a:sym typeface="Merriweather"/>
            </a:endParaRPr>
          </a:p>
        </p:txBody>
      </p:sp>
      <p:sp>
        <p:nvSpPr>
          <p:cNvPr id="522" name="Google Shape;522;p85"/>
          <p:cNvSpPr txBox="1"/>
          <p:nvPr/>
        </p:nvSpPr>
        <p:spPr>
          <a:xfrm>
            <a:off x="1140150" y="1563750"/>
            <a:ext cx="6863700" cy="224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latin typeface="Nunito Sans"/>
                <a:ea typeface="Nunito Sans"/>
                <a:cs typeface="Nunito Sans"/>
                <a:sym typeface="Nunito Sans"/>
              </a:rPr>
              <a:t>This deck is intended to help you deliver training for </a:t>
            </a:r>
            <a:r>
              <a:rPr lang="en" sz="1900" b="1">
                <a:latin typeface="Nunito Sans"/>
                <a:ea typeface="Nunito Sans"/>
                <a:cs typeface="Nunito Sans"/>
                <a:sym typeface="Nunito Sans"/>
              </a:rPr>
              <a:t>Interviewers</a:t>
            </a:r>
            <a:r>
              <a:rPr lang="en" sz="1900">
                <a:latin typeface="Nunito Sans"/>
                <a:ea typeface="Nunito Sans"/>
                <a:cs typeface="Nunito Sans"/>
                <a:sym typeface="Nunito Sans"/>
              </a:rPr>
              <a:t> in your organization. </a:t>
            </a:r>
            <a:endParaRPr sz="1900">
              <a:latin typeface="Nunito Sans"/>
              <a:ea typeface="Nunito Sans"/>
              <a:cs typeface="Nunito Sans"/>
              <a:sym typeface="Nunito Sans"/>
            </a:endParaRPr>
          </a:p>
          <a:p>
            <a:pPr marL="0" lvl="0" indent="0" algn="l" rtl="0">
              <a:lnSpc>
                <a:spcPct val="115000"/>
              </a:lnSpc>
              <a:spcBef>
                <a:spcPts val="0"/>
              </a:spcBef>
              <a:spcAft>
                <a:spcPts val="0"/>
              </a:spcAft>
              <a:buNone/>
            </a:pPr>
            <a:endParaRPr sz="1900">
              <a:latin typeface="Nunito Sans"/>
              <a:ea typeface="Nunito Sans"/>
              <a:cs typeface="Nunito Sans"/>
              <a:sym typeface="Nunito Sans"/>
            </a:endParaRPr>
          </a:p>
          <a:p>
            <a:pPr marL="0" lvl="0" indent="0" algn="l" rtl="0">
              <a:lnSpc>
                <a:spcPct val="115000"/>
              </a:lnSpc>
              <a:spcBef>
                <a:spcPts val="0"/>
              </a:spcBef>
              <a:spcAft>
                <a:spcPts val="0"/>
              </a:spcAft>
              <a:buNone/>
            </a:pPr>
            <a:r>
              <a:rPr lang="en" sz="1900">
                <a:latin typeface="Nunito Sans"/>
                <a:ea typeface="Nunito Sans"/>
                <a:cs typeface="Nunito Sans"/>
                <a:sym typeface="Nunito Sans"/>
              </a:rPr>
              <a:t>Interviewers are users who have an active role in the hiring process by conducting interviews and submitting feedback on candidates.</a:t>
            </a:r>
            <a:endParaRPr sz="1900">
              <a:latin typeface="Nunito Sans"/>
              <a:ea typeface="Nunito Sans"/>
              <a:cs typeface="Nunito Sans"/>
              <a:sym typeface="Nunito Sans"/>
            </a:endParaRPr>
          </a:p>
          <a:p>
            <a:pPr marL="0" lvl="0" indent="0" algn="l" rtl="0">
              <a:spcBef>
                <a:spcPts val="0"/>
              </a:spcBef>
              <a:spcAft>
                <a:spcPts val="0"/>
              </a:spcAft>
              <a:buNone/>
            </a:pPr>
            <a:endParaRPr>
              <a:latin typeface="Nunito Sans"/>
              <a:ea typeface="Nunito Sans"/>
              <a:cs typeface="Nunito Sans"/>
              <a:sym typeface="Nunito Sans"/>
            </a:endParaRPr>
          </a:p>
        </p:txBody>
      </p:sp>
      <p:cxnSp>
        <p:nvCxnSpPr>
          <p:cNvPr id="523" name="Google Shape;523;p85"/>
          <p:cNvCxnSpPr/>
          <p:nvPr/>
        </p:nvCxnSpPr>
        <p:spPr>
          <a:xfrm>
            <a:off x="549675" y="1186175"/>
            <a:ext cx="8608500" cy="0"/>
          </a:xfrm>
          <a:prstGeom prst="straightConnector1">
            <a:avLst/>
          </a:prstGeom>
          <a:noFill/>
          <a:ln w="9525" cap="flat" cmpd="sng">
            <a:solidFill>
              <a:srgbClr val="335247"/>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587" name="Google Shape;587;p94"/>
          <p:cNvSpPr txBox="1">
            <a:spLocks noGrp="1"/>
          </p:cNvSpPr>
          <p:nvPr>
            <p:ph type="title" idx="4294967295"/>
          </p:nvPr>
        </p:nvSpPr>
        <p:spPr>
          <a:xfrm>
            <a:off x="4741075" y="1100100"/>
            <a:ext cx="42894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you can help build a talent pipeline</a:t>
            </a:r>
            <a:endParaRPr sz="3000">
              <a:solidFill>
                <a:srgbClr val="15372C"/>
              </a:solidFill>
            </a:endParaRPr>
          </a:p>
        </p:txBody>
      </p:sp>
      <p:sp>
        <p:nvSpPr>
          <p:cNvPr id="588" name="Google Shape;588;p94"/>
          <p:cNvSpPr txBox="1">
            <a:spLocks noGrp="1"/>
          </p:cNvSpPr>
          <p:nvPr>
            <p:ph type="body" idx="4294967295"/>
          </p:nvPr>
        </p:nvSpPr>
        <p:spPr>
          <a:xfrm>
            <a:off x="5013325" y="2255700"/>
            <a:ext cx="3946200" cy="185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Employee referrals are the top source of hires for employers, which is a testament to how important </a:t>
            </a:r>
            <a:r>
              <a:rPr lang="en" sz="1900">
                <a:solidFill>
                  <a:schemeClr val="accent1"/>
                </a:solidFill>
              </a:rPr>
              <a:t>you</a:t>
            </a:r>
            <a:r>
              <a:rPr lang="en" sz="1900"/>
              <a:t> are in finding great talent.</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594" name="Google Shape;594;p95"/>
          <p:cNvSpPr txBox="1">
            <a:spLocks noGrp="1"/>
          </p:cNvSpPr>
          <p:nvPr>
            <p:ph type="title"/>
          </p:nvPr>
        </p:nvSpPr>
        <p:spPr>
          <a:xfrm>
            <a:off x="429300" y="445025"/>
            <a:ext cx="372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What’s a referral?</a:t>
            </a:r>
            <a:endParaRPr sz="3000">
              <a:solidFill>
                <a:srgbClr val="15372C"/>
              </a:solidFill>
            </a:endParaRPr>
          </a:p>
        </p:txBody>
      </p:sp>
      <p:sp>
        <p:nvSpPr>
          <p:cNvPr id="595" name="Google Shape;595;p95"/>
          <p:cNvSpPr txBox="1">
            <a:spLocks noGrp="1"/>
          </p:cNvSpPr>
          <p:nvPr>
            <p:ph type="body" idx="2"/>
          </p:nvPr>
        </p:nvSpPr>
        <p:spPr>
          <a:xfrm>
            <a:off x="316350" y="2622250"/>
            <a:ext cx="3946200" cy="75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Someone in your network who you submit through Greenhouse</a:t>
            </a:r>
            <a:endParaRPr sz="1900"/>
          </a:p>
          <a:p>
            <a:pPr marL="0" lvl="0" indent="0" algn="l" rtl="0">
              <a:lnSpc>
                <a:spcPct val="100000"/>
              </a:lnSpc>
              <a:spcBef>
                <a:spcPts val="0"/>
              </a:spcBef>
              <a:spcAft>
                <a:spcPts val="0"/>
              </a:spcAft>
              <a:buNone/>
            </a:pPr>
            <a:endParaRPr sz="1800"/>
          </a:p>
        </p:txBody>
      </p:sp>
      <p:sp>
        <p:nvSpPr>
          <p:cNvPr id="596" name="Google Shape;596;p95"/>
          <p:cNvSpPr txBox="1">
            <a:spLocks noGrp="1"/>
          </p:cNvSpPr>
          <p:nvPr>
            <p:ph type="title"/>
          </p:nvPr>
        </p:nvSpPr>
        <p:spPr>
          <a:xfrm>
            <a:off x="4262550" y="2574500"/>
            <a:ext cx="9030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or</a:t>
            </a:r>
            <a:endParaRPr sz="3000">
              <a:solidFill>
                <a:srgbClr val="15372C"/>
              </a:solidFill>
            </a:endParaRPr>
          </a:p>
        </p:txBody>
      </p:sp>
      <p:sp>
        <p:nvSpPr>
          <p:cNvPr id="597" name="Google Shape;597;p95"/>
          <p:cNvSpPr txBox="1">
            <a:spLocks noGrp="1"/>
          </p:cNvSpPr>
          <p:nvPr>
            <p:ph type="subTitle" idx="1"/>
          </p:nvPr>
        </p:nvSpPr>
        <p:spPr>
          <a:xfrm>
            <a:off x="4891250" y="2622250"/>
            <a:ext cx="3946200" cy="75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Someone who applied through a social media post you created on Greenhouse</a:t>
            </a:r>
            <a:endParaRPr sz="1900"/>
          </a:p>
          <a:p>
            <a:pPr marL="0" lvl="0" indent="0" algn="l" rtl="0">
              <a:lnSpc>
                <a:spcPct val="100000"/>
              </a:lnSpc>
              <a:spcBef>
                <a:spcPts val="0"/>
              </a:spcBef>
              <a:spcAft>
                <a:spcPts val="0"/>
              </a:spcAft>
              <a:buNone/>
            </a:pPr>
            <a:endParaRPr sz="1900"/>
          </a:p>
        </p:txBody>
      </p:sp>
      <p:pic>
        <p:nvPicPr>
          <p:cNvPr id="598" name="Google Shape;598;p9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82200" y="1415450"/>
            <a:ext cx="1207007" cy="1207007"/>
          </a:xfrm>
          <a:prstGeom prst="rect">
            <a:avLst/>
          </a:prstGeom>
          <a:noFill/>
          <a:ln>
            <a:noFill/>
          </a:ln>
        </p:spPr>
      </p:pic>
      <p:pic>
        <p:nvPicPr>
          <p:cNvPr id="599" name="Google Shape;599;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85950" y="1415450"/>
            <a:ext cx="1207007" cy="12070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05" name="Google Shape;605;p96"/>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pic>
        <p:nvPicPr>
          <p:cNvPr id="606" name="Google Shape;606;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81625" y="539650"/>
            <a:ext cx="6018900" cy="2355900"/>
          </a:xfrm>
          <a:prstGeom prst="roundRect">
            <a:avLst>
              <a:gd name="adj" fmla="val 4440"/>
            </a:avLst>
          </a:prstGeom>
          <a:noFill/>
          <a:ln>
            <a:noFill/>
          </a:ln>
          <a:effectLst>
            <a:outerShdw blurRad="57150" dist="19050" dir="5400000" algn="bl" rotWithShape="0">
              <a:srgbClr val="000000">
                <a:alpha val="50000"/>
              </a:srgbClr>
            </a:outerShdw>
          </a:effectLst>
        </p:spPr>
      </p:pic>
      <p:sp>
        <p:nvSpPr>
          <p:cNvPr id="607" name="Google Shape;607;p96"/>
          <p:cNvSpPr/>
          <p:nvPr/>
        </p:nvSpPr>
        <p:spPr>
          <a:xfrm>
            <a:off x="7047950" y="1256775"/>
            <a:ext cx="1996800" cy="3645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6"/>
          <p:cNvSpPr txBox="1"/>
          <p:nvPr/>
        </p:nvSpPr>
        <p:spPr>
          <a:xfrm>
            <a:off x="3366850" y="2976525"/>
            <a:ext cx="5467500" cy="15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From this pane, you can:</a:t>
            </a:r>
            <a:endParaRPr sz="1600">
              <a:latin typeface="Nunito Sans"/>
              <a:ea typeface="Nunito Sans"/>
              <a:cs typeface="Nunito Sans"/>
              <a:sym typeface="Nunito Sans"/>
            </a:endParaRPr>
          </a:p>
          <a:p>
            <a:pPr marL="0" lvl="0" indent="0" algn="l" rtl="0">
              <a:spcBef>
                <a:spcPts val="0"/>
              </a:spcBef>
              <a:spcAft>
                <a:spcPts val="0"/>
              </a:spcAft>
              <a:buNone/>
            </a:pPr>
            <a:endParaRPr sz="300">
              <a:latin typeface="Nunito Sans"/>
              <a:ea typeface="Nunito Sans"/>
              <a:cs typeface="Nunito Sans"/>
              <a:sym typeface="Nunito Sans"/>
            </a:endParaRPr>
          </a:p>
          <a:p>
            <a:pPr marL="457200" lvl="0" indent="-330200" algn="l" rtl="0">
              <a:lnSpc>
                <a:spcPct val="115000"/>
              </a:lnSpc>
              <a:spcBef>
                <a:spcPts val="0"/>
              </a:spcBef>
              <a:spcAft>
                <a:spcPts val="0"/>
              </a:spcAft>
              <a:buSzPts val="1600"/>
              <a:buFont typeface="Nunito Sans"/>
              <a:buChar char="●"/>
            </a:pPr>
            <a:r>
              <a:rPr lang="en" sz="1600">
                <a:latin typeface="Nunito Sans"/>
                <a:ea typeface="Nunito Sans"/>
                <a:cs typeface="Nunito Sans"/>
                <a:sym typeface="Nunito Sans"/>
              </a:rPr>
              <a:t>Add a new referral in Greenhouse</a:t>
            </a:r>
            <a:endParaRPr sz="1600">
              <a:latin typeface="Nunito Sans"/>
              <a:ea typeface="Nunito Sans"/>
              <a:cs typeface="Nunito Sans"/>
              <a:sym typeface="Nunito Sans"/>
            </a:endParaRPr>
          </a:p>
          <a:p>
            <a:pPr marL="457200" lvl="0" indent="-330200" algn="l" rtl="0">
              <a:lnSpc>
                <a:spcPct val="100000"/>
              </a:lnSpc>
              <a:spcBef>
                <a:spcPts val="0"/>
              </a:spcBef>
              <a:spcAft>
                <a:spcPts val="0"/>
              </a:spcAft>
              <a:buSzPts val="1600"/>
              <a:buFont typeface="Nunito Sans"/>
              <a:buChar char="●"/>
            </a:pPr>
            <a:r>
              <a:rPr lang="en" sz="1600">
                <a:latin typeface="Nunito Sans"/>
                <a:ea typeface="Nunito Sans"/>
                <a:cs typeface="Nunito Sans"/>
                <a:sym typeface="Nunito Sans"/>
              </a:rPr>
              <a:t>Generate tracking links for jobs to share online: </a:t>
            </a:r>
            <a:r>
              <a:rPr lang="en" sz="1600">
                <a:highlight>
                  <a:srgbClr val="FFFFFF"/>
                </a:highlight>
                <a:latin typeface="Nunito Sans"/>
                <a:ea typeface="Nunito Sans"/>
                <a:cs typeface="Nunito Sans"/>
                <a:sym typeface="Nunito Sans"/>
              </a:rPr>
              <a:t>Every time someone clicks on your link and applies for a job, your hiring team can track you as the source!</a:t>
            </a:r>
            <a:endParaRPr sz="1600">
              <a:latin typeface="Nunito Sans"/>
              <a:ea typeface="Nunito Sans"/>
              <a:cs typeface="Nunito Sans"/>
              <a:sym typeface="Nunito Sans"/>
            </a:endParaRPr>
          </a:p>
        </p:txBody>
      </p:sp>
      <p:sp>
        <p:nvSpPr>
          <p:cNvPr id="609" name="Google Shape;609;p96"/>
          <p:cNvSpPr/>
          <p:nvPr/>
        </p:nvSpPr>
        <p:spPr>
          <a:xfrm>
            <a:off x="7004475" y="2043600"/>
            <a:ext cx="2040300" cy="6960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615" name="Google Shape;615;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4575" y="95700"/>
            <a:ext cx="5835300" cy="3786900"/>
          </a:xfrm>
          <a:prstGeom prst="roundRect">
            <a:avLst>
              <a:gd name="adj" fmla="val 4669"/>
            </a:avLst>
          </a:prstGeom>
          <a:noFill/>
          <a:ln>
            <a:noFill/>
          </a:ln>
          <a:effectLst>
            <a:outerShdw blurRad="57150" dist="19050" dir="5400000" algn="bl" rotWithShape="0">
              <a:srgbClr val="000000">
                <a:alpha val="50000"/>
              </a:srgbClr>
            </a:outerShdw>
          </a:effectLst>
        </p:spPr>
      </p:pic>
      <p:sp>
        <p:nvSpPr>
          <p:cNvPr id="616" name="Google Shape;616;p97"/>
          <p:cNvSpPr txBox="1"/>
          <p:nvPr/>
        </p:nvSpPr>
        <p:spPr>
          <a:xfrm>
            <a:off x="3324125" y="3798725"/>
            <a:ext cx="5536200" cy="11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When you click the </a:t>
            </a:r>
            <a:r>
              <a:rPr lang="en" sz="1600" b="1">
                <a:latin typeface="Nunito Sans"/>
                <a:ea typeface="Nunito Sans"/>
                <a:cs typeface="Nunito Sans"/>
                <a:sym typeface="Nunito Sans"/>
              </a:rPr>
              <a:t>+ Add a Referral</a:t>
            </a:r>
            <a:r>
              <a:rPr lang="en" sz="1600">
                <a:latin typeface="Nunito Sans"/>
                <a:ea typeface="Nunito Sans"/>
                <a:cs typeface="Nunito Sans"/>
                <a:sym typeface="Nunito Sans"/>
              </a:rPr>
              <a:t> button, you’ll be prompted to upload a resume and fill in information about your referral. After you click </a:t>
            </a:r>
            <a:r>
              <a:rPr lang="en" sz="1600" b="1">
                <a:latin typeface="Nunito Sans"/>
                <a:ea typeface="Nunito Sans"/>
                <a:cs typeface="Nunito Sans"/>
                <a:sym typeface="Nunito Sans"/>
              </a:rPr>
              <a:t>Submit</a:t>
            </a:r>
            <a:r>
              <a:rPr lang="en" sz="1600">
                <a:latin typeface="Nunito Sans"/>
                <a:ea typeface="Nunito Sans"/>
                <a:cs typeface="Nunito Sans"/>
                <a:sym typeface="Nunito Sans"/>
              </a:rPr>
              <a:t>, you can follow your referral’s progress in the “My Referrals” pane.</a:t>
            </a:r>
            <a:endParaRPr sz="1600">
              <a:latin typeface="Nunito Sans"/>
              <a:ea typeface="Nunito Sans"/>
              <a:cs typeface="Nunito Sans"/>
              <a:sym typeface="Nunito Sans"/>
            </a:endParaRPr>
          </a:p>
        </p:txBody>
      </p:sp>
      <p:sp>
        <p:nvSpPr>
          <p:cNvPr id="617" name="Google Shape;617;p97"/>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35950" y="1058400"/>
            <a:ext cx="4764600" cy="3026700"/>
          </a:xfrm>
          <a:prstGeom prst="roundRect">
            <a:avLst>
              <a:gd name="adj" fmla="val 3714"/>
            </a:avLst>
          </a:prstGeom>
          <a:noFill/>
          <a:ln>
            <a:noFill/>
          </a:ln>
          <a:effectLst>
            <a:outerShdw blurRad="57150" dist="19050" dir="5400000" algn="bl" rotWithShape="0">
              <a:srgbClr val="000000">
                <a:alpha val="50000"/>
              </a:srgbClr>
            </a:outerShdw>
          </a:effectLst>
        </p:spPr>
      </p:pic>
      <p:sp>
        <p:nvSpPr>
          <p:cNvPr id="623" name="Google Shape;623;p9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cxnSp>
        <p:nvCxnSpPr>
          <p:cNvPr id="624" name="Google Shape;624;p98"/>
          <p:cNvCxnSpPr/>
          <p:nvPr/>
        </p:nvCxnSpPr>
        <p:spPr>
          <a:xfrm>
            <a:off x="3494450" y="1279563"/>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25" name="Google Shape;625;p98"/>
          <p:cNvSpPr txBox="1"/>
          <p:nvPr/>
        </p:nvSpPr>
        <p:spPr>
          <a:xfrm>
            <a:off x="2956250" y="1336472"/>
            <a:ext cx="1379700" cy="9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Stay updated on the status of your referrals</a:t>
            </a:r>
            <a:endParaRPr>
              <a:latin typeface="Nunito Sans"/>
              <a:ea typeface="Nunito Sans"/>
              <a:cs typeface="Nunito Sans"/>
              <a:sym typeface="Nunito Sans"/>
            </a:endParaRPr>
          </a:p>
        </p:txBody>
      </p:sp>
      <p:cxnSp>
        <p:nvCxnSpPr>
          <p:cNvPr id="626" name="Google Shape;626;p98"/>
          <p:cNvCxnSpPr/>
          <p:nvPr/>
        </p:nvCxnSpPr>
        <p:spPr>
          <a:xfrm>
            <a:off x="3494450" y="2460350"/>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27" name="Google Shape;627;p98"/>
          <p:cNvSpPr txBox="1"/>
          <p:nvPr/>
        </p:nvSpPr>
        <p:spPr>
          <a:xfrm>
            <a:off x="3097250" y="2519700"/>
            <a:ext cx="1205100" cy="100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Share jobs on social media</a:t>
            </a:r>
            <a:endParaRPr>
              <a:latin typeface="Nunito Sans"/>
              <a:ea typeface="Nunito Sans"/>
              <a:cs typeface="Nunito Sans"/>
              <a:sym typeface="Nunito Sans"/>
            </a:endParaRPr>
          </a:p>
        </p:txBody>
      </p:sp>
      <p:sp>
        <p:nvSpPr>
          <p:cNvPr id="628" name="Google Shape;628;p98"/>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634" name="Google Shape;634;p99"/>
          <p:cNvSpPr txBox="1"/>
          <p:nvPr/>
        </p:nvSpPr>
        <p:spPr>
          <a:xfrm>
            <a:off x="3347200" y="3375774"/>
            <a:ext cx="5428200" cy="11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You can connect your personal social accounts on Greenhouse to post links to jobs. When people apply, the source will track to you for credit! You can also schedule posts to recur on a selected cadence.</a:t>
            </a:r>
            <a:endParaRPr sz="1600">
              <a:latin typeface="Nunito Sans"/>
              <a:ea typeface="Nunito Sans"/>
              <a:cs typeface="Nunito Sans"/>
              <a:sym typeface="Nunito Sans"/>
            </a:endParaRPr>
          </a:p>
        </p:txBody>
      </p:sp>
      <p:pic>
        <p:nvPicPr>
          <p:cNvPr id="635" name="Google Shape;635;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4550" y="947475"/>
            <a:ext cx="5835300" cy="2068800"/>
          </a:xfrm>
          <a:prstGeom prst="roundRect">
            <a:avLst>
              <a:gd name="adj" fmla="val 5193"/>
            </a:avLst>
          </a:prstGeom>
          <a:noFill/>
          <a:ln>
            <a:noFill/>
          </a:ln>
          <a:effectLst>
            <a:outerShdw blurRad="57150" dist="19050" dir="5400000" algn="bl" rotWithShape="0">
              <a:srgbClr val="000000">
                <a:alpha val="50000"/>
              </a:srgbClr>
            </a:outerShdw>
          </a:effectLst>
        </p:spPr>
      </p:pic>
      <p:sp>
        <p:nvSpPr>
          <p:cNvPr id="636" name="Google Shape;636;p99"/>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642" name="Google Shape;642;p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92238" y="779775"/>
            <a:ext cx="2461500" cy="2820900"/>
          </a:xfrm>
          <a:prstGeom prst="roundRect">
            <a:avLst>
              <a:gd name="adj" fmla="val 4685"/>
            </a:avLst>
          </a:prstGeom>
          <a:noFill/>
          <a:ln>
            <a:noFill/>
          </a:ln>
          <a:effectLst>
            <a:outerShdw blurRad="57150" dist="19050" dir="5400000" algn="bl" rotWithShape="0">
              <a:srgbClr val="000000">
                <a:alpha val="50000"/>
              </a:srgbClr>
            </a:outerShdw>
          </a:effectLst>
        </p:spPr>
      </p:pic>
      <p:sp>
        <p:nvSpPr>
          <p:cNvPr id="643" name="Google Shape;643;p100"/>
          <p:cNvSpPr txBox="1"/>
          <p:nvPr/>
        </p:nvSpPr>
        <p:spPr>
          <a:xfrm>
            <a:off x="3406100" y="3710375"/>
            <a:ext cx="5354100" cy="68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After connecting to Twitter or LinkedIn, click </a:t>
            </a:r>
            <a:r>
              <a:rPr lang="en" sz="1600" b="1">
                <a:latin typeface="Nunito Sans"/>
                <a:ea typeface="Nunito Sans"/>
                <a:cs typeface="Nunito Sans"/>
                <a:sym typeface="Nunito Sans"/>
              </a:rPr>
              <a:t>Post</a:t>
            </a:r>
            <a:r>
              <a:rPr lang="en" sz="1600">
                <a:latin typeface="Nunito Sans"/>
                <a:ea typeface="Nunito Sans"/>
                <a:cs typeface="Nunito Sans"/>
                <a:sym typeface="Nunito Sans"/>
              </a:rPr>
              <a:t> to link a job to your social media. </a:t>
            </a:r>
            <a:endParaRPr sz="1600">
              <a:latin typeface="Nunito Sans"/>
              <a:ea typeface="Nunito Sans"/>
              <a:cs typeface="Nunito Sans"/>
              <a:sym typeface="Nunito Sans"/>
            </a:endParaRPr>
          </a:p>
        </p:txBody>
      </p:sp>
      <p:pic>
        <p:nvPicPr>
          <p:cNvPr id="644" name="Google Shape;644;p10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14550" y="779775"/>
            <a:ext cx="2577600" cy="2762400"/>
          </a:xfrm>
          <a:prstGeom prst="roundRect">
            <a:avLst>
              <a:gd name="adj" fmla="val 7454"/>
            </a:avLst>
          </a:prstGeom>
          <a:noFill/>
          <a:ln>
            <a:noFill/>
          </a:ln>
          <a:effectLst>
            <a:outerShdw blurRad="57150" dist="19050" dir="5400000" algn="bl" rotWithShape="0">
              <a:srgbClr val="000000">
                <a:alpha val="50000"/>
              </a:srgbClr>
            </a:outerShdw>
          </a:effectLst>
        </p:spPr>
      </p:pic>
      <p:cxnSp>
        <p:nvCxnSpPr>
          <p:cNvPr id="645" name="Google Shape;645;p100"/>
          <p:cNvCxnSpPr/>
          <p:nvPr/>
        </p:nvCxnSpPr>
        <p:spPr>
          <a:xfrm rot="10800000" flipH="1">
            <a:off x="5852500" y="2054450"/>
            <a:ext cx="363300" cy="9900"/>
          </a:xfrm>
          <a:prstGeom prst="straightConnector1">
            <a:avLst/>
          </a:prstGeom>
          <a:noFill/>
          <a:ln w="28575" cap="flat" cmpd="sng">
            <a:solidFill>
              <a:schemeClr val="accent5"/>
            </a:solidFill>
            <a:prstDash val="solid"/>
            <a:round/>
            <a:headEnd type="none" w="med" len="med"/>
            <a:tailEnd type="triangle" w="med" len="med"/>
          </a:ln>
        </p:spPr>
      </p:cxnSp>
      <p:sp>
        <p:nvSpPr>
          <p:cNvPr id="646" name="Google Shape;646;p100"/>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652" name="Google Shape;652;p101"/>
          <p:cNvSpPr txBox="1"/>
          <p:nvPr/>
        </p:nvSpPr>
        <p:spPr>
          <a:xfrm>
            <a:off x="3443775" y="4099200"/>
            <a:ext cx="5336100" cy="77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Click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 </a:t>
            </a:r>
            <a:r>
              <a:rPr lang="en" sz="1600" b="1">
                <a:latin typeface="Nunito Sans"/>
                <a:ea typeface="Nunito Sans"/>
                <a:cs typeface="Nunito Sans"/>
                <a:sym typeface="Nunito Sans"/>
              </a:rPr>
              <a:t>Posts</a:t>
            </a:r>
            <a:r>
              <a:rPr lang="en" sz="1600">
                <a:latin typeface="Nunito Sans"/>
                <a:ea typeface="Nunito Sans"/>
                <a:cs typeface="Nunito Sans"/>
                <a:sym typeface="Nunito Sans"/>
              </a:rPr>
              <a:t> to schedule recurring posts to your social media account. Choose the job &gt; the time to post &gt; and configure the post content &gt;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a:t>
            </a:r>
            <a:endParaRPr sz="1600">
              <a:latin typeface="Nunito Sans"/>
              <a:ea typeface="Nunito Sans"/>
              <a:cs typeface="Nunito Sans"/>
              <a:sym typeface="Nunito Sans"/>
            </a:endParaRPr>
          </a:p>
        </p:txBody>
      </p:sp>
      <p:pic>
        <p:nvPicPr>
          <p:cNvPr id="653" name="Google Shape;653;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9625" y="191675"/>
            <a:ext cx="2529600" cy="3027900"/>
          </a:xfrm>
          <a:prstGeom prst="roundRect">
            <a:avLst>
              <a:gd name="adj" fmla="val 4833"/>
            </a:avLst>
          </a:prstGeom>
          <a:noFill/>
          <a:ln>
            <a:noFill/>
          </a:ln>
          <a:effectLst>
            <a:outerShdw blurRad="57150" dist="19050" dir="5400000" algn="bl" rotWithShape="0">
              <a:srgbClr val="000000">
                <a:alpha val="50000"/>
              </a:srgbClr>
            </a:outerShdw>
          </a:effectLst>
        </p:spPr>
      </p:pic>
      <p:pic>
        <p:nvPicPr>
          <p:cNvPr id="654" name="Google Shape;654;p1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7925" y="572650"/>
            <a:ext cx="2623200" cy="3092100"/>
          </a:xfrm>
          <a:prstGeom prst="roundRect">
            <a:avLst>
              <a:gd name="adj" fmla="val 4566"/>
            </a:avLst>
          </a:prstGeom>
          <a:noFill/>
          <a:ln>
            <a:noFill/>
          </a:ln>
          <a:effectLst>
            <a:outerShdw blurRad="57150" dist="19050" dir="5400000" algn="bl" rotWithShape="0">
              <a:srgbClr val="000000">
                <a:alpha val="50000"/>
              </a:srgbClr>
            </a:outerShdw>
          </a:effectLst>
        </p:spPr>
      </p:pic>
      <p:pic>
        <p:nvPicPr>
          <p:cNvPr id="655" name="Google Shape;655;p1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84175" y="888600"/>
            <a:ext cx="2403600" cy="3210600"/>
          </a:xfrm>
          <a:prstGeom prst="roundRect">
            <a:avLst>
              <a:gd name="adj" fmla="val 5898"/>
            </a:avLst>
          </a:prstGeom>
          <a:noFill/>
          <a:ln>
            <a:noFill/>
          </a:ln>
          <a:effectLst>
            <a:outerShdw blurRad="57150" dist="19050" dir="5400000" algn="bl" rotWithShape="0">
              <a:srgbClr val="000000">
                <a:alpha val="50000"/>
              </a:srgbClr>
            </a:outerShdw>
          </a:effectLst>
        </p:spPr>
      </p:pic>
      <p:sp>
        <p:nvSpPr>
          <p:cNvPr id="656" name="Google Shape;656;p101"/>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662" name="Google Shape;662;p102"/>
          <p:cNvSpPr txBox="1"/>
          <p:nvPr/>
        </p:nvSpPr>
        <p:spPr>
          <a:xfrm>
            <a:off x="354200" y="2647950"/>
            <a:ext cx="5119500" cy="11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latin typeface="Merriweather"/>
                <a:ea typeface="Merriweather"/>
                <a:cs typeface="Merriweather"/>
                <a:sym typeface="Merriweather"/>
              </a:rPr>
              <a:t>Conducting Interviews </a:t>
            </a:r>
            <a:endParaRPr sz="3300">
              <a:latin typeface="Merriweather"/>
              <a:ea typeface="Merriweather"/>
              <a:cs typeface="Merriweather"/>
              <a:sym typeface="Merriweather"/>
            </a:endParaRPr>
          </a:p>
          <a:p>
            <a:pPr marL="0" lvl="0" indent="0" algn="ctr" rtl="0">
              <a:spcBef>
                <a:spcPts val="0"/>
              </a:spcBef>
              <a:spcAft>
                <a:spcPts val="0"/>
              </a:spcAft>
              <a:buNone/>
            </a:pPr>
            <a:r>
              <a:rPr lang="en" sz="3300">
                <a:latin typeface="Merriweather"/>
                <a:ea typeface="Merriweather"/>
                <a:cs typeface="Merriweather"/>
                <a:sym typeface="Merriweather"/>
              </a:rPr>
              <a:t>in Greenhouse</a:t>
            </a:r>
            <a:endParaRPr sz="3300">
              <a:latin typeface="Merriweather"/>
              <a:ea typeface="Merriweather"/>
              <a:cs typeface="Merriweather"/>
              <a:sym typeface="Merriweather"/>
            </a:endParaRPr>
          </a:p>
        </p:txBody>
      </p:sp>
      <p:pic>
        <p:nvPicPr>
          <p:cNvPr id="663" name="Google Shape;663;p10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20100" y="1384050"/>
            <a:ext cx="1187700" cy="1187700"/>
          </a:xfrm>
          <a:prstGeom prst="rect">
            <a:avLst/>
          </a:prstGeom>
          <a:noFill/>
          <a:ln>
            <a:noFill/>
          </a:ln>
        </p:spPr>
      </p:pic>
      <p:cxnSp>
        <p:nvCxnSpPr>
          <p:cNvPr id="664" name="Google Shape;664;p102"/>
          <p:cNvCxnSpPr/>
          <p:nvPr/>
        </p:nvCxnSpPr>
        <p:spPr>
          <a:xfrm>
            <a:off x="889100" y="2571750"/>
            <a:ext cx="40497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670" name="Google Shape;670;p103"/>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Overview</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 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pic>
        <p:nvPicPr>
          <p:cNvPr id="671" name="Google Shape;671;p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8100" y="1299050"/>
            <a:ext cx="5876400" cy="1216800"/>
          </a:xfrm>
          <a:prstGeom prst="roundRect">
            <a:avLst>
              <a:gd name="adj" fmla="val 9968"/>
            </a:avLst>
          </a:prstGeom>
          <a:noFill/>
          <a:ln>
            <a:noFill/>
          </a:ln>
          <a:effectLst>
            <a:outerShdw blurRad="57150" dist="19050" dir="5400000" algn="bl" rotWithShape="0">
              <a:srgbClr val="000000">
                <a:alpha val="50000"/>
              </a:srgbClr>
            </a:outerShdw>
          </a:effectLst>
        </p:spPr>
      </p:pic>
      <p:sp>
        <p:nvSpPr>
          <p:cNvPr id="672" name="Google Shape;672;p103"/>
          <p:cNvSpPr txBox="1"/>
          <p:nvPr/>
        </p:nvSpPr>
        <p:spPr>
          <a:xfrm>
            <a:off x="3497425" y="2682050"/>
            <a:ext cx="5198700" cy="13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For each interview on which you’re scheduled, you will access an interview kit – either directly through your Dashboard, through the calendar invite, or from the Greenhouse mobile app.</a:t>
            </a:r>
            <a:endParaRPr sz="1600">
              <a:latin typeface="Nunito Sans"/>
              <a:ea typeface="Nunito Sans"/>
              <a:cs typeface="Nunito Sans"/>
              <a:sym typeface="Nunito Sans"/>
            </a:endParaRPr>
          </a:p>
        </p:txBody>
      </p:sp>
      <p:sp>
        <p:nvSpPr>
          <p:cNvPr id="673" name="Google Shape;673;p103"/>
          <p:cNvSpPr/>
          <p:nvPr/>
        </p:nvSpPr>
        <p:spPr>
          <a:xfrm>
            <a:off x="7740100" y="1832525"/>
            <a:ext cx="1220700" cy="2610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29" name="Google Shape;529;p86"/>
          <p:cNvSpPr txBox="1">
            <a:spLocks noGrp="1"/>
          </p:cNvSpPr>
          <p:nvPr>
            <p:ph type="title"/>
          </p:nvPr>
        </p:nvSpPr>
        <p:spPr>
          <a:xfrm>
            <a:off x="457200" y="1892825"/>
            <a:ext cx="6221400" cy="12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 About Greenhouse</a:t>
            </a:r>
            <a:endParaRPr/>
          </a:p>
        </p:txBody>
      </p:sp>
      <p:sp>
        <p:nvSpPr>
          <p:cNvPr id="530" name="Google Shape;530;p86"/>
          <p:cNvSpPr txBox="1"/>
          <p:nvPr/>
        </p:nvSpPr>
        <p:spPr>
          <a:xfrm>
            <a:off x="917700" y="2571750"/>
            <a:ext cx="5300400" cy="6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lt1"/>
                </a:solidFill>
                <a:latin typeface="Nunito Sans"/>
                <a:ea typeface="Nunito Sans"/>
                <a:cs typeface="Nunito Sans"/>
                <a:sym typeface="Nunito Sans"/>
              </a:rPr>
              <a:t>An introduction to the hiring software</a:t>
            </a:r>
            <a:endParaRPr sz="2200">
              <a:solidFill>
                <a:schemeClr val="lt1"/>
              </a:solidFill>
              <a:latin typeface="Nunito Sans"/>
              <a:ea typeface="Nunito Sans"/>
              <a:cs typeface="Nunito Sans"/>
              <a:sym typeface="Nuni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679" name="Google Shape;679;p104"/>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Interview Prep</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680" name="Google Shape;680;p104"/>
          <p:cNvSpPr txBox="1"/>
          <p:nvPr/>
        </p:nvSpPr>
        <p:spPr>
          <a:xfrm>
            <a:off x="3408275" y="3634328"/>
            <a:ext cx="5416200" cy="12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Interview Prep tab is where your team gives you any information you need to know to prep for the interview. It also previews which scorecard attributes to focus on.</a:t>
            </a:r>
            <a:endParaRPr sz="1600">
              <a:latin typeface="Nunito Sans"/>
              <a:ea typeface="Nunito Sans"/>
              <a:cs typeface="Nunito Sans"/>
              <a:sym typeface="Nunito Sans"/>
            </a:endParaRPr>
          </a:p>
        </p:txBody>
      </p:sp>
      <p:pic>
        <p:nvPicPr>
          <p:cNvPr id="681" name="Google Shape;681;p104"/>
          <p:cNvPicPr preferRelativeResize="0"/>
          <p:nvPr/>
        </p:nvPicPr>
        <p:blipFill rotWithShape="1">
          <a:blip r:embed="rId3" cstate="email">
            <a:alphaModFix/>
            <a:extLst>
              <a:ext uri="{28A0092B-C50C-407E-A947-70E740481C1C}">
                <a14:useLocalDpi xmlns:a14="http://schemas.microsoft.com/office/drawing/2010/main"/>
              </a:ext>
            </a:extLst>
          </a:blip>
          <a:srcRect l="-765"/>
          <a:stretch/>
        </p:blipFill>
        <p:spPr>
          <a:xfrm>
            <a:off x="3454325" y="223350"/>
            <a:ext cx="5324100" cy="3339600"/>
          </a:xfrm>
          <a:prstGeom prst="roundRect">
            <a:avLst>
              <a:gd name="adj" fmla="val 4542"/>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87" name="Google Shape;687;p105"/>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Job</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Details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688" name="Google Shape;688;p105"/>
          <p:cNvSpPr txBox="1"/>
          <p:nvPr/>
        </p:nvSpPr>
        <p:spPr>
          <a:xfrm>
            <a:off x="3408275" y="3634328"/>
            <a:ext cx="5416200" cy="12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Job Details tab allows you to review the external job post for the job. This is helpful to examine the qualifications outlined in the job post the candidate applied to.</a:t>
            </a:r>
            <a:endParaRPr sz="1600">
              <a:latin typeface="Nunito Sans"/>
              <a:ea typeface="Nunito Sans"/>
              <a:cs typeface="Nunito Sans"/>
              <a:sym typeface="Nunito Sans"/>
            </a:endParaRPr>
          </a:p>
        </p:txBody>
      </p:sp>
      <p:pic>
        <p:nvPicPr>
          <p:cNvPr id="689" name="Google Shape;689;p10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1375" y="230925"/>
            <a:ext cx="5600700" cy="3329400"/>
          </a:xfrm>
          <a:prstGeom prst="roundRect">
            <a:avLst>
              <a:gd name="adj" fmla="val 4238"/>
            </a:avLst>
          </a:prstGeom>
          <a:noFill/>
          <a:ln>
            <a:noFill/>
          </a:ln>
          <a:effectLst>
            <a:outerShdw blurRad="57150" dist="19050" dir="5400000" algn="bl" rotWithShape="0">
              <a:srgbClr val="000000">
                <a:alpha val="50000"/>
              </a:srgbClr>
            </a:outerShdw>
          </a:effectLst>
        </p:spPr>
      </p:pic>
      <p:sp>
        <p:nvSpPr>
          <p:cNvPr id="690" name="Google Shape;690;p105"/>
          <p:cNvSpPr/>
          <p:nvPr/>
        </p:nvSpPr>
        <p:spPr>
          <a:xfrm>
            <a:off x="3335825" y="3286125"/>
            <a:ext cx="1366500" cy="1863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96" name="Google Shape;696;p106"/>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Resume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697" name="Google Shape;697;p106"/>
          <p:cNvSpPr txBox="1"/>
          <p:nvPr/>
        </p:nvSpPr>
        <p:spPr>
          <a:xfrm>
            <a:off x="3499775" y="3862925"/>
            <a:ext cx="5097000" cy="7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Resume tab allows you to review the candidate’s resume.</a:t>
            </a:r>
            <a:endParaRPr sz="1600">
              <a:latin typeface="Nunito Sans"/>
              <a:ea typeface="Nunito Sans"/>
              <a:cs typeface="Nunito Sans"/>
              <a:sym typeface="Nunito Sans"/>
            </a:endParaRPr>
          </a:p>
        </p:txBody>
      </p:sp>
      <p:pic>
        <p:nvPicPr>
          <p:cNvPr id="698" name="Google Shape;698;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44925" y="381000"/>
            <a:ext cx="5715900" cy="3329400"/>
          </a:xfrm>
          <a:prstGeom prst="roundRect">
            <a:avLst>
              <a:gd name="adj" fmla="val 5441"/>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704" name="Google Shape;704;p107"/>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Scorecard</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705" name="Google Shape;705;p107"/>
          <p:cNvSpPr txBox="1"/>
          <p:nvPr/>
        </p:nvSpPr>
        <p:spPr>
          <a:xfrm>
            <a:off x="3408275" y="3634325"/>
            <a:ext cx="5416200" cy="14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Scorecard tab allows you to take notes, record  candidate answers to questions, and rate each of the scorecard attributes. Important attributes are highlighted yellow, and located at the top for easy access.</a:t>
            </a:r>
            <a:endParaRPr sz="1600">
              <a:latin typeface="Nunito Sans"/>
              <a:ea typeface="Nunito Sans"/>
              <a:cs typeface="Nunito Sans"/>
              <a:sym typeface="Nunito Sans"/>
            </a:endParaRPr>
          </a:p>
        </p:txBody>
      </p:sp>
      <p:pic>
        <p:nvPicPr>
          <p:cNvPr id="706" name="Google Shape;706;p107"/>
          <p:cNvPicPr preferRelativeResize="0"/>
          <p:nvPr/>
        </p:nvPicPr>
        <p:blipFill rotWithShape="1">
          <a:blip r:embed="rId3" cstate="email">
            <a:alphaModFix/>
            <a:extLst>
              <a:ext uri="{28A0092B-C50C-407E-A947-70E740481C1C}">
                <a14:useLocalDpi xmlns:a14="http://schemas.microsoft.com/office/drawing/2010/main"/>
              </a:ext>
            </a:extLst>
          </a:blip>
          <a:srcRect l="-725"/>
          <a:stretch/>
        </p:blipFill>
        <p:spPr>
          <a:xfrm>
            <a:off x="3455875" y="434725"/>
            <a:ext cx="5200800" cy="3123900"/>
          </a:xfrm>
          <a:prstGeom prst="roundRect">
            <a:avLst>
              <a:gd name="adj" fmla="val 3633"/>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712" name="Google Shape;712;p108"/>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Submitting</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Feedback</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713" name="Google Shape;713;p108"/>
          <p:cNvSpPr txBox="1"/>
          <p:nvPr/>
        </p:nvSpPr>
        <p:spPr>
          <a:xfrm>
            <a:off x="3408275" y="3786724"/>
            <a:ext cx="5416200" cy="13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At the bottom of the scorecard, you can submit your final decision in the form of an Overall Recommendation. </a:t>
            </a:r>
            <a:endParaRPr sz="1600">
              <a:latin typeface="Nunito Sans"/>
              <a:ea typeface="Nunito Sans"/>
              <a:cs typeface="Nunito Sans"/>
              <a:sym typeface="Nunito Sans"/>
            </a:endParaRPr>
          </a:p>
        </p:txBody>
      </p:sp>
      <p:pic>
        <p:nvPicPr>
          <p:cNvPr id="714" name="Google Shape;714;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0825" y="609600"/>
            <a:ext cx="5044200" cy="3177000"/>
          </a:xfrm>
          <a:prstGeom prst="roundRect">
            <a:avLst>
              <a:gd name="adj" fmla="val 4466"/>
            </a:avLst>
          </a:prstGeom>
          <a:noFill/>
          <a:ln>
            <a:noFill/>
          </a:ln>
          <a:effectLst>
            <a:outerShdw blurRad="57150" dist="19050" dir="5400000" algn="bl" rotWithShape="0">
              <a:srgbClr val="000000">
                <a:alpha val="50000"/>
              </a:srgbClr>
            </a:outerShdw>
          </a:effectLst>
        </p:spPr>
      </p:pic>
      <p:sp>
        <p:nvSpPr>
          <p:cNvPr id="715" name="Google Shape;715;p108"/>
          <p:cNvSpPr/>
          <p:nvPr/>
        </p:nvSpPr>
        <p:spPr>
          <a:xfrm>
            <a:off x="7845700" y="3551400"/>
            <a:ext cx="702600" cy="1944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721" name="Google Shape;721;p109"/>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Interviewing</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Expectations</a:t>
            </a:r>
            <a:endParaRPr sz="1900" b="1">
              <a:solidFill>
                <a:schemeClr val="lt1"/>
              </a:solidFill>
              <a:latin typeface="Nunito Sans"/>
              <a:ea typeface="Nunito Sans"/>
              <a:cs typeface="Nunito Sans"/>
              <a:sym typeface="Nunito Sans"/>
            </a:endParaRPr>
          </a:p>
        </p:txBody>
      </p:sp>
      <p:sp>
        <p:nvSpPr>
          <p:cNvPr id="722" name="Google Shape;722;p109"/>
          <p:cNvSpPr txBox="1"/>
          <p:nvPr/>
        </p:nvSpPr>
        <p:spPr>
          <a:xfrm>
            <a:off x="3602450" y="1034825"/>
            <a:ext cx="5025600" cy="37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Nunito Sans"/>
                <a:ea typeface="Nunito Sans"/>
                <a:cs typeface="Nunito Sans"/>
                <a:sym typeface="Nunito Sans"/>
              </a:rPr>
              <a:t>Here are some tips for being an efficient and effective Interviewer!</a:t>
            </a:r>
            <a:endParaRPr sz="1800">
              <a:latin typeface="Nunito Sans"/>
              <a:ea typeface="Nunito Sans"/>
              <a:cs typeface="Nunito Sans"/>
              <a:sym typeface="Nunito Sans"/>
            </a:endParaRPr>
          </a:p>
          <a:p>
            <a:pPr marL="0" lvl="0" indent="0" algn="l" rtl="0">
              <a:spcBef>
                <a:spcPts val="0"/>
              </a:spcBef>
              <a:spcAft>
                <a:spcPts val="0"/>
              </a:spcAft>
              <a:buNone/>
            </a:pPr>
            <a:endParaRPr>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Submit your scorecard within 24 hours of conducting your interview.</a:t>
            </a:r>
            <a:endParaRPr sz="1600">
              <a:latin typeface="Nunito Sans"/>
              <a:ea typeface="Nunito Sans"/>
              <a:cs typeface="Nunito Sans"/>
              <a:sym typeface="Nunito Sans"/>
            </a:endParaRPr>
          </a:p>
          <a:p>
            <a:pPr marL="0" lvl="0" indent="0" algn="l" rtl="0">
              <a:spcBef>
                <a:spcPts val="0"/>
              </a:spcBef>
              <a:spcAft>
                <a:spcPts val="0"/>
              </a:spcAft>
              <a:buNone/>
            </a:pPr>
            <a:endParaRPr sz="55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Be sure to complete all of the assigned attributes on the scorecard (not just the highlighted ones!).</a:t>
            </a:r>
            <a:endParaRPr sz="1600">
              <a:latin typeface="Nunito Sans"/>
              <a:ea typeface="Nunito Sans"/>
              <a:cs typeface="Nunito Sans"/>
              <a:sym typeface="Nunito Sans"/>
            </a:endParaRPr>
          </a:p>
          <a:p>
            <a:pPr marL="0" lvl="0" indent="0" algn="l" rtl="0">
              <a:spcBef>
                <a:spcPts val="0"/>
              </a:spcBef>
              <a:spcAft>
                <a:spcPts val="0"/>
              </a:spcAft>
              <a:buNone/>
            </a:pPr>
            <a:endParaRPr sz="55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Provide a summary of your decision in the Key Takeaways box. It also helps if you can share “pros and cons.”</a:t>
            </a:r>
            <a:endParaRPr sz="1600">
              <a:latin typeface="Nunito Sans"/>
              <a:ea typeface="Nunito Sans"/>
              <a:cs typeface="Nunito Sans"/>
              <a:sym typeface="Nunito Sans"/>
            </a:endParaRPr>
          </a:p>
          <a:p>
            <a:pPr marL="0" lvl="0" indent="0" algn="l" rtl="0">
              <a:spcBef>
                <a:spcPts val="0"/>
              </a:spcBef>
              <a:spcAft>
                <a:spcPts val="0"/>
              </a:spcAft>
              <a:buNone/>
            </a:pPr>
            <a:endParaRPr sz="55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If your recommendation warrants discussion with the team, note it!</a:t>
            </a:r>
            <a:endParaRPr sz="1600">
              <a:latin typeface="Nunito Sans"/>
              <a:ea typeface="Nunito Sans"/>
              <a:cs typeface="Nunito Sans"/>
              <a:sym typeface="Nunito Sans"/>
            </a:endParaRPr>
          </a:p>
        </p:txBody>
      </p:sp>
      <p:sp>
        <p:nvSpPr>
          <p:cNvPr id="723" name="Google Shape;723;p109"/>
          <p:cNvSpPr txBox="1"/>
          <p:nvPr/>
        </p:nvSpPr>
        <p:spPr>
          <a:xfrm>
            <a:off x="3337400" y="316425"/>
            <a:ext cx="55557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latin typeface="Merriweather"/>
                <a:ea typeface="Merriweather"/>
                <a:cs typeface="Merriweather"/>
                <a:sym typeface="Merriweather"/>
              </a:rPr>
              <a:t>Interviewing Best Practices</a:t>
            </a:r>
            <a:endParaRPr sz="3100">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0"/>
          <p:cNvSpPr txBox="1"/>
          <p:nvPr/>
        </p:nvSpPr>
        <p:spPr>
          <a:xfrm>
            <a:off x="609600" y="902225"/>
            <a:ext cx="4800000" cy="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latin typeface="Merriweather"/>
                <a:ea typeface="Merriweather"/>
                <a:cs typeface="Merriweather"/>
                <a:sym typeface="Merriweather"/>
              </a:rPr>
              <a:t>Want to learn more?</a:t>
            </a:r>
            <a:endParaRPr sz="3300">
              <a:latin typeface="Merriweather"/>
              <a:ea typeface="Merriweather"/>
              <a:cs typeface="Merriweather"/>
              <a:sym typeface="Merriweather"/>
            </a:endParaRPr>
          </a:p>
        </p:txBody>
      </p:sp>
      <p:sp>
        <p:nvSpPr>
          <p:cNvPr id="729" name="Google Shape;729;p110"/>
          <p:cNvSpPr txBox="1"/>
          <p:nvPr/>
        </p:nvSpPr>
        <p:spPr>
          <a:xfrm>
            <a:off x="851650" y="1644925"/>
            <a:ext cx="4525200" cy="27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Nunito Sans"/>
                <a:ea typeface="Nunito Sans"/>
                <a:cs typeface="Nunito Sans"/>
                <a:sym typeface="Nunito Sans"/>
              </a:rPr>
              <a:t>Check out the Greenhouse </a:t>
            </a:r>
            <a:r>
              <a:rPr lang="en" sz="1900" u="sng">
                <a:solidFill>
                  <a:schemeClr val="hlink"/>
                </a:solidFill>
                <a:latin typeface="Nunito Sans"/>
                <a:ea typeface="Nunito Sans"/>
                <a:cs typeface="Nunito Sans"/>
                <a:sym typeface="Nunito Sans"/>
                <a:hlinkClick r:id="rId3"/>
              </a:rPr>
              <a:t>Support Center</a:t>
            </a:r>
            <a:r>
              <a:rPr lang="en" sz="1900">
                <a:latin typeface="Nunito Sans"/>
                <a:ea typeface="Nunito Sans"/>
                <a:cs typeface="Nunito Sans"/>
                <a:sym typeface="Nunito Sans"/>
              </a:rPr>
              <a:t> for more details!</a:t>
            </a:r>
            <a:endParaRPr sz="1900">
              <a:latin typeface="Nunito Sans"/>
              <a:ea typeface="Nunito Sans"/>
              <a:cs typeface="Nunito Sans"/>
              <a:sym typeface="Nunito Sans"/>
            </a:endParaRPr>
          </a:p>
          <a:p>
            <a:pPr marL="0" lvl="0" indent="0" algn="l" rtl="0">
              <a:spcBef>
                <a:spcPts val="0"/>
              </a:spcBef>
              <a:spcAft>
                <a:spcPts val="0"/>
              </a:spcAft>
              <a:buNone/>
            </a:pPr>
            <a:endParaRPr sz="19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4"/>
              </a:rPr>
              <a:t>Submit Referrals</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5"/>
              </a:rPr>
              <a:t>Post to Social Media</a:t>
            </a:r>
            <a:r>
              <a:rPr lang="en" sz="1700">
                <a:latin typeface="Nunito Sans"/>
                <a:ea typeface="Nunito Sans"/>
                <a:cs typeface="Nunito Sans"/>
                <a:sym typeface="Nunito Sans"/>
              </a:rPr>
              <a:t>.</a:t>
            </a:r>
            <a:endParaRPr sz="1700">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36" name="Google Shape;536;p87"/>
          <p:cNvSpPr txBox="1">
            <a:spLocks noGrp="1"/>
          </p:cNvSpPr>
          <p:nvPr>
            <p:ph type="title"/>
          </p:nvPr>
        </p:nvSpPr>
        <p:spPr>
          <a:xfrm>
            <a:off x="5030375" y="1466476"/>
            <a:ext cx="3552900" cy="4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Agenda</a:t>
            </a:r>
            <a:endParaRPr sz="2800"/>
          </a:p>
        </p:txBody>
      </p:sp>
      <p:sp>
        <p:nvSpPr>
          <p:cNvPr id="537" name="Google Shape;537;p87"/>
          <p:cNvSpPr txBox="1">
            <a:spLocks noGrp="1"/>
          </p:cNvSpPr>
          <p:nvPr>
            <p:ph type="body" idx="1"/>
          </p:nvPr>
        </p:nvSpPr>
        <p:spPr>
          <a:xfrm>
            <a:off x="5032125" y="2196525"/>
            <a:ext cx="3629100" cy="14805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1000"/>
              </a:spcBef>
              <a:spcAft>
                <a:spcPts val="0"/>
              </a:spcAft>
              <a:buClr>
                <a:srgbClr val="000000"/>
              </a:buClr>
              <a:buSzPts val="1900"/>
              <a:buAutoNum type="arabicPeriod"/>
            </a:pPr>
            <a:r>
              <a:rPr lang="en" sz="1900">
                <a:solidFill>
                  <a:srgbClr val="000000"/>
                </a:solidFill>
              </a:rPr>
              <a:t>What is Greenhouse?</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help us do?</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mean for us?</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How do I use it?</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8"/>
          <p:cNvSpPr txBox="1">
            <a:spLocks noGrp="1"/>
          </p:cNvSpPr>
          <p:nvPr>
            <p:ph type="title"/>
          </p:nvPr>
        </p:nvSpPr>
        <p:spPr>
          <a:xfrm>
            <a:off x="4835400" y="500750"/>
            <a:ext cx="4254000" cy="7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is Greenhouse?</a:t>
            </a:r>
            <a:endParaRPr sz="3000"/>
          </a:p>
        </p:txBody>
      </p:sp>
      <p:sp>
        <p:nvSpPr>
          <p:cNvPr id="543" name="Google Shape;543;p88"/>
          <p:cNvSpPr txBox="1"/>
          <p:nvPr/>
        </p:nvSpPr>
        <p:spPr>
          <a:xfrm>
            <a:off x="4956450" y="1163700"/>
            <a:ext cx="4011900" cy="27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the hiring software to manage our hiring process.</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a collaborative tool designed to be used by everyone.</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It’s a convenient way to easily record feedback and use data to make great hires, faster.</a:t>
            </a:r>
            <a:endParaRPr sz="1900">
              <a:solidFill>
                <a:schemeClr val="lt1"/>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1900">
              <a:solidFill>
                <a:schemeClr val="lt1"/>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9"/>
          <p:cNvSpPr txBox="1">
            <a:spLocks noGrp="1"/>
          </p:cNvSpPr>
          <p:nvPr>
            <p:ph type="body" idx="2"/>
          </p:nvPr>
        </p:nvSpPr>
        <p:spPr>
          <a:xfrm>
            <a:off x="293000" y="1688850"/>
            <a:ext cx="4057500" cy="311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With Greenhouse, we can see where all candidates are at any given time, set up alerts, and ensure we make great hires quickly.</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Scorecards allow us to maintain a consistent interview process across all candidates and make more data-based decisions, thus creating better candidate experiences.</a:t>
            </a:r>
            <a:endParaRPr sz="1800"/>
          </a:p>
        </p:txBody>
      </p:sp>
      <p:sp>
        <p:nvSpPr>
          <p:cNvPr id="549" name="Google Shape;549;p8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50" name="Google Shape;550;p89"/>
          <p:cNvSpPr txBox="1">
            <a:spLocks noGrp="1"/>
          </p:cNvSpPr>
          <p:nvPr>
            <p:ph type="title"/>
          </p:nvPr>
        </p:nvSpPr>
        <p:spPr>
          <a:xfrm>
            <a:off x="214400" y="527850"/>
            <a:ext cx="4214700" cy="11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Why did we choose Greenhouse?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556" name="Google Shape;556;p90"/>
          <p:cNvSpPr txBox="1">
            <a:spLocks noGrp="1"/>
          </p:cNvSpPr>
          <p:nvPr>
            <p:ph type="title" idx="4294967295"/>
          </p:nvPr>
        </p:nvSpPr>
        <p:spPr>
          <a:xfrm>
            <a:off x="4796125" y="260000"/>
            <a:ext cx="3910500" cy="11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will structured hiring help us?</a:t>
            </a:r>
            <a:endParaRPr sz="3000">
              <a:solidFill>
                <a:srgbClr val="15372C"/>
              </a:solidFill>
            </a:endParaRPr>
          </a:p>
        </p:txBody>
      </p:sp>
      <p:sp>
        <p:nvSpPr>
          <p:cNvPr id="557" name="Google Shape;557;p90"/>
          <p:cNvSpPr txBox="1">
            <a:spLocks noGrp="1"/>
          </p:cNvSpPr>
          <p:nvPr>
            <p:ph type="body" idx="4294967295"/>
          </p:nvPr>
        </p:nvSpPr>
        <p:spPr>
          <a:xfrm>
            <a:off x="4880800" y="1351250"/>
            <a:ext cx="4156200" cy="318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According to a study that collected 85 years of research, the top three predictors of new hire performance are:</a:t>
            </a:r>
            <a:endParaRPr sz="1800"/>
          </a:p>
          <a:p>
            <a:pPr marL="0" lvl="0" indent="0" algn="l" rtl="0">
              <a:spcBef>
                <a:spcPts val="0"/>
              </a:spcBef>
              <a:spcAft>
                <a:spcPts val="0"/>
              </a:spcAft>
              <a:buNone/>
            </a:pPr>
            <a:endParaRPr sz="1400"/>
          </a:p>
          <a:p>
            <a:pPr marL="457200" lvl="0" indent="-342900" algn="l" rtl="0">
              <a:lnSpc>
                <a:spcPct val="100000"/>
              </a:lnSpc>
              <a:spcBef>
                <a:spcPts val="0"/>
              </a:spcBef>
              <a:spcAft>
                <a:spcPts val="0"/>
              </a:spcAft>
              <a:buClr>
                <a:srgbClr val="15372C"/>
              </a:buClr>
              <a:buSzPts val="1800"/>
              <a:buChar char="●"/>
            </a:pPr>
            <a:r>
              <a:rPr lang="en" sz="1800"/>
              <a:t>Work sample tests</a:t>
            </a:r>
            <a:endParaRPr sz="1800"/>
          </a:p>
          <a:p>
            <a:pPr marL="457200" lvl="0" indent="-342900" algn="l" rtl="0">
              <a:lnSpc>
                <a:spcPct val="100000"/>
              </a:lnSpc>
              <a:spcBef>
                <a:spcPts val="0"/>
              </a:spcBef>
              <a:spcAft>
                <a:spcPts val="0"/>
              </a:spcAft>
              <a:buClr>
                <a:srgbClr val="15372C"/>
              </a:buClr>
              <a:buSzPts val="1800"/>
              <a:buChar char="●"/>
            </a:pPr>
            <a:r>
              <a:rPr lang="en" sz="1800">
                <a:solidFill>
                  <a:schemeClr val="accent1"/>
                </a:solidFill>
              </a:rPr>
              <a:t>Structured interviews</a:t>
            </a:r>
            <a:endParaRPr sz="1800">
              <a:solidFill>
                <a:schemeClr val="accent1"/>
              </a:solidFill>
            </a:endParaRPr>
          </a:p>
          <a:p>
            <a:pPr marL="914400" lvl="0" indent="-342900" algn="l" rtl="0">
              <a:lnSpc>
                <a:spcPct val="100000"/>
              </a:lnSpc>
              <a:spcBef>
                <a:spcPts val="0"/>
              </a:spcBef>
              <a:spcAft>
                <a:spcPts val="0"/>
              </a:spcAft>
              <a:buSzPts val="1800"/>
              <a:buChar char="➔"/>
            </a:pPr>
            <a:r>
              <a:rPr lang="en" sz="1800"/>
              <a:t>Better Outcomes</a:t>
            </a:r>
            <a:endParaRPr sz="1800"/>
          </a:p>
          <a:p>
            <a:pPr marL="914400" lvl="0" indent="-342900" algn="l" rtl="0">
              <a:lnSpc>
                <a:spcPct val="100000"/>
              </a:lnSpc>
              <a:spcBef>
                <a:spcPts val="0"/>
              </a:spcBef>
              <a:spcAft>
                <a:spcPts val="0"/>
              </a:spcAft>
              <a:buSzPts val="1800"/>
              <a:buChar char="➔"/>
            </a:pPr>
            <a:r>
              <a:rPr lang="en" sz="1800"/>
              <a:t>Better Experiences</a:t>
            </a:r>
            <a:endParaRPr sz="1800"/>
          </a:p>
          <a:p>
            <a:pPr marL="457200" lvl="0" indent="-342900" algn="l" rtl="0">
              <a:lnSpc>
                <a:spcPct val="100000"/>
              </a:lnSpc>
              <a:spcBef>
                <a:spcPts val="0"/>
              </a:spcBef>
              <a:spcAft>
                <a:spcPts val="0"/>
              </a:spcAft>
              <a:buClr>
                <a:srgbClr val="15372C"/>
              </a:buClr>
              <a:buSzPts val="1800"/>
              <a:buChar char="●"/>
            </a:pPr>
            <a:r>
              <a:rPr lang="en" sz="1800"/>
              <a:t>General cognitive ability tests</a:t>
            </a:r>
            <a:endParaRPr sz="1800"/>
          </a:p>
          <a:p>
            <a:pPr marL="0" lvl="0" indent="0" algn="l" rtl="0">
              <a:lnSpc>
                <a:spcPct val="100000"/>
              </a:lnSpc>
              <a:spcBef>
                <a:spcPts val="0"/>
              </a:spcBef>
              <a:spcAft>
                <a:spcPts val="0"/>
              </a:spcAft>
              <a:buNone/>
            </a:pPr>
            <a:endParaRPr sz="1800"/>
          </a:p>
        </p:txBody>
      </p:sp>
      <p:sp>
        <p:nvSpPr>
          <p:cNvPr id="558" name="Google Shape;558;p90"/>
          <p:cNvSpPr txBox="1"/>
          <p:nvPr/>
        </p:nvSpPr>
        <p:spPr>
          <a:xfrm>
            <a:off x="4719925" y="4632050"/>
            <a:ext cx="33843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Sans"/>
                <a:ea typeface="Nunito Sans"/>
                <a:cs typeface="Nunito Sans"/>
                <a:sym typeface="Nunito Sans"/>
              </a:rPr>
              <a:t>Schmidt, F.L. &amp; Hunter, J.E. (1998) The validity and utility of selection methods in personnel psychology. Practical and theoretical implications of 85 years of research findings, Psychological Bulletin, 124, 262 - 274.</a:t>
            </a:r>
            <a:endParaRPr sz="900">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4" name="Google Shape;564;p91"/>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5" name="Google Shape;565;p91"/>
          <p:cNvSpPr txBox="1">
            <a:spLocks noGrp="1"/>
          </p:cNvSpPr>
          <p:nvPr>
            <p:ph type="title"/>
          </p:nvPr>
        </p:nvSpPr>
        <p:spPr>
          <a:xfrm>
            <a:off x="175200" y="375450"/>
            <a:ext cx="44361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will Greenhouse help us do?</a:t>
            </a:r>
            <a:endParaRPr sz="3000"/>
          </a:p>
        </p:txBody>
      </p:sp>
      <p:sp>
        <p:nvSpPr>
          <p:cNvPr id="566" name="Google Shape;566;p91"/>
          <p:cNvSpPr txBox="1">
            <a:spLocks noGrp="1"/>
          </p:cNvSpPr>
          <p:nvPr>
            <p:ph type="body" idx="4294967295"/>
          </p:nvPr>
        </p:nvSpPr>
        <p:spPr>
          <a:xfrm>
            <a:off x="275875" y="1538750"/>
            <a:ext cx="4156200" cy="3465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Define and know who we’re looking for</a:t>
            </a:r>
            <a:endParaRPr sz="1800"/>
          </a:p>
          <a:p>
            <a:pPr marL="457200" lvl="0" indent="-336550" algn="l" rtl="0">
              <a:lnSpc>
                <a:spcPct val="100000"/>
              </a:lnSpc>
              <a:spcBef>
                <a:spcPts val="0"/>
              </a:spcBef>
              <a:spcAft>
                <a:spcPts val="0"/>
              </a:spcAft>
              <a:buClr>
                <a:srgbClr val="15372C"/>
              </a:buClr>
              <a:buSzPts val="1700"/>
              <a:buChar char="●"/>
            </a:pPr>
            <a:r>
              <a:rPr lang="en" sz="1800"/>
              <a:t>Develop a structured hiring and interview process</a:t>
            </a:r>
            <a:endParaRPr sz="1800"/>
          </a:p>
          <a:p>
            <a:pPr marL="457200" lvl="0" indent="-336550" algn="l" rtl="0">
              <a:lnSpc>
                <a:spcPct val="100000"/>
              </a:lnSpc>
              <a:spcBef>
                <a:spcPts val="0"/>
              </a:spcBef>
              <a:spcAft>
                <a:spcPts val="0"/>
              </a:spcAft>
              <a:buClr>
                <a:srgbClr val="15372C"/>
              </a:buClr>
              <a:buSzPts val="1700"/>
              <a:buChar char="●"/>
            </a:pPr>
            <a:r>
              <a:rPr lang="en" sz="1800"/>
              <a:t>Make evidence-based decisions about candidates</a:t>
            </a:r>
            <a:endParaRPr sz="1800"/>
          </a:p>
          <a:p>
            <a:pPr marL="457200" lvl="0" indent="-336550" algn="l" rtl="0">
              <a:lnSpc>
                <a:spcPct val="100000"/>
              </a:lnSpc>
              <a:spcBef>
                <a:spcPts val="0"/>
              </a:spcBef>
              <a:spcAft>
                <a:spcPts val="0"/>
              </a:spcAft>
              <a:buClr>
                <a:srgbClr val="15372C"/>
              </a:buClr>
              <a:buSzPts val="1700"/>
              <a:buChar char="●"/>
            </a:pPr>
            <a:r>
              <a:rPr lang="en" sz="1800"/>
              <a:t>Build a recruiting culture</a:t>
            </a:r>
            <a:endParaRPr sz="1800"/>
          </a:p>
          <a:p>
            <a:pPr marL="457200" lvl="0" indent="-336550" algn="l" rtl="0">
              <a:lnSpc>
                <a:spcPct val="100000"/>
              </a:lnSpc>
              <a:spcBef>
                <a:spcPts val="0"/>
              </a:spcBef>
              <a:spcAft>
                <a:spcPts val="0"/>
              </a:spcAft>
              <a:buClr>
                <a:srgbClr val="15372C"/>
              </a:buClr>
              <a:buSzPts val="1700"/>
              <a:buChar char="●"/>
            </a:pPr>
            <a:r>
              <a:rPr lang="en" sz="1800"/>
              <a:t>Deliver a great candidate experience</a:t>
            </a:r>
            <a:endParaRPr sz="1800"/>
          </a:p>
          <a:p>
            <a:pPr marL="457200" lvl="0" indent="-336550" algn="l" rtl="0">
              <a:lnSpc>
                <a:spcPct val="100000"/>
              </a:lnSpc>
              <a:spcBef>
                <a:spcPts val="0"/>
              </a:spcBef>
              <a:spcAft>
                <a:spcPts val="0"/>
              </a:spcAft>
              <a:buClr>
                <a:srgbClr val="15372C"/>
              </a:buClr>
              <a:buSzPts val="1700"/>
              <a:buChar char="●"/>
            </a:pPr>
            <a:r>
              <a:rPr lang="en" sz="1800">
                <a:solidFill>
                  <a:srgbClr val="15372C"/>
                </a:solidFill>
              </a:rPr>
              <a:t>Ultimately, bring</a:t>
            </a:r>
            <a:r>
              <a:rPr lang="en" sz="1800">
                <a:solidFill>
                  <a:schemeClr val="accent1"/>
                </a:solidFill>
              </a:rPr>
              <a:t> the best possible talent </a:t>
            </a:r>
            <a:r>
              <a:rPr lang="en" sz="1800">
                <a:solidFill>
                  <a:srgbClr val="15372C"/>
                </a:solidFill>
              </a:rPr>
              <a:t>to our team</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72" name="Google Shape;572;p92"/>
          <p:cNvSpPr txBox="1">
            <a:spLocks noGrp="1"/>
          </p:cNvSpPr>
          <p:nvPr>
            <p:ph type="title" idx="4294967295"/>
          </p:nvPr>
        </p:nvSpPr>
        <p:spPr>
          <a:xfrm>
            <a:off x="4700300" y="1042000"/>
            <a:ext cx="3910500" cy="6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to Greenhouse</a:t>
            </a:r>
            <a:endParaRPr sz="3000">
              <a:solidFill>
                <a:srgbClr val="15372C"/>
              </a:solidFill>
            </a:endParaRPr>
          </a:p>
        </p:txBody>
      </p:sp>
      <p:sp>
        <p:nvSpPr>
          <p:cNvPr id="573" name="Google Shape;573;p92"/>
          <p:cNvSpPr txBox="1">
            <a:spLocks noGrp="1"/>
          </p:cNvSpPr>
          <p:nvPr>
            <p:ph type="body" idx="4294967295"/>
          </p:nvPr>
        </p:nvSpPr>
        <p:spPr>
          <a:xfrm>
            <a:off x="4861175" y="1738800"/>
            <a:ext cx="4156200" cy="24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Today we’ll cover how to:</a:t>
            </a:r>
            <a:endParaRPr sz="1900"/>
          </a:p>
          <a:p>
            <a:pPr marL="0" lvl="0" indent="0" algn="l" rtl="0">
              <a:lnSpc>
                <a:spcPct val="100000"/>
              </a:lnSpc>
              <a:spcBef>
                <a:spcPts val="0"/>
              </a:spcBef>
              <a:spcAft>
                <a:spcPts val="0"/>
              </a:spcAft>
              <a:buNone/>
            </a:pPr>
            <a:endParaRPr sz="1900"/>
          </a:p>
          <a:p>
            <a:pPr marL="914400" lvl="0" indent="-349250" algn="l" rtl="0">
              <a:lnSpc>
                <a:spcPct val="100000"/>
              </a:lnSpc>
              <a:spcBef>
                <a:spcPts val="0"/>
              </a:spcBef>
              <a:spcAft>
                <a:spcPts val="0"/>
              </a:spcAft>
              <a:buSzPts val="1900"/>
              <a:buAutoNum type="arabicPeriod"/>
            </a:pPr>
            <a:r>
              <a:rPr lang="en" sz="1900"/>
              <a:t>Log into Greenhouse</a:t>
            </a:r>
            <a:endParaRPr sz="1900"/>
          </a:p>
          <a:p>
            <a:pPr marL="914400" lvl="0" indent="-349250" algn="l" rtl="0">
              <a:lnSpc>
                <a:spcPct val="100000"/>
              </a:lnSpc>
              <a:spcBef>
                <a:spcPts val="0"/>
              </a:spcBef>
              <a:spcAft>
                <a:spcPts val="0"/>
              </a:spcAft>
              <a:buSzPts val="1900"/>
              <a:buAutoNum type="arabicPeriod"/>
            </a:pPr>
            <a:r>
              <a:rPr lang="en" sz="1900"/>
              <a:t>Make referrals</a:t>
            </a:r>
            <a:endParaRPr sz="1900"/>
          </a:p>
          <a:p>
            <a:pPr marL="914400" lvl="0" indent="-349250" algn="l" rtl="0">
              <a:lnSpc>
                <a:spcPct val="100000"/>
              </a:lnSpc>
              <a:spcBef>
                <a:spcPts val="0"/>
              </a:spcBef>
              <a:spcAft>
                <a:spcPts val="0"/>
              </a:spcAft>
              <a:buSzPts val="1900"/>
              <a:buAutoNum type="arabicPeriod"/>
            </a:pPr>
            <a:r>
              <a:rPr lang="en" sz="1900"/>
              <a:t>Share jobs on social media</a:t>
            </a:r>
            <a:endParaRPr sz="1900"/>
          </a:p>
          <a:p>
            <a:pPr marL="914400" lvl="0" indent="-349250" algn="l" rtl="0">
              <a:lnSpc>
                <a:spcPct val="100000"/>
              </a:lnSpc>
              <a:spcBef>
                <a:spcPts val="0"/>
              </a:spcBef>
              <a:spcAft>
                <a:spcPts val="0"/>
              </a:spcAft>
              <a:buSzPts val="1900"/>
              <a:buAutoNum type="arabicPeriod"/>
            </a:pPr>
            <a:r>
              <a:rPr lang="en" sz="1900"/>
              <a:t>Access your interview kit</a:t>
            </a:r>
            <a:endParaRPr sz="1900"/>
          </a:p>
          <a:p>
            <a:pPr marL="914400" lvl="0" indent="-349250" algn="l" rtl="0">
              <a:lnSpc>
                <a:spcPct val="100000"/>
              </a:lnSpc>
              <a:spcBef>
                <a:spcPts val="0"/>
              </a:spcBef>
              <a:spcAft>
                <a:spcPts val="0"/>
              </a:spcAft>
              <a:buSzPts val="1900"/>
              <a:buAutoNum type="arabicPeriod"/>
            </a:pPr>
            <a:r>
              <a:rPr lang="en" sz="1900"/>
              <a:t>Complete and submit your scorecard</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79" name="Google Shape;579;p93"/>
          <p:cNvSpPr txBox="1">
            <a:spLocks noGrp="1"/>
          </p:cNvSpPr>
          <p:nvPr>
            <p:ph type="title"/>
          </p:nvPr>
        </p:nvSpPr>
        <p:spPr>
          <a:xfrm>
            <a:off x="224275" y="565800"/>
            <a:ext cx="42615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Logging into Greenhouse</a:t>
            </a:r>
            <a:endParaRPr sz="3000">
              <a:solidFill>
                <a:srgbClr val="15372C"/>
              </a:solidFill>
            </a:endParaRPr>
          </a:p>
        </p:txBody>
      </p:sp>
      <p:sp>
        <p:nvSpPr>
          <p:cNvPr id="580" name="Google Shape;580;p93"/>
          <p:cNvSpPr txBox="1">
            <a:spLocks noGrp="1"/>
          </p:cNvSpPr>
          <p:nvPr>
            <p:ph type="body" idx="2"/>
          </p:nvPr>
        </p:nvSpPr>
        <p:spPr>
          <a:xfrm>
            <a:off x="353125" y="1999325"/>
            <a:ext cx="4156200" cy="18513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Check your email for an invitation to Greenhouse!</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Navigate to </a:t>
            </a:r>
            <a:r>
              <a:rPr lang="en" sz="1900" u="sng">
                <a:solidFill>
                  <a:srgbClr val="15372C"/>
                </a:solidFill>
              </a:rPr>
              <a:t>greenhouse.</a:t>
            </a:r>
            <a:r>
              <a:rPr lang="en" sz="1900" u="sng"/>
              <a:t>com</a:t>
            </a:r>
            <a:r>
              <a:rPr lang="en" sz="1900">
                <a:solidFill>
                  <a:srgbClr val="15372C"/>
                </a:solidFill>
              </a:rPr>
              <a:t> and select </a:t>
            </a:r>
            <a:r>
              <a:rPr lang="en" sz="1900" b="1">
                <a:solidFill>
                  <a:srgbClr val="15372C"/>
                </a:solidFill>
              </a:rPr>
              <a:t>Sign In</a:t>
            </a:r>
            <a:r>
              <a:rPr lang="en" sz="1900">
                <a:solidFill>
                  <a:srgbClr val="15372C"/>
                </a:solidFill>
              </a:rPr>
              <a:t>.</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Enter the email and password from your invitation.</a:t>
            </a:r>
            <a:endParaRPr sz="1900">
              <a:solidFill>
                <a:srgbClr val="15372C"/>
              </a:solidFill>
            </a:endParaRPr>
          </a:p>
          <a:p>
            <a:pPr marL="0" lvl="0" indent="0" algn="l" rtl="0">
              <a:lnSpc>
                <a:spcPct val="100000"/>
              </a:lnSpc>
              <a:spcBef>
                <a:spcPts val="0"/>
              </a:spcBef>
              <a:spcAft>
                <a:spcPts val="0"/>
              </a:spcAft>
              <a:buNone/>
            </a:pPr>
            <a:endParaRPr sz="1800"/>
          </a:p>
        </p:txBody>
      </p:sp>
      <p:pic>
        <p:nvPicPr>
          <p:cNvPr id="581" name="Google Shape;581;p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8650" y="673125"/>
            <a:ext cx="4329900" cy="3671100"/>
          </a:xfrm>
          <a:prstGeom prst="roundRect">
            <a:avLst>
              <a:gd name="adj" fmla="val 4567"/>
            </a:avLst>
          </a:prstGeom>
          <a:noFill/>
          <a:ln>
            <a:noFill/>
          </a:ln>
        </p:spPr>
      </p:pic>
    </p:spTree>
  </p:cSld>
  <p:clrMapOvr>
    <a:masterClrMapping/>
  </p:clrMapOvr>
</p:sld>
</file>

<file path=ppt/theme/theme1.xml><?xml version="1.0" encoding="utf-8"?>
<a:theme xmlns:a="http://schemas.openxmlformats.org/drawingml/2006/main" name="Greenhouse brand theme">
  <a:themeElements>
    <a:clrScheme name="Simple Light">
      <a:dk1>
        <a:srgbClr val="15372C"/>
      </a:dk1>
      <a:lt1>
        <a:srgbClr val="FFFFFF"/>
      </a:lt1>
      <a:dk2>
        <a:srgbClr val="EFEFEF"/>
      </a:dk2>
      <a:lt2>
        <a:srgbClr val="008561"/>
      </a:lt2>
      <a:accent1>
        <a:srgbClr val="24A47F"/>
      </a:accent1>
      <a:accent2>
        <a:srgbClr val="FFA52E"/>
      </a:accent2>
      <a:accent3>
        <a:srgbClr val="FF6519"/>
      </a:accent3>
      <a:accent4>
        <a:srgbClr val="D8372A"/>
      </a:accent4>
      <a:accent5>
        <a:srgbClr val="3574D6"/>
      </a:accent5>
      <a:accent6>
        <a:srgbClr val="335247"/>
      </a:accent6>
      <a:hlink>
        <a:srgbClr val="24A4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Macintosh PowerPoint</Application>
  <PresentationFormat>On-screen Show (16:9)</PresentationFormat>
  <Paragraphs>240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Merriweather</vt:lpstr>
      <vt:lpstr>Arial</vt:lpstr>
      <vt:lpstr>Nunito Sans Light</vt:lpstr>
      <vt:lpstr>Nunito Sans</vt:lpstr>
      <vt:lpstr>Greenhouse brand theme</vt:lpstr>
      <vt:lpstr>PowerPoint Presentation</vt:lpstr>
      <vt:lpstr>All About Greenhouse</vt:lpstr>
      <vt:lpstr>Agenda</vt:lpstr>
      <vt:lpstr>What is Greenhouse?</vt:lpstr>
      <vt:lpstr>Why did we choose Greenhouse?</vt:lpstr>
      <vt:lpstr>How will structured hiring help us?</vt:lpstr>
      <vt:lpstr>What will Greenhouse help us do?</vt:lpstr>
      <vt:lpstr>How to Greenhouse</vt:lpstr>
      <vt:lpstr>Logging into Greenhouse</vt:lpstr>
      <vt:lpstr>How you can help build a talent pipeline</vt:lpstr>
      <vt:lpstr>What’s a referral?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 Lemoine</cp:lastModifiedBy>
  <cp:revision>1</cp:revision>
  <dcterms:modified xsi:type="dcterms:W3CDTF">2024-01-04T15:22:41Z</dcterms:modified>
</cp:coreProperties>
</file>