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1"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Merriweather" pitchFamily="2" charset="77"/>
      <p:regular r:id="rId48"/>
      <p:bold r:id="rId49"/>
      <p:italic r:id="rId50"/>
      <p:boldItalic r:id="rId51"/>
    </p:embeddedFont>
    <p:embeddedFont>
      <p:font typeface="Nunito Sans" pitchFamily="2" charset="77"/>
      <p:regular r:id="rId52"/>
      <p:bold r:id="rId53"/>
      <p:italic r:id="rId54"/>
      <p:boldItalic r:id="rId55"/>
    </p:embeddedFont>
    <p:embeddedFont>
      <p:font typeface="Nunito Sans Light" pitchFamily="2" charset="77"/>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144E95-ACE7-49A6-80B5-AB5B6BF3B7C2}">
  <a:tblStyle styleId="{7C144E95-ACE7-49A6-80B5-AB5B6BF3B7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6"/>
    <p:restoredTop sz="94719"/>
  </p:normalViewPr>
  <p:slideViewPr>
    <p:cSldViewPr snapToGrid="0">
      <p:cViewPr varScale="1">
        <p:scale>
          <a:sx n="198" d="100"/>
          <a:sy n="198" d="100"/>
        </p:scale>
        <p:origin x="9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8a1fcf470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8a1fcf47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i="1">
                <a:solidFill>
                  <a:srgbClr val="222222"/>
                </a:solidFill>
                <a:latin typeface="Nunito Sans"/>
                <a:ea typeface="Nunito Sans"/>
                <a:cs typeface="Nunito Sans"/>
                <a:sym typeface="Nunito Sans"/>
              </a:rPr>
              <a:t>Customize this slide deck as needed!</a:t>
            </a:r>
            <a:endParaRPr sz="1400">
              <a:latin typeface="Nunito Sans"/>
              <a:ea typeface="Nunito Sans"/>
              <a:cs typeface="Nunito Sans"/>
              <a:sym typeface="Nunito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8a1fcf470c_0_1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8a1fcf470c_0_1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31b733a5f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131b733a5f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8a1fcf470c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8a1fcf470c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Referrals are an effective way to build your pipeline. Invest your team in why they should make referrals. If you have a referral program, discuss it here.</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8a1fcf470c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8a1fcf470c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31b733a5f9_1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31b733a5f9_1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31b733a5f9_1_10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31b733a5f9_1_1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31b733a5f9_1_1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31b733a5f9_1_1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31b733a5f9_1_2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31b733a5f9_1_2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31b733a5f9_1_2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31b733a5f9_1_2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31b733a5f9_1_3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31b733a5f9_1_3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8a1fcf470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8a1fcf470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31b733a5f9_1_3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31b733a5f9_1_3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8a223e27d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8a223e27d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31b733a5f9_1_4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131b733a5f9_1_4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31b733a5f9_1_4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131b733a5f9_1_4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It’s possible not all job options shown here will appear for your organization.</a:t>
            </a:r>
            <a:endParaRPr/>
          </a:p>
          <a:p>
            <a:pPr marL="0" lvl="0" indent="0" algn="l" rtl="0">
              <a:spcBef>
                <a:spcPts val="0"/>
              </a:spcBef>
              <a:spcAft>
                <a:spcPts val="0"/>
              </a:spcAft>
              <a:buNone/>
            </a:pPr>
            <a:r>
              <a:rPr lang="en"/>
              <a:t>TIP: Need to capture the job’s bonus budget? commission? per diem or day rate? Let your team know job fields are customizable!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31b733a5f9_1_5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31b733a5f9_1_5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a:t>
            </a:r>
            <a:r>
              <a:rPr lang="en" sz="1200"/>
              <a:t>Be sure to cover:</a:t>
            </a:r>
            <a:endParaRPr sz="1200"/>
          </a:p>
          <a:p>
            <a:pPr marL="457200" lvl="0" indent="-304800" algn="l" rtl="0">
              <a:lnSpc>
                <a:spcPct val="115000"/>
              </a:lnSpc>
              <a:spcBef>
                <a:spcPts val="0"/>
              </a:spcBef>
              <a:spcAft>
                <a:spcPts val="0"/>
              </a:spcAft>
              <a:buSzPts val="1200"/>
              <a:buChar char="●"/>
            </a:pPr>
            <a:r>
              <a:rPr lang="en" sz="1200"/>
              <a:t>How to create categories &amp; add attributes</a:t>
            </a:r>
            <a:endParaRPr sz="1200"/>
          </a:p>
          <a:p>
            <a:pPr marL="457200" lvl="0" indent="-304800" algn="l" rtl="0">
              <a:lnSpc>
                <a:spcPct val="115000"/>
              </a:lnSpc>
              <a:spcBef>
                <a:spcPts val="0"/>
              </a:spcBef>
              <a:spcAft>
                <a:spcPts val="0"/>
              </a:spcAft>
              <a:buSzPts val="1200"/>
              <a:buChar char="●"/>
            </a:pPr>
            <a:r>
              <a:rPr lang="en" sz="1200"/>
              <a:t>Any expectations your organization has about required competencies (such as organization core values)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31b733a5f9_1_5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31b733a5f9_1_5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a:t>
            </a:r>
            <a:r>
              <a:rPr lang="en" sz="1200"/>
              <a:t>It’s important to assign a Hiring Manager, Recruiter, and Coordinator to each job. Tasks will populate for the users that are assigned these roles.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31b733a5f9_1_6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131b733a5f9_1_6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Approvals is only relevant for users on the Advanced and Expert tiers.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131b733a5f9_1_6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131b733a5f9_1_6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a:t>
            </a:r>
            <a:r>
              <a:rPr lang="en" sz="1200"/>
              <a:t>These are all of the possible notifications for a job to make sure the right people are informed at the right time.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8ae8e28d1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8ae8e28d1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a:t>
            </a:r>
            <a:r>
              <a:rPr lang="en" sz="1200"/>
              <a:t>Be sure to cover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1.Reminders</a:t>
            </a:r>
            <a:endParaRPr sz="1200"/>
          </a:p>
          <a:p>
            <a:pPr marL="0" lvl="0" indent="0" algn="l" rtl="0">
              <a:lnSpc>
                <a:spcPct val="115000"/>
              </a:lnSpc>
              <a:spcBef>
                <a:spcPts val="0"/>
              </a:spcBef>
              <a:spcAft>
                <a:spcPts val="0"/>
              </a:spcAft>
              <a:buNone/>
            </a:pPr>
            <a:r>
              <a:rPr lang="en" sz="1200"/>
              <a:t>2.Make a note – how users can @mention each other, which will also send an email to the targeted user.</a:t>
            </a:r>
            <a:endParaRPr sz="1200"/>
          </a:p>
          <a:p>
            <a:pPr marL="0" lvl="0" indent="0" algn="l" rtl="0">
              <a:lnSpc>
                <a:spcPct val="115000"/>
              </a:lnSpc>
              <a:spcBef>
                <a:spcPts val="0"/>
              </a:spcBef>
              <a:spcAft>
                <a:spcPts val="0"/>
              </a:spcAft>
              <a:buNone/>
            </a:pPr>
            <a:r>
              <a:rPr lang="en" sz="1200"/>
              <a:t>3.Stages – how to move a candidate or reject entirely.</a:t>
            </a:r>
            <a:endParaRPr sz="1200"/>
          </a:p>
          <a:p>
            <a:pPr marL="0" lvl="0" indent="0" algn="l" rtl="0">
              <a:lnSpc>
                <a:spcPct val="115000"/>
              </a:lnSpc>
              <a:spcBef>
                <a:spcPts val="0"/>
              </a:spcBef>
              <a:spcAft>
                <a:spcPts val="0"/>
              </a:spcAft>
              <a:buNone/>
            </a:pPr>
            <a:r>
              <a:rPr lang="en" sz="1200"/>
              <a:t>4.The different top-level tabs (Activity Feed, Details, and Private) as well as side-level tabs (Application, Stage, Scorecards, Offer details) on the candidate profile.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131b733a5f9_1_7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131b733a5f9_1_7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8a1fcf470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8a1fcf470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31b733a5f9_1_7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31b733a5f9_1_7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31b733a5f9_1_8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131b733a5f9_1_8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131b733a5f9_1_8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131b733a5f9_1_8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31b733a5f9_1_9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31b733a5f9_1_9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a:t>
            </a:r>
            <a:r>
              <a:rPr lang="en" sz="1200"/>
              <a:t>Use Application Review to quickly review applications and resumes to decide if you want to advance the candidate to the next stage in your process. Make sure to specify with your team which review they will be responsible for (Application Review, Hiring Manager Application Review).</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131b733a5f9_1_9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131b733a5f9_1_9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TIP: Use Application Review to quickly review applications and resumes to decide if you want to advance the candidate to the next stage in your process. Make sure to specify with your team which review they will be responsible for.</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8ae8e28d1a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8ae8e28d1a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131b733a5f9_1_10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131b733a5f9_1_10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31b733a5f9_1_10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131b733a5f9_1_10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131b733a5f9_1_1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131b733a5f9_1_1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131b733a5f9_1_11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131b733a5f9_1_11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8a1fcf470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8a1fcf470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131b733a5f9_1_12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131b733a5f9_1_12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131b733a5f9_1_13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131b733a5f9_1_13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8ae8e28d1a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8ae8e28d1a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In order to get the most out of your scorecards, describe any specific expectations you have of your interviewers here. Feel free to add or adjust your own best practices!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8ae8e28d1a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8ae8e28d1a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8ae8e28d1a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8ae8e28d1a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8ae8e28d1a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8ae8e28d1a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a1fcf470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a1fcf470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TIP: Greenhouse will serve to emphasize standout candidates and reduce the quantity of candidates on-site, saving energy and time across teams. </a:t>
            </a:r>
            <a:endParaRPr sz="1200"/>
          </a:p>
          <a:p>
            <a:pPr marL="0" lvl="0" indent="0" algn="l" rtl="0">
              <a:spcBef>
                <a:spcPts val="0"/>
              </a:spcBef>
              <a:spcAft>
                <a:spcPts val="0"/>
              </a:spcAft>
              <a:buNone/>
            </a:pP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8a1fcf470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8a1fcf470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a:t>
            </a:r>
            <a:endParaRPr/>
          </a:p>
          <a:p>
            <a:pPr marL="457200" lvl="0" indent="-298450" algn="l" rtl="0">
              <a:spcBef>
                <a:spcPts val="0"/>
              </a:spcBef>
              <a:spcAft>
                <a:spcPts val="0"/>
              </a:spcAft>
              <a:buSzPts val="1100"/>
              <a:buAutoNum type="arabicPeriod"/>
            </a:pPr>
            <a:r>
              <a:rPr lang="en" b="1"/>
              <a:t>Better outcomes</a:t>
            </a:r>
            <a:endParaRPr b="1"/>
          </a:p>
          <a:p>
            <a:pPr marL="914400" lvl="0" indent="-298450" algn="l" rtl="0">
              <a:spcBef>
                <a:spcPts val="0"/>
              </a:spcBef>
              <a:spcAft>
                <a:spcPts val="0"/>
              </a:spcAft>
              <a:buSzPts val="1100"/>
              <a:buChar char="●"/>
            </a:pPr>
            <a:r>
              <a:rPr lang="en"/>
              <a:t>Selects for long-term success, not just short-term needs</a:t>
            </a:r>
            <a:endParaRPr/>
          </a:p>
          <a:p>
            <a:pPr marL="914400" lvl="0" indent="-298450" algn="l" rtl="0">
              <a:spcBef>
                <a:spcPts val="0"/>
              </a:spcBef>
              <a:spcAft>
                <a:spcPts val="0"/>
              </a:spcAft>
              <a:buSzPts val="1100"/>
              <a:buChar char="●"/>
            </a:pPr>
            <a:r>
              <a:rPr lang="en"/>
              <a:t>Allows for evidence-based decisions</a:t>
            </a:r>
            <a:endParaRPr/>
          </a:p>
          <a:p>
            <a:pPr marL="914400" lvl="0" indent="-298450" algn="l" rtl="0">
              <a:spcBef>
                <a:spcPts val="0"/>
              </a:spcBef>
              <a:spcAft>
                <a:spcPts val="0"/>
              </a:spcAft>
              <a:buSzPts val="1100"/>
              <a:buChar char="●"/>
            </a:pPr>
            <a:r>
              <a:rPr lang="en"/>
              <a:t>Mitigates interviewer bias </a:t>
            </a:r>
            <a:endParaRPr/>
          </a:p>
          <a:p>
            <a:pPr marL="914400" lvl="0" indent="-298450" algn="l" rtl="0">
              <a:spcBef>
                <a:spcPts val="0"/>
              </a:spcBef>
              <a:spcAft>
                <a:spcPts val="0"/>
              </a:spcAft>
              <a:buSzPts val="1100"/>
              <a:buChar char="●"/>
            </a:pPr>
            <a:r>
              <a:rPr lang="en"/>
              <a:t>Enables consistent candidate evaluation</a:t>
            </a:r>
            <a:endParaRPr/>
          </a:p>
          <a:p>
            <a:pPr marL="914400" lvl="0" indent="-298450" algn="l" rtl="0">
              <a:spcBef>
                <a:spcPts val="0"/>
              </a:spcBef>
              <a:spcAft>
                <a:spcPts val="0"/>
              </a:spcAft>
              <a:buSzPts val="1100"/>
              <a:buChar char="●"/>
            </a:pPr>
            <a:r>
              <a:rPr lang="en"/>
              <a:t>Reduces redundancy and reduces total interview time</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b="1"/>
              <a:t>Better experiences</a:t>
            </a:r>
            <a:endParaRPr b="1"/>
          </a:p>
          <a:p>
            <a:pPr marL="914400" lvl="0" indent="-298450" algn="l" rtl="0">
              <a:spcBef>
                <a:spcPts val="0"/>
              </a:spcBef>
              <a:spcAft>
                <a:spcPts val="0"/>
              </a:spcAft>
              <a:buSzPts val="1100"/>
              <a:buChar char="●"/>
            </a:pPr>
            <a:r>
              <a:rPr lang="en"/>
              <a:t>Candidates</a:t>
            </a:r>
            <a:endParaRPr/>
          </a:p>
          <a:p>
            <a:pPr marL="914400" lvl="0" indent="-298450" algn="l" rtl="0">
              <a:spcBef>
                <a:spcPts val="0"/>
              </a:spcBef>
              <a:spcAft>
                <a:spcPts val="0"/>
              </a:spcAft>
              <a:buSzPts val="1100"/>
              <a:buChar char="●"/>
            </a:pPr>
            <a:r>
              <a:rPr lang="en"/>
              <a:t>Recruiter</a:t>
            </a:r>
            <a:endParaRPr/>
          </a:p>
          <a:p>
            <a:pPr marL="914400" lvl="0" indent="-298450" algn="l" rtl="0">
              <a:spcBef>
                <a:spcPts val="0"/>
              </a:spcBef>
              <a:spcAft>
                <a:spcPts val="0"/>
              </a:spcAft>
              <a:buSzPts val="1100"/>
              <a:buChar char="●"/>
            </a:pPr>
            <a:r>
              <a:rPr lang="en"/>
              <a:t>Interviewers</a:t>
            </a:r>
            <a:endParaRPr/>
          </a:p>
          <a:p>
            <a:pPr marL="914400" lvl="0" indent="-298450" algn="l" rtl="0">
              <a:spcBef>
                <a:spcPts val="0"/>
              </a:spcBef>
              <a:spcAft>
                <a:spcPts val="0"/>
              </a:spcAft>
              <a:buSzPts val="1100"/>
              <a:buChar char="●"/>
            </a:pPr>
            <a:r>
              <a:rPr lang="en"/>
              <a:t>Hiring Managers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8a1fcf470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8a1fcf470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Greenhouse gives us the right technology, know-how and support to hire the best possible talent for our team.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8a1fcf470c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8a1fcf470c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Have your attendees access greenhouse.io on their laptops while in the session.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a1fcf470c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8a1fcf470c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Email your users invitations prior to this training session!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ster"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a:buNone/>
              <a:defRPr sz="700">
                <a:solidFill>
                  <a:srgbClr val="15372C"/>
                </a:solidFill>
                <a:latin typeface="Nunito Sans"/>
                <a:ea typeface="Nunito Sans"/>
                <a:cs typeface="Nunito Sans"/>
                <a:sym typeface="Nunito Sans"/>
              </a:defRPr>
            </a:lvl1pPr>
            <a:lvl2pPr lvl="1">
              <a:buNone/>
              <a:defRPr sz="700">
                <a:solidFill>
                  <a:srgbClr val="15372C"/>
                </a:solidFill>
                <a:latin typeface="Nunito Sans"/>
                <a:ea typeface="Nunito Sans"/>
                <a:cs typeface="Nunito Sans"/>
                <a:sym typeface="Nunito Sans"/>
              </a:defRPr>
            </a:lvl2pPr>
            <a:lvl3pPr lvl="2">
              <a:buNone/>
              <a:defRPr sz="700">
                <a:solidFill>
                  <a:srgbClr val="15372C"/>
                </a:solidFill>
                <a:latin typeface="Nunito Sans"/>
                <a:ea typeface="Nunito Sans"/>
                <a:cs typeface="Nunito Sans"/>
                <a:sym typeface="Nunito Sans"/>
              </a:defRPr>
            </a:lvl3pPr>
            <a:lvl4pPr lvl="3">
              <a:buNone/>
              <a:defRPr sz="700">
                <a:solidFill>
                  <a:srgbClr val="15372C"/>
                </a:solidFill>
                <a:latin typeface="Nunito Sans"/>
                <a:ea typeface="Nunito Sans"/>
                <a:cs typeface="Nunito Sans"/>
                <a:sym typeface="Nunito Sans"/>
              </a:defRPr>
            </a:lvl4pPr>
            <a:lvl5pPr lvl="4">
              <a:buNone/>
              <a:defRPr sz="700">
                <a:solidFill>
                  <a:srgbClr val="15372C"/>
                </a:solidFill>
                <a:latin typeface="Nunito Sans"/>
                <a:ea typeface="Nunito Sans"/>
                <a:cs typeface="Nunito Sans"/>
                <a:sym typeface="Nunito Sans"/>
              </a:defRPr>
            </a:lvl5pPr>
            <a:lvl6pPr lvl="5">
              <a:buNone/>
              <a:defRPr sz="700">
                <a:solidFill>
                  <a:srgbClr val="15372C"/>
                </a:solidFill>
                <a:latin typeface="Nunito Sans"/>
                <a:ea typeface="Nunito Sans"/>
                <a:cs typeface="Nunito Sans"/>
                <a:sym typeface="Nunito Sans"/>
              </a:defRPr>
            </a:lvl6pPr>
            <a:lvl7pPr lvl="6">
              <a:buNone/>
              <a:defRPr sz="700">
                <a:solidFill>
                  <a:srgbClr val="15372C"/>
                </a:solidFill>
                <a:latin typeface="Nunito Sans"/>
                <a:ea typeface="Nunito Sans"/>
                <a:cs typeface="Nunito Sans"/>
                <a:sym typeface="Nunito Sans"/>
              </a:defRPr>
            </a:lvl7pPr>
            <a:lvl8pPr lvl="7">
              <a:buNone/>
              <a:defRPr sz="700">
                <a:solidFill>
                  <a:srgbClr val="15372C"/>
                </a:solidFill>
                <a:latin typeface="Nunito Sans"/>
                <a:ea typeface="Nunito Sans"/>
                <a:cs typeface="Nunito Sans"/>
                <a:sym typeface="Nunito Sans"/>
              </a:defRPr>
            </a:lvl8pPr>
            <a:lvl9pPr lvl="8">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 name="Google Shape;12;p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 name="Google Shape;13;p2"/>
          <p:cNvSpPr txBox="1">
            <a:spLocks noGrp="1"/>
          </p:cNvSpPr>
          <p:nvPr>
            <p:ph type="body" idx="2"/>
          </p:nvPr>
        </p:nvSpPr>
        <p:spPr>
          <a:xfrm>
            <a:off x="461828" y="1599300"/>
            <a:ext cx="59325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4" name="Google Shape;14;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text -- larger font">
  <p:cSld name="TITLE_1_7">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63"/>
        <p:cNvGrpSpPr/>
        <p:nvPr/>
      </p:nvGrpSpPr>
      <p:grpSpPr>
        <a:xfrm>
          <a:off x="0" y="0"/>
          <a:ext cx="0" cy="0"/>
          <a:chOff x="0" y="0"/>
          <a:chExt cx="0" cy="0"/>
        </a:xfrm>
      </p:grpSpPr>
      <p:sp>
        <p:nvSpPr>
          <p:cNvPr id="64" name="Google Shape;64;p1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1"/>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66" name="Google Shape;66;p11"/>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11"/>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sp>
        <p:nvSpPr>
          <p:cNvPr id="68" name="Google Shape;68;p11"/>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69" name="Google Shape;69;p11"/>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Clr>
                <a:srgbClr val="FFFFFF"/>
              </a:buClr>
              <a:buSzPts val="1800"/>
              <a:buChar char="●"/>
              <a:defRPr sz="1800">
                <a:solidFill>
                  <a:srgbClr val="FFFFFF"/>
                </a:solidFill>
              </a:defRPr>
            </a:lvl1pPr>
            <a:lvl2pPr marL="914400" lvl="1" indent="-342900" rtl="0">
              <a:lnSpc>
                <a:spcPct val="125000"/>
              </a:lnSpc>
              <a:spcBef>
                <a:spcPts val="0"/>
              </a:spcBef>
              <a:spcAft>
                <a:spcPts val="0"/>
              </a:spcAft>
              <a:buClr>
                <a:srgbClr val="FFFFFF"/>
              </a:buClr>
              <a:buSzPts val="1800"/>
              <a:buChar char="○"/>
              <a:defRPr sz="1800">
                <a:solidFill>
                  <a:srgbClr val="FFFFFF"/>
                </a:solidFill>
              </a:defRPr>
            </a:lvl2pPr>
            <a:lvl3pPr marL="1371600" lvl="2" indent="-342900" rtl="0">
              <a:lnSpc>
                <a:spcPct val="125000"/>
              </a:lnSpc>
              <a:spcBef>
                <a:spcPts val="0"/>
              </a:spcBef>
              <a:spcAft>
                <a:spcPts val="0"/>
              </a:spcAft>
              <a:buClr>
                <a:srgbClr val="FFFFFF"/>
              </a:buClr>
              <a:buSzPts val="1800"/>
              <a:buChar char="■"/>
              <a:defRPr sz="1800">
                <a:solidFill>
                  <a:srgbClr val="FFFFFF"/>
                </a:solidFill>
              </a:defRPr>
            </a:lvl3pPr>
            <a:lvl4pPr marL="1828800" lvl="3" indent="-342900" rtl="0">
              <a:lnSpc>
                <a:spcPct val="125000"/>
              </a:lnSpc>
              <a:spcBef>
                <a:spcPts val="0"/>
              </a:spcBef>
              <a:spcAft>
                <a:spcPts val="0"/>
              </a:spcAft>
              <a:buClr>
                <a:srgbClr val="FFFFFF"/>
              </a:buClr>
              <a:buSzPts val="1800"/>
              <a:buChar char="●"/>
              <a:defRPr sz="1800">
                <a:solidFill>
                  <a:srgbClr val="FFFFFF"/>
                </a:solidFill>
              </a:defRPr>
            </a:lvl4pPr>
            <a:lvl5pPr marL="2286000" lvl="4" indent="-342900" rtl="0">
              <a:lnSpc>
                <a:spcPct val="125000"/>
              </a:lnSpc>
              <a:spcBef>
                <a:spcPts val="0"/>
              </a:spcBef>
              <a:spcAft>
                <a:spcPts val="0"/>
              </a:spcAft>
              <a:buClr>
                <a:srgbClr val="FFFFFF"/>
              </a:buClr>
              <a:buSzPts val="1800"/>
              <a:buChar char="○"/>
              <a:defRPr sz="1800">
                <a:solidFill>
                  <a:srgbClr val="FFFFFF"/>
                </a:solidFill>
              </a:defRPr>
            </a:lvl5pPr>
            <a:lvl6pPr marL="2743200" lvl="5" indent="-342900" rtl="0">
              <a:lnSpc>
                <a:spcPct val="125000"/>
              </a:lnSpc>
              <a:spcBef>
                <a:spcPts val="0"/>
              </a:spcBef>
              <a:spcAft>
                <a:spcPts val="0"/>
              </a:spcAft>
              <a:buClr>
                <a:srgbClr val="FFFFFF"/>
              </a:buClr>
              <a:buSzPts val="1800"/>
              <a:buChar char="■"/>
              <a:defRPr sz="1800">
                <a:solidFill>
                  <a:srgbClr val="FFFFFF"/>
                </a:solidFill>
              </a:defRPr>
            </a:lvl6pPr>
            <a:lvl7pPr marL="3200400" lvl="6" indent="-342900" rtl="0">
              <a:lnSpc>
                <a:spcPct val="125000"/>
              </a:lnSpc>
              <a:spcBef>
                <a:spcPts val="0"/>
              </a:spcBef>
              <a:spcAft>
                <a:spcPts val="0"/>
              </a:spcAft>
              <a:buClr>
                <a:srgbClr val="FFFFFF"/>
              </a:buClr>
              <a:buSzPts val="1800"/>
              <a:buChar char="●"/>
              <a:defRPr sz="1800">
                <a:solidFill>
                  <a:srgbClr val="FFFFFF"/>
                </a:solidFill>
              </a:defRPr>
            </a:lvl7pPr>
            <a:lvl8pPr marL="3657600" lvl="7" indent="-342900" rtl="0">
              <a:lnSpc>
                <a:spcPct val="125000"/>
              </a:lnSpc>
              <a:spcBef>
                <a:spcPts val="0"/>
              </a:spcBef>
              <a:spcAft>
                <a:spcPts val="0"/>
              </a:spcAft>
              <a:buClr>
                <a:srgbClr val="FFFFFF"/>
              </a:buClr>
              <a:buSzPts val="1800"/>
              <a:buChar char="○"/>
              <a:defRPr sz="1800">
                <a:solidFill>
                  <a:srgbClr val="FFFFFF"/>
                </a:solidFill>
              </a:defRPr>
            </a:lvl8pPr>
            <a:lvl9pPr marL="4114800" lvl="8" indent="-342900" rtl="0">
              <a:lnSpc>
                <a:spcPct val="125000"/>
              </a:lnSpc>
              <a:spcBef>
                <a:spcPts val="0"/>
              </a:spcBef>
              <a:spcAft>
                <a:spcPts val="0"/>
              </a:spcAft>
              <a:buClr>
                <a:srgbClr val="FFFFFF"/>
              </a:buClr>
              <a:buSzPts val="1800"/>
              <a:buChar char="■"/>
              <a:defRPr sz="1800">
                <a:solidFill>
                  <a:srgbClr val="FFFFFF"/>
                </a:solidFill>
              </a:defRPr>
            </a:lvl9pPr>
          </a:lstStyle>
          <a:p>
            <a:endParaRPr/>
          </a:p>
        </p:txBody>
      </p:sp>
      <p:pic>
        <p:nvPicPr>
          <p:cNvPr id="70" name="Google Shape;70;p1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text -- big headline 2">
  <p:cSld name="TITLE_1_6">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 name="Google Shape;74;p12"/>
          <p:cNvSpPr txBox="1">
            <a:spLocks noGrp="1"/>
          </p:cNvSpPr>
          <p:nvPr>
            <p:ph type="body" idx="2"/>
          </p:nvPr>
        </p:nvSpPr>
        <p:spPr>
          <a:xfrm>
            <a:off x="469500" y="102165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75" name="Google Shape;75;p12"/>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pic>
        <p:nvPicPr>
          <p:cNvPr id="76" name="Google Shape;76;p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evergreen">
  <p:cSld name="TITLE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1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3"/>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80" name="Google Shape;80;p13"/>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81" name="Google Shape;81;p13"/>
          <p:cNvSpPr txBox="1">
            <a:spLocks noGrp="1"/>
          </p:cNvSpPr>
          <p:nvPr>
            <p:ph type="body" idx="2"/>
          </p:nvPr>
        </p:nvSpPr>
        <p:spPr>
          <a:xfrm>
            <a:off x="470375" y="1599300"/>
            <a:ext cx="59238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pic>
        <p:nvPicPr>
          <p:cNvPr id="82" name="Google Shape;82;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evergreen larger font">
  <p:cSld name="TITLE_1_1_4">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3"/>
        <p:cNvGrpSpPr/>
        <p:nvPr/>
      </p:nvGrpSpPr>
      <p:grpSpPr>
        <a:xfrm>
          <a:off x="0" y="0"/>
          <a:ext cx="0" cy="0"/>
          <a:chOff x="0" y="0"/>
          <a:chExt cx="0" cy="0"/>
        </a:xfrm>
      </p:grpSpPr>
      <p:sp>
        <p:nvSpPr>
          <p:cNvPr id="84" name="Google Shape;84;p1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4"/>
          <p:cNvSpPr txBox="1">
            <a:spLocks noGrp="1"/>
          </p:cNvSpPr>
          <p:nvPr>
            <p:ph type="title"/>
          </p:nvPr>
        </p:nvSpPr>
        <p:spPr>
          <a:xfrm>
            <a:off x="468625" y="1021650"/>
            <a:ext cx="8217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86" name="Google Shape;86;p1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87" name="Google Shape;87;p14"/>
          <p:cNvSpPr txBox="1">
            <a:spLocks noGrp="1"/>
          </p:cNvSpPr>
          <p:nvPr>
            <p:ph type="body" idx="2"/>
          </p:nvPr>
        </p:nvSpPr>
        <p:spPr>
          <a:xfrm>
            <a:off x="470375" y="1751700"/>
            <a:ext cx="59238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Clr>
                <a:srgbClr val="FFFFFF"/>
              </a:buClr>
              <a:buSzPts val="1800"/>
              <a:buChar char="●"/>
              <a:defRPr sz="1800">
                <a:solidFill>
                  <a:srgbClr val="FFFFFF"/>
                </a:solidFill>
              </a:defRPr>
            </a:lvl1pPr>
            <a:lvl2pPr marL="914400" lvl="1" indent="-342900" rtl="0">
              <a:lnSpc>
                <a:spcPct val="125000"/>
              </a:lnSpc>
              <a:spcBef>
                <a:spcPts val="0"/>
              </a:spcBef>
              <a:spcAft>
                <a:spcPts val="0"/>
              </a:spcAft>
              <a:buClr>
                <a:srgbClr val="FFFFFF"/>
              </a:buClr>
              <a:buSzPts val="1800"/>
              <a:buChar char="○"/>
              <a:defRPr sz="1800">
                <a:solidFill>
                  <a:srgbClr val="FFFFFF"/>
                </a:solidFill>
              </a:defRPr>
            </a:lvl2pPr>
            <a:lvl3pPr marL="1371600" lvl="2" indent="-342900" rtl="0">
              <a:lnSpc>
                <a:spcPct val="125000"/>
              </a:lnSpc>
              <a:spcBef>
                <a:spcPts val="0"/>
              </a:spcBef>
              <a:spcAft>
                <a:spcPts val="0"/>
              </a:spcAft>
              <a:buClr>
                <a:srgbClr val="FFFFFF"/>
              </a:buClr>
              <a:buSzPts val="1800"/>
              <a:buChar char="■"/>
              <a:defRPr sz="1800">
                <a:solidFill>
                  <a:srgbClr val="FFFFFF"/>
                </a:solidFill>
              </a:defRPr>
            </a:lvl3pPr>
            <a:lvl4pPr marL="1828800" lvl="3" indent="-342900" rtl="0">
              <a:lnSpc>
                <a:spcPct val="125000"/>
              </a:lnSpc>
              <a:spcBef>
                <a:spcPts val="0"/>
              </a:spcBef>
              <a:spcAft>
                <a:spcPts val="0"/>
              </a:spcAft>
              <a:buClr>
                <a:srgbClr val="FFFFFF"/>
              </a:buClr>
              <a:buSzPts val="1800"/>
              <a:buChar char="●"/>
              <a:defRPr sz="1800">
                <a:solidFill>
                  <a:srgbClr val="FFFFFF"/>
                </a:solidFill>
              </a:defRPr>
            </a:lvl4pPr>
            <a:lvl5pPr marL="2286000" lvl="4" indent="-342900" rtl="0">
              <a:lnSpc>
                <a:spcPct val="125000"/>
              </a:lnSpc>
              <a:spcBef>
                <a:spcPts val="0"/>
              </a:spcBef>
              <a:spcAft>
                <a:spcPts val="0"/>
              </a:spcAft>
              <a:buClr>
                <a:srgbClr val="FFFFFF"/>
              </a:buClr>
              <a:buSzPts val="1800"/>
              <a:buChar char="○"/>
              <a:defRPr sz="1800">
                <a:solidFill>
                  <a:srgbClr val="FFFFFF"/>
                </a:solidFill>
              </a:defRPr>
            </a:lvl5pPr>
            <a:lvl6pPr marL="2743200" lvl="5" indent="-342900" rtl="0">
              <a:lnSpc>
                <a:spcPct val="125000"/>
              </a:lnSpc>
              <a:spcBef>
                <a:spcPts val="0"/>
              </a:spcBef>
              <a:spcAft>
                <a:spcPts val="0"/>
              </a:spcAft>
              <a:buClr>
                <a:srgbClr val="FFFFFF"/>
              </a:buClr>
              <a:buSzPts val="1800"/>
              <a:buChar char="■"/>
              <a:defRPr sz="1800">
                <a:solidFill>
                  <a:srgbClr val="FFFFFF"/>
                </a:solidFill>
              </a:defRPr>
            </a:lvl6pPr>
            <a:lvl7pPr marL="3200400" lvl="6" indent="-342900" rtl="0">
              <a:lnSpc>
                <a:spcPct val="125000"/>
              </a:lnSpc>
              <a:spcBef>
                <a:spcPts val="0"/>
              </a:spcBef>
              <a:spcAft>
                <a:spcPts val="0"/>
              </a:spcAft>
              <a:buClr>
                <a:srgbClr val="FFFFFF"/>
              </a:buClr>
              <a:buSzPts val="1800"/>
              <a:buChar char="●"/>
              <a:defRPr sz="1800">
                <a:solidFill>
                  <a:srgbClr val="FFFFFF"/>
                </a:solidFill>
              </a:defRPr>
            </a:lvl7pPr>
            <a:lvl8pPr marL="3657600" lvl="7" indent="-342900" rtl="0">
              <a:lnSpc>
                <a:spcPct val="125000"/>
              </a:lnSpc>
              <a:spcBef>
                <a:spcPts val="0"/>
              </a:spcBef>
              <a:spcAft>
                <a:spcPts val="0"/>
              </a:spcAft>
              <a:buClr>
                <a:srgbClr val="FFFFFF"/>
              </a:buClr>
              <a:buSzPts val="1800"/>
              <a:buChar char="○"/>
              <a:defRPr sz="1800">
                <a:solidFill>
                  <a:srgbClr val="FFFFFF"/>
                </a:solidFill>
              </a:defRPr>
            </a:lvl8pPr>
            <a:lvl9pPr marL="4114800" lvl="8" indent="-342900" rtl="0">
              <a:lnSpc>
                <a:spcPct val="125000"/>
              </a:lnSpc>
              <a:spcBef>
                <a:spcPts val="0"/>
              </a:spcBef>
              <a:spcAft>
                <a:spcPts val="0"/>
              </a:spcAft>
              <a:buClr>
                <a:srgbClr val="FFFFFF"/>
              </a:buClr>
              <a:buSzPts val="1800"/>
              <a:buChar char="■"/>
              <a:defRPr sz="1800">
                <a:solidFill>
                  <a:srgbClr val="FFFFFF"/>
                </a:solidFill>
              </a:defRPr>
            </a:lvl9pPr>
          </a:lstStyle>
          <a:p>
            <a:endParaRPr/>
          </a:p>
        </p:txBody>
      </p:sp>
      <p:pic>
        <p:nvPicPr>
          <p:cNvPr id="88" name="Google Shape;88;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 -- white">
  <p:cSld name="TITLE_1_1_2_3">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459440"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91" name="Google Shape;91;p1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 name="Google Shape;92;p15"/>
          <p:cNvSpPr txBox="1">
            <a:spLocks noGrp="1"/>
          </p:cNvSpPr>
          <p:nvPr>
            <p:ph type="body" idx="2"/>
          </p:nvPr>
        </p:nvSpPr>
        <p:spPr>
          <a:xfrm>
            <a:off x="460615"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93" name="Google Shape;93;p1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1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95" name="Google Shape;95;p15"/>
          <p:cNvSpPr txBox="1">
            <a:spLocks noGrp="1"/>
          </p:cNvSpPr>
          <p:nvPr>
            <p:ph type="title" idx="3"/>
          </p:nvPr>
        </p:nvSpPr>
        <p:spPr>
          <a:xfrm>
            <a:off x="3355447"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96" name="Google Shape;96;p15"/>
          <p:cNvSpPr txBox="1">
            <a:spLocks noGrp="1"/>
          </p:cNvSpPr>
          <p:nvPr>
            <p:ph type="body" idx="4"/>
          </p:nvPr>
        </p:nvSpPr>
        <p:spPr>
          <a:xfrm>
            <a:off x="3356627"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97" name="Google Shape;97;p15"/>
          <p:cNvSpPr txBox="1">
            <a:spLocks noGrp="1"/>
          </p:cNvSpPr>
          <p:nvPr>
            <p:ph type="title" idx="5"/>
          </p:nvPr>
        </p:nvSpPr>
        <p:spPr>
          <a:xfrm>
            <a:off x="6243460"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98" name="Google Shape;98;p15"/>
          <p:cNvSpPr txBox="1">
            <a:spLocks noGrp="1"/>
          </p:cNvSpPr>
          <p:nvPr>
            <p:ph type="body" idx="6"/>
          </p:nvPr>
        </p:nvSpPr>
        <p:spPr>
          <a:xfrm>
            <a:off x="6244646"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 -- evergreen">
  <p:cSld name="TITLE_AND_BODY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68625"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sz="1400">
                <a:solidFill>
                  <a:srgbClr val="FFFFFF"/>
                </a:solidFill>
                <a:latin typeface="Nunito Sans"/>
                <a:ea typeface="Nunito Sans"/>
                <a:cs typeface="Nunito Sans"/>
                <a:sym typeface="Nunito Sans"/>
              </a:defRPr>
            </a:lvl2pPr>
            <a:lvl3pPr lvl="2" rtl="0">
              <a:spcBef>
                <a:spcPts val="0"/>
              </a:spcBef>
              <a:spcAft>
                <a:spcPts val="0"/>
              </a:spcAft>
              <a:buNone/>
              <a:defRPr sz="1400">
                <a:solidFill>
                  <a:srgbClr val="FFFFFF"/>
                </a:solidFill>
                <a:latin typeface="Nunito Sans"/>
                <a:ea typeface="Nunito Sans"/>
                <a:cs typeface="Nunito Sans"/>
                <a:sym typeface="Nunito Sans"/>
              </a:defRPr>
            </a:lvl3pPr>
            <a:lvl4pPr lvl="3" rtl="0">
              <a:spcBef>
                <a:spcPts val="0"/>
              </a:spcBef>
              <a:spcAft>
                <a:spcPts val="0"/>
              </a:spcAft>
              <a:buNone/>
              <a:defRPr sz="1400">
                <a:solidFill>
                  <a:srgbClr val="FFFFFF"/>
                </a:solidFill>
                <a:latin typeface="Nunito Sans"/>
                <a:ea typeface="Nunito Sans"/>
                <a:cs typeface="Nunito Sans"/>
                <a:sym typeface="Nunito Sans"/>
              </a:defRPr>
            </a:lvl4pPr>
            <a:lvl5pPr lvl="4" rtl="0">
              <a:spcBef>
                <a:spcPts val="0"/>
              </a:spcBef>
              <a:spcAft>
                <a:spcPts val="0"/>
              </a:spcAft>
              <a:buNone/>
              <a:defRPr sz="1400">
                <a:solidFill>
                  <a:srgbClr val="FFFFFF"/>
                </a:solidFill>
                <a:latin typeface="Nunito Sans"/>
                <a:ea typeface="Nunito Sans"/>
                <a:cs typeface="Nunito Sans"/>
                <a:sym typeface="Nunito Sans"/>
              </a:defRPr>
            </a:lvl5pPr>
            <a:lvl6pPr lvl="5" rtl="0">
              <a:spcBef>
                <a:spcPts val="0"/>
              </a:spcBef>
              <a:spcAft>
                <a:spcPts val="0"/>
              </a:spcAft>
              <a:buNone/>
              <a:defRPr sz="1400">
                <a:solidFill>
                  <a:srgbClr val="FFFFFF"/>
                </a:solidFill>
                <a:latin typeface="Nunito Sans"/>
                <a:ea typeface="Nunito Sans"/>
                <a:cs typeface="Nunito Sans"/>
                <a:sym typeface="Nunito Sans"/>
              </a:defRPr>
            </a:lvl6pPr>
            <a:lvl7pPr lvl="6" rtl="0">
              <a:spcBef>
                <a:spcPts val="0"/>
              </a:spcBef>
              <a:spcAft>
                <a:spcPts val="0"/>
              </a:spcAft>
              <a:buNone/>
              <a:defRPr sz="1400">
                <a:solidFill>
                  <a:srgbClr val="FFFFFF"/>
                </a:solidFill>
                <a:latin typeface="Nunito Sans"/>
                <a:ea typeface="Nunito Sans"/>
                <a:cs typeface="Nunito Sans"/>
                <a:sym typeface="Nunito Sans"/>
              </a:defRPr>
            </a:lvl7pPr>
            <a:lvl8pPr lvl="7" rtl="0">
              <a:spcBef>
                <a:spcPts val="0"/>
              </a:spcBef>
              <a:spcAft>
                <a:spcPts val="0"/>
              </a:spcAft>
              <a:buNone/>
              <a:defRPr sz="1400">
                <a:solidFill>
                  <a:srgbClr val="FFFFFF"/>
                </a:solidFill>
                <a:latin typeface="Nunito Sans"/>
                <a:ea typeface="Nunito Sans"/>
                <a:cs typeface="Nunito Sans"/>
                <a:sym typeface="Nunito Sans"/>
              </a:defRPr>
            </a:lvl8pPr>
            <a:lvl9pPr lvl="8" rtl="0">
              <a:spcBef>
                <a:spcPts val="0"/>
              </a:spcBef>
              <a:spcAft>
                <a:spcPts val="0"/>
              </a:spcAft>
              <a:buNone/>
              <a:defRPr sz="1400">
                <a:solidFill>
                  <a:srgbClr val="FFFFFF"/>
                </a:solidFill>
                <a:latin typeface="Nunito Sans"/>
                <a:ea typeface="Nunito Sans"/>
                <a:cs typeface="Nunito Sans"/>
                <a:sym typeface="Nunito Sans"/>
              </a:defRPr>
            </a:lvl9pPr>
          </a:lstStyle>
          <a:p>
            <a:endParaRPr/>
          </a:p>
        </p:txBody>
      </p:sp>
      <p:sp>
        <p:nvSpPr>
          <p:cNvPr id="101" name="Google Shape;101;p1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102" name="Google Shape;102;p16"/>
          <p:cNvSpPr txBox="1">
            <a:spLocks noGrp="1"/>
          </p:cNvSpPr>
          <p:nvPr>
            <p:ph type="body" idx="2"/>
          </p:nvPr>
        </p:nvSpPr>
        <p:spPr>
          <a:xfrm>
            <a:off x="469800"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103" name="Google Shape;103;p16"/>
          <p:cNvSpPr txBox="1">
            <a:spLocks noGrp="1"/>
          </p:cNvSpPr>
          <p:nvPr>
            <p:ph type="title" idx="3"/>
          </p:nvPr>
        </p:nvSpPr>
        <p:spPr>
          <a:xfrm>
            <a:off x="3355447"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sz="1400">
                <a:solidFill>
                  <a:srgbClr val="FFFFFF"/>
                </a:solidFill>
                <a:latin typeface="Nunito Sans"/>
                <a:ea typeface="Nunito Sans"/>
                <a:cs typeface="Nunito Sans"/>
                <a:sym typeface="Nunito Sans"/>
              </a:defRPr>
            </a:lvl2pPr>
            <a:lvl3pPr lvl="2" rtl="0">
              <a:spcBef>
                <a:spcPts val="0"/>
              </a:spcBef>
              <a:spcAft>
                <a:spcPts val="0"/>
              </a:spcAft>
              <a:buNone/>
              <a:defRPr sz="1400">
                <a:solidFill>
                  <a:srgbClr val="FFFFFF"/>
                </a:solidFill>
                <a:latin typeface="Nunito Sans"/>
                <a:ea typeface="Nunito Sans"/>
                <a:cs typeface="Nunito Sans"/>
                <a:sym typeface="Nunito Sans"/>
              </a:defRPr>
            </a:lvl3pPr>
            <a:lvl4pPr lvl="3" rtl="0">
              <a:spcBef>
                <a:spcPts val="0"/>
              </a:spcBef>
              <a:spcAft>
                <a:spcPts val="0"/>
              </a:spcAft>
              <a:buNone/>
              <a:defRPr sz="1400">
                <a:solidFill>
                  <a:srgbClr val="FFFFFF"/>
                </a:solidFill>
                <a:latin typeface="Nunito Sans"/>
                <a:ea typeface="Nunito Sans"/>
                <a:cs typeface="Nunito Sans"/>
                <a:sym typeface="Nunito Sans"/>
              </a:defRPr>
            </a:lvl4pPr>
            <a:lvl5pPr lvl="4" rtl="0">
              <a:spcBef>
                <a:spcPts val="0"/>
              </a:spcBef>
              <a:spcAft>
                <a:spcPts val="0"/>
              </a:spcAft>
              <a:buNone/>
              <a:defRPr sz="1400">
                <a:solidFill>
                  <a:srgbClr val="FFFFFF"/>
                </a:solidFill>
                <a:latin typeface="Nunito Sans"/>
                <a:ea typeface="Nunito Sans"/>
                <a:cs typeface="Nunito Sans"/>
                <a:sym typeface="Nunito Sans"/>
              </a:defRPr>
            </a:lvl5pPr>
            <a:lvl6pPr lvl="5" rtl="0">
              <a:spcBef>
                <a:spcPts val="0"/>
              </a:spcBef>
              <a:spcAft>
                <a:spcPts val="0"/>
              </a:spcAft>
              <a:buNone/>
              <a:defRPr sz="1400">
                <a:solidFill>
                  <a:srgbClr val="FFFFFF"/>
                </a:solidFill>
                <a:latin typeface="Nunito Sans"/>
                <a:ea typeface="Nunito Sans"/>
                <a:cs typeface="Nunito Sans"/>
                <a:sym typeface="Nunito Sans"/>
              </a:defRPr>
            </a:lvl6pPr>
            <a:lvl7pPr lvl="6" rtl="0">
              <a:spcBef>
                <a:spcPts val="0"/>
              </a:spcBef>
              <a:spcAft>
                <a:spcPts val="0"/>
              </a:spcAft>
              <a:buNone/>
              <a:defRPr sz="1400">
                <a:solidFill>
                  <a:srgbClr val="FFFFFF"/>
                </a:solidFill>
                <a:latin typeface="Nunito Sans"/>
                <a:ea typeface="Nunito Sans"/>
                <a:cs typeface="Nunito Sans"/>
                <a:sym typeface="Nunito Sans"/>
              </a:defRPr>
            </a:lvl7pPr>
            <a:lvl8pPr lvl="7" rtl="0">
              <a:spcBef>
                <a:spcPts val="0"/>
              </a:spcBef>
              <a:spcAft>
                <a:spcPts val="0"/>
              </a:spcAft>
              <a:buNone/>
              <a:defRPr sz="1400">
                <a:solidFill>
                  <a:srgbClr val="FFFFFF"/>
                </a:solidFill>
                <a:latin typeface="Nunito Sans"/>
                <a:ea typeface="Nunito Sans"/>
                <a:cs typeface="Nunito Sans"/>
                <a:sym typeface="Nunito Sans"/>
              </a:defRPr>
            </a:lvl8pPr>
            <a:lvl9pPr lvl="8" rtl="0">
              <a:spcBef>
                <a:spcPts val="0"/>
              </a:spcBef>
              <a:spcAft>
                <a:spcPts val="0"/>
              </a:spcAft>
              <a:buNone/>
              <a:defRPr sz="1400">
                <a:solidFill>
                  <a:srgbClr val="FFFFFF"/>
                </a:solidFill>
                <a:latin typeface="Nunito Sans"/>
                <a:ea typeface="Nunito Sans"/>
                <a:cs typeface="Nunito Sans"/>
                <a:sym typeface="Nunito Sans"/>
              </a:defRPr>
            </a:lvl9pPr>
          </a:lstStyle>
          <a:p>
            <a:endParaRPr/>
          </a:p>
        </p:txBody>
      </p:sp>
      <p:sp>
        <p:nvSpPr>
          <p:cNvPr id="104" name="Google Shape;104;p16"/>
          <p:cNvSpPr txBox="1">
            <a:spLocks noGrp="1"/>
          </p:cNvSpPr>
          <p:nvPr>
            <p:ph type="body" idx="4"/>
          </p:nvPr>
        </p:nvSpPr>
        <p:spPr>
          <a:xfrm>
            <a:off x="3356627"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105" name="Google Shape;105;p16"/>
          <p:cNvSpPr txBox="1">
            <a:spLocks noGrp="1"/>
          </p:cNvSpPr>
          <p:nvPr>
            <p:ph type="title" idx="5"/>
          </p:nvPr>
        </p:nvSpPr>
        <p:spPr>
          <a:xfrm>
            <a:off x="6243460" y="1021650"/>
            <a:ext cx="2442000" cy="4431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sz="1400">
                <a:solidFill>
                  <a:srgbClr val="FFFFFF"/>
                </a:solidFill>
                <a:latin typeface="Nunito Sans"/>
                <a:ea typeface="Nunito Sans"/>
                <a:cs typeface="Nunito Sans"/>
                <a:sym typeface="Nunito Sans"/>
              </a:defRPr>
            </a:lvl2pPr>
            <a:lvl3pPr lvl="2" rtl="0">
              <a:spcBef>
                <a:spcPts val="0"/>
              </a:spcBef>
              <a:spcAft>
                <a:spcPts val="0"/>
              </a:spcAft>
              <a:buNone/>
              <a:defRPr sz="1400">
                <a:solidFill>
                  <a:srgbClr val="FFFFFF"/>
                </a:solidFill>
                <a:latin typeface="Nunito Sans"/>
                <a:ea typeface="Nunito Sans"/>
                <a:cs typeface="Nunito Sans"/>
                <a:sym typeface="Nunito Sans"/>
              </a:defRPr>
            </a:lvl3pPr>
            <a:lvl4pPr lvl="3" rtl="0">
              <a:spcBef>
                <a:spcPts val="0"/>
              </a:spcBef>
              <a:spcAft>
                <a:spcPts val="0"/>
              </a:spcAft>
              <a:buNone/>
              <a:defRPr sz="1400">
                <a:solidFill>
                  <a:srgbClr val="FFFFFF"/>
                </a:solidFill>
                <a:latin typeface="Nunito Sans"/>
                <a:ea typeface="Nunito Sans"/>
                <a:cs typeface="Nunito Sans"/>
                <a:sym typeface="Nunito Sans"/>
              </a:defRPr>
            </a:lvl4pPr>
            <a:lvl5pPr lvl="4" rtl="0">
              <a:spcBef>
                <a:spcPts val="0"/>
              </a:spcBef>
              <a:spcAft>
                <a:spcPts val="0"/>
              </a:spcAft>
              <a:buNone/>
              <a:defRPr sz="1400">
                <a:solidFill>
                  <a:srgbClr val="FFFFFF"/>
                </a:solidFill>
                <a:latin typeface="Nunito Sans"/>
                <a:ea typeface="Nunito Sans"/>
                <a:cs typeface="Nunito Sans"/>
                <a:sym typeface="Nunito Sans"/>
              </a:defRPr>
            </a:lvl5pPr>
            <a:lvl6pPr lvl="5" rtl="0">
              <a:spcBef>
                <a:spcPts val="0"/>
              </a:spcBef>
              <a:spcAft>
                <a:spcPts val="0"/>
              </a:spcAft>
              <a:buNone/>
              <a:defRPr sz="1400">
                <a:solidFill>
                  <a:srgbClr val="FFFFFF"/>
                </a:solidFill>
                <a:latin typeface="Nunito Sans"/>
                <a:ea typeface="Nunito Sans"/>
                <a:cs typeface="Nunito Sans"/>
                <a:sym typeface="Nunito Sans"/>
              </a:defRPr>
            </a:lvl6pPr>
            <a:lvl7pPr lvl="6" rtl="0">
              <a:spcBef>
                <a:spcPts val="0"/>
              </a:spcBef>
              <a:spcAft>
                <a:spcPts val="0"/>
              </a:spcAft>
              <a:buNone/>
              <a:defRPr sz="1400">
                <a:solidFill>
                  <a:srgbClr val="FFFFFF"/>
                </a:solidFill>
                <a:latin typeface="Nunito Sans"/>
                <a:ea typeface="Nunito Sans"/>
                <a:cs typeface="Nunito Sans"/>
                <a:sym typeface="Nunito Sans"/>
              </a:defRPr>
            </a:lvl7pPr>
            <a:lvl8pPr lvl="7" rtl="0">
              <a:spcBef>
                <a:spcPts val="0"/>
              </a:spcBef>
              <a:spcAft>
                <a:spcPts val="0"/>
              </a:spcAft>
              <a:buNone/>
              <a:defRPr sz="1400">
                <a:solidFill>
                  <a:srgbClr val="FFFFFF"/>
                </a:solidFill>
                <a:latin typeface="Nunito Sans"/>
                <a:ea typeface="Nunito Sans"/>
                <a:cs typeface="Nunito Sans"/>
                <a:sym typeface="Nunito Sans"/>
              </a:defRPr>
            </a:lvl8pPr>
            <a:lvl9pPr lvl="8" rtl="0">
              <a:spcBef>
                <a:spcPts val="0"/>
              </a:spcBef>
              <a:spcAft>
                <a:spcPts val="0"/>
              </a:spcAft>
              <a:buNone/>
              <a:defRPr sz="1400">
                <a:solidFill>
                  <a:srgbClr val="FFFFFF"/>
                </a:solidFill>
                <a:latin typeface="Nunito Sans"/>
                <a:ea typeface="Nunito Sans"/>
                <a:cs typeface="Nunito Sans"/>
                <a:sym typeface="Nunito Sans"/>
              </a:defRPr>
            </a:lvl9pPr>
          </a:lstStyle>
          <a:p>
            <a:endParaRPr/>
          </a:p>
        </p:txBody>
      </p:sp>
      <p:sp>
        <p:nvSpPr>
          <p:cNvPr id="106" name="Google Shape;106;p16"/>
          <p:cNvSpPr txBox="1">
            <a:spLocks noGrp="1"/>
          </p:cNvSpPr>
          <p:nvPr>
            <p:ph type="body" idx="6"/>
          </p:nvPr>
        </p:nvSpPr>
        <p:spPr>
          <a:xfrm>
            <a:off x="6244646" y="1700351"/>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107" name="Google Shape;107;p1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 -- white with headline">
  <p:cSld name="TITLE_1_1_2_3_1">
    <p:spTree>
      <p:nvGrpSpPr>
        <p:cNvPr id="1" name="Shape 109"/>
        <p:cNvGrpSpPr/>
        <p:nvPr/>
      </p:nvGrpSpPr>
      <p:grpSpPr>
        <a:xfrm>
          <a:off x="0" y="0"/>
          <a:ext cx="0" cy="0"/>
          <a:chOff x="0" y="0"/>
          <a:chExt cx="0" cy="0"/>
        </a:xfrm>
      </p:grpSpPr>
      <p:sp>
        <p:nvSpPr>
          <p:cNvPr id="110" name="Google Shape;110;p1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1" name="Google Shape;111;p1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1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113" name="Google Shape;113;p1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14" name="Google Shape;114;p17"/>
          <p:cNvSpPr txBox="1">
            <a:spLocks noGrp="1"/>
          </p:cNvSpPr>
          <p:nvPr>
            <p:ph type="body" idx="2"/>
          </p:nvPr>
        </p:nvSpPr>
        <p:spPr>
          <a:xfrm>
            <a:off x="469800" y="1598476"/>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15" name="Google Shape;115;p17"/>
          <p:cNvSpPr txBox="1">
            <a:spLocks noGrp="1"/>
          </p:cNvSpPr>
          <p:nvPr>
            <p:ph type="body" idx="3"/>
          </p:nvPr>
        </p:nvSpPr>
        <p:spPr>
          <a:xfrm>
            <a:off x="3356627" y="1598476"/>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16" name="Google Shape;116;p17"/>
          <p:cNvSpPr txBox="1">
            <a:spLocks noGrp="1"/>
          </p:cNvSpPr>
          <p:nvPr>
            <p:ph type="body" idx="4"/>
          </p:nvPr>
        </p:nvSpPr>
        <p:spPr>
          <a:xfrm>
            <a:off x="6244646" y="1598476"/>
            <a:ext cx="2442000" cy="26841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text 3">
  <p:cSld name="TITLE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7"/>
        <p:cNvGrpSpPr/>
        <p:nvPr/>
      </p:nvGrpSpPr>
      <p:grpSpPr>
        <a:xfrm>
          <a:off x="0" y="0"/>
          <a:ext cx="0" cy="0"/>
          <a:chOff x="0" y="0"/>
          <a:chExt cx="0" cy="0"/>
        </a:xfrm>
      </p:grpSpPr>
      <p:sp>
        <p:nvSpPr>
          <p:cNvPr id="118" name="Google Shape;118;p1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1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0" name="Google Shape;120;p1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 name="Google Shape;121;p1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22" name="Google Shape;122;p18"/>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3" name="Google Shape;123;p18"/>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24" name="Google Shape;124;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text 4">
  <p:cSld name="TITLE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25"/>
        <p:cNvGrpSpPr/>
        <p:nvPr/>
      </p:nvGrpSpPr>
      <p:grpSpPr>
        <a:xfrm>
          <a:off x="0" y="0"/>
          <a:ext cx="0" cy="0"/>
          <a:chOff x="0" y="0"/>
          <a:chExt cx="0" cy="0"/>
        </a:xfrm>
      </p:grpSpPr>
      <p:sp>
        <p:nvSpPr>
          <p:cNvPr id="126" name="Google Shape;126;p1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1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28" name="Google Shape;128;p1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9" name="Google Shape;129;p19"/>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30" name="Google Shape;130;p19"/>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31" name="Google Shape;131;p19"/>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32" name="Google Shape;132;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plit text -- grey larger font">
  <p:cSld name="TITLE_2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33"/>
        <p:cNvGrpSpPr/>
        <p:nvPr/>
      </p:nvGrpSpPr>
      <p:grpSpPr>
        <a:xfrm>
          <a:off x="0" y="0"/>
          <a:ext cx="0" cy="0"/>
          <a:chOff x="0" y="0"/>
          <a:chExt cx="0" cy="0"/>
        </a:xfrm>
      </p:grpSpPr>
      <p:sp>
        <p:nvSpPr>
          <p:cNvPr id="134" name="Google Shape;134;p2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0"/>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36" name="Google Shape;136;p2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7" name="Google Shape;137;p20"/>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sp>
        <p:nvSpPr>
          <p:cNvPr id="138" name="Google Shape;138;p20"/>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39" name="Google Shape;139;p20"/>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pic>
        <p:nvPicPr>
          <p:cNvPr id="140" name="Google Shape;140;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 white title">
  <p:cSld name="TITLE_9">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txBox="1">
            <a:spLocks noGrp="1"/>
          </p:cNvSpPr>
          <p:nvPr>
            <p:ph type="title"/>
          </p:nvPr>
        </p:nvSpPr>
        <p:spPr>
          <a:xfrm>
            <a:off x="458700" y="445025"/>
            <a:ext cx="82266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atin typeface="Nunito Sans"/>
                <a:ea typeface="Nunito Sans"/>
                <a:cs typeface="Nunito Sans"/>
                <a:sym typeface="Nunito Sans"/>
              </a:defRPr>
            </a:lvl2pPr>
            <a:lvl3pPr lvl="2" rtl="0">
              <a:spcBef>
                <a:spcPts val="0"/>
              </a:spcBef>
              <a:spcAft>
                <a:spcPts val="0"/>
              </a:spcAft>
              <a:buNone/>
              <a:defRPr sz="2400">
                <a:latin typeface="Nunito Sans"/>
                <a:ea typeface="Nunito Sans"/>
                <a:cs typeface="Nunito Sans"/>
                <a:sym typeface="Nunito Sans"/>
              </a:defRPr>
            </a:lvl3pPr>
            <a:lvl4pPr lvl="3" rtl="0">
              <a:spcBef>
                <a:spcPts val="0"/>
              </a:spcBef>
              <a:spcAft>
                <a:spcPts val="0"/>
              </a:spcAft>
              <a:buNone/>
              <a:defRPr sz="2400">
                <a:latin typeface="Nunito Sans"/>
                <a:ea typeface="Nunito Sans"/>
                <a:cs typeface="Nunito Sans"/>
                <a:sym typeface="Nunito Sans"/>
              </a:defRPr>
            </a:lvl4pPr>
            <a:lvl5pPr lvl="4" rtl="0">
              <a:spcBef>
                <a:spcPts val="0"/>
              </a:spcBef>
              <a:spcAft>
                <a:spcPts val="0"/>
              </a:spcAft>
              <a:buNone/>
              <a:defRPr sz="2400">
                <a:latin typeface="Nunito Sans"/>
                <a:ea typeface="Nunito Sans"/>
                <a:cs typeface="Nunito Sans"/>
                <a:sym typeface="Nunito Sans"/>
              </a:defRPr>
            </a:lvl5pPr>
            <a:lvl6pPr lvl="5" rtl="0">
              <a:spcBef>
                <a:spcPts val="0"/>
              </a:spcBef>
              <a:spcAft>
                <a:spcPts val="0"/>
              </a:spcAft>
              <a:buNone/>
              <a:defRPr sz="2400">
                <a:latin typeface="Nunito Sans"/>
                <a:ea typeface="Nunito Sans"/>
                <a:cs typeface="Nunito Sans"/>
                <a:sym typeface="Nunito Sans"/>
              </a:defRPr>
            </a:lvl6pPr>
            <a:lvl7pPr lvl="6" rtl="0">
              <a:spcBef>
                <a:spcPts val="0"/>
              </a:spcBef>
              <a:spcAft>
                <a:spcPts val="0"/>
              </a:spcAft>
              <a:buNone/>
              <a:defRPr sz="2400">
                <a:latin typeface="Nunito Sans"/>
                <a:ea typeface="Nunito Sans"/>
                <a:cs typeface="Nunito Sans"/>
                <a:sym typeface="Nunito Sans"/>
              </a:defRPr>
            </a:lvl7pPr>
            <a:lvl8pPr lvl="7" rtl="0">
              <a:spcBef>
                <a:spcPts val="0"/>
              </a:spcBef>
              <a:spcAft>
                <a:spcPts val="0"/>
              </a:spcAft>
              <a:buNone/>
              <a:defRPr sz="2400">
                <a:latin typeface="Nunito Sans"/>
                <a:ea typeface="Nunito Sans"/>
                <a:cs typeface="Nunito Sans"/>
                <a:sym typeface="Nunito Sans"/>
              </a:defRPr>
            </a:lvl8pPr>
            <a:lvl9pPr lvl="8" rtl="0">
              <a:spcBef>
                <a:spcPts val="0"/>
              </a:spcBef>
              <a:spcAft>
                <a:spcPts val="0"/>
              </a:spcAft>
              <a:buNone/>
              <a:defRPr sz="2400">
                <a:latin typeface="Nunito Sans"/>
                <a:ea typeface="Nunito Sans"/>
                <a:cs typeface="Nunito Sans"/>
                <a:sym typeface="Nunito Sans"/>
              </a:defRPr>
            </a:lvl9pPr>
          </a:lstStyle>
          <a:p>
            <a:endParaRPr/>
          </a:p>
        </p:txBody>
      </p:sp>
      <p:pic>
        <p:nvPicPr>
          <p:cNvPr id="18" name="Google Shape;18;p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roduct screenshot -- text right">
  <p:cSld name="TITLE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1"/>
        <p:cNvGrpSpPr/>
        <p:nvPr/>
      </p:nvGrpSpPr>
      <p:grpSpPr>
        <a:xfrm>
          <a:off x="0" y="0"/>
          <a:ext cx="0" cy="0"/>
          <a:chOff x="0" y="0"/>
          <a:chExt cx="0" cy="0"/>
        </a:xfrm>
      </p:grpSpPr>
      <p:sp>
        <p:nvSpPr>
          <p:cNvPr id="142" name="Google Shape;142;p2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43" name="Google Shape;143;p21"/>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44" name="Google Shape;144;p21"/>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45" name="Google Shape;145;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roduct screenshot -- text left">
  <p:cSld name="TITLE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6"/>
        <p:cNvGrpSpPr/>
        <p:nvPr/>
      </p:nvGrpSpPr>
      <p:grpSpPr>
        <a:xfrm>
          <a:off x="0" y="0"/>
          <a:ext cx="0" cy="0"/>
          <a:chOff x="0" y="0"/>
          <a:chExt cx="0" cy="0"/>
        </a:xfrm>
      </p:grpSpPr>
      <p:sp>
        <p:nvSpPr>
          <p:cNvPr id="147" name="Google Shape;147;p2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22"/>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49" name="Google Shape;149;p2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0" name="Google Shape;150;p22"/>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151" name="Google Shape;151;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roduct screenshot -- whole page">
  <p:cSld name="TITLE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2"/>
        <p:cNvGrpSpPr/>
        <p:nvPr/>
      </p:nvGrpSpPr>
      <p:grpSpPr>
        <a:xfrm>
          <a:off x="0" y="0"/>
          <a:ext cx="0" cy="0"/>
          <a:chOff x="0" y="0"/>
          <a:chExt cx="0" cy="0"/>
        </a:xfrm>
      </p:grpSpPr>
      <p:sp>
        <p:nvSpPr>
          <p:cNvPr id="153" name="Google Shape;153;p2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54" name="Google Shape;154;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 green">
  <p:cSld name="TITLE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5"/>
        <p:cNvGrpSpPr/>
        <p:nvPr/>
      </p:nvGrpSpPr>
      <p:grpSpPr>
        <a:xfrm>
          <a:off x="0" y="0"/>
          <a:ext cx="0" cy="0"/>
          <a:chOff x="0" y="0"/>
          <a:chExt cx="0" cy="0"/>
        </a:xfrm>
      </p:grpSpPr>
      <p:sp>
        <p:nvSpPr>
          <p:cNvPr id="156" name="Google Shape;156;p2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57" name="Google Shape;157;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158" name="Google Shape;158;p24"/>
          <p:cNvSpPr txBox="1"/>
          <p:nvPr/>
        </p:nvSpPr>
        <p:spPr>
          <a:xfrm>
            <a:off x="342250" y="1614230"/>
            <a:ext cx="493500" cy="5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Merriweather"/>
                <a:ea typeface="Merriweather"/>
                <a:cs typeface="Merriweather"/>
                <a:sym typeface="Merriweather"/>
              </a:rPr>
              <a:t>“</a:t>
            </a:r>
            <a:endParaRPr sz="3000">
              <a:latin typeface="Merriweather"/>
              <a:ea typeface="Merriweather"/>
              <a:cs typeface="Merriweather"/>
              <a:sym typeface="Merriweather"/>
            </a:endParaRPr>
          </a:p>
        </p:txBody>
      </p:sp>
      <p:sp>
        <p:nvSpPr>
          <p:cNvPr id="159" name="Google Shape;159;p24"/>
          <p:cNvSpPr txBox="1">
            <a:spLocks noGrp="1"/>
          </p:cNvSpPr>
          <p:nvPr>
            <p:ph type="title"/>
          </p:nvPr>
        </p:nvSpPr>
        <p:spPr>
          <a:xfrm>
            <a:off x="654783" y="1614216"/>
            <a:ext cx="6624000" cy="2362200"/>
          </a:xfrm>
          <a:prstGeom prst="rect">
            <a:avLst/>
          </a:prstGeom>
        </p:spPr>
        <p:txBody>
          <a:bodyPr spcFirstLastPara="1" wrap="square" lIns="91425" tIns="91425" rIns="91425" bIns="91425" anchor="t" anchorCtr="0">
            <a:noAutofit/>
          </a:bodyPr>
          <a:lstStyle>
            <a:lvl1pPr lvl="0">
              <a:spcBef>
                <a:spcPts val="0"/>
              </a:spcBef>
              <a:spcAft>
                <a:spcPts val="0"/>
              </a:spcAft>
              <a:buNone/>
              <a:defRPr sz="2400">
                <a:solidFill>
                  <a:srgbClr val="FFFFFF"/>
                </a:solidFill>
              </a:defRPr>
            </a:lvl1pPr>
            <a:lvl2pPr lvl="1">
              <a:spcBef>
                <a:spcPts val="0"/>
              </a:spcBef>
              <a:spcAft>
                <a:spcPts val="0"/>
              </a:spcAft>
              <a:buNone/>
              <a:defRPr>
                <a:latin typeface="Nunito Sans"/>
                <a:ea typeface="Nunito Sans"/>
                <a:cs typeface="Nunito Sans"/>
                <a:sym typeface="Nunito Sans"/>
              </a:defRPr>
            </a:lvl2pPr>
            <a:lvl3pPr lvl="2">
              <a:spcBef>
                <a:spcPts val="0"/>
              </a:spcBef>
              <a:spcAft>
                <a:spcPts val="0"/>
              </a:spcAft>
              <a:buNone/>
              <a:defRPr>
                <a:latin typeface="Nunito Sans"/>
                <a:ea typeface="Nunito Sans"/>
                <a:cs typeface="Nunito Sans"/>
                <a:sym typeface="Nunito Sans"/>
              </a:defRPr>
            </a:lvl3pPr>
            <a:lvl4pPr lvl="3">
              <a:spcBef>
                <a:spcPts val="0"/>
              </a:spcBef>
              <a:spcAft>
                <a:spcPts val="0"/>
              </a:spcAft>
              <a:buNone/>
              <a:defRPr>
                <a:latin typeface="Nunito Sans"/>
                <a:ea typeface="Nunito Sans"/>
                <a:cs typeface="Nunito Sans"/>
                <a:sym typeface="Nunito Sans"/>
              </a:defRPr>
            </a:lvl4pPr>
            <a:lvl5pPr lvl="4">
              <a:spcBef>
                <a:spcPts val="0"/>
              </a:spcBef>
              <a:spcAft>
                <a:spcPts val="0"/>
              </a:spcAft>
              <a:buNone/>
              <a:defRPr>
                <a:latin typeface="Nunito Sans"/>
                <a:ea typeface="Nunito Sans"/>
                <a:cs typeface="Nunito Sans"/>
                <a:sym typeface="Nunito Sans"/>
              </a:defRPr>
            </a:lvl5pPr>
            <a:lvl6pPr lvl="5">
              <a:spcBef>
                <a:spcPts val="0"/>
              </a:spcBef>
              <a:spcAft>
                <a:spcPts val="0"/>
              </a:spcAft>
              <a:buNone/>
              <a:defRPr>
                <a:latin typeface="Nunito Sans"/>
                <a:ea typeface="Nunito Sans"/>
                <a:cs typeface="Nunito Sans"/>
                <a:sym typeface="Nunito Sans"/>
              </a:defRPr>
            </a:lvl6pPr>
            <a:lvl7pPr lvl="6">
              <a:spcBef>
                <a:spcPts val="0"/>
              </a:spcBef>
              <a:spcAft>
                <a:spcPts val="0"/>
              </a:spcAft>
              <a:buNone/>
              <a:defRPr>
                <a:latin typeface="Nunito Sans"/>
                <a:ea typeface="Nunito Sans"/>
                <a:cs typeface="Nunito Sans"/>
                <a:sym typeface="Nunito Sans"/>
              </a:defRPr>
            </a:lvl7pPr>
            <a:lvl8pPr lvl="7">
              <a:spcBef>
                <a:spcPts val="0"/>
              </a:spcBef>
              <a:spcAft>
                <a:spcPts val="0"/>
              </a:spcAft>
              <a:buNone/>
              <a:defRPr>
                <a:latin typeface="Nunito Sans"/>
                <a:ea typeface="Nunito Sans"/>
                <a:cs typeface="Nunito Sans"/>
                <a:sym typeface="Nunito Sans"/>
              </a:defRPr>
            </a:lvl8pPr>
            <a:lvl9pPr lvl="8">
              <a:spcBef>
                <a:spcPts val="0"/>
              </a:spcBef>
              <a:spcAft>
                <a:spcPts val="0"/>
              </a:spcAft>
              <a:buNone/>
              <a:defRPr>
                <a:latin typeface="Nunito Sans"/>
                <a:ea typeface="Nunito Sans"/>
                <a:cs typeface="Nunito Sans"/>
                <a:sym typeface="Nunito Sans"/>
              </a:defRPr>
            </a:lvl9pPr>
          </a:lstStyle>
          <a:p>
            <a:endParaRPr/>
          </a:p>
        </p:txBody>
      </p:sp>
      <p:sp>
        <p:nvSpPr>
          <p:cNvPr id="160" name="Google Shape;160;p24"/>
          <p:cNvSpPr txBox="1">
            <a:spLocks noGrp="1"/>
          </p:cNvSpPr>
          <p:nvPr>
            <p:ph type="subTitle" idx="1"/>
          </p:nvPr>
        </p:nvSpPr>
        <p:spPr>
          <a:xfrm>
            <a:off x="650425" y="3555300"/>
            <a:ext cx="6615600" cy="6246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 evergreen">
  <p:cSld name="TITLE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1"/>
        <p:cNvGrpSpPr/>
        <p:nvPr/>
      </p:nvGrpSpPr>
      <p:grpSpPr>
        <a:xfrm>
          <a:off x="0" y="0"/>
          <a:ext cx="0" cy="0"/>
          <a:chOff x="0" y="0"/>
          <a:chExt cx="0" cy="0"/>
        </a:xfrm>
      </p:grpSpPr>
      <p:sp>
        <p:nvSpPr>
          <p:cNvPr id="162" name="Google Shape;162;p2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63" name="Google Shape;163;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164" name="Google Shape;164;p25"/>
          <p:cNvSpPr txBox="1"/>
          <p:nvPr/>
        </p:nvSpPr>
        <p:spPr>
          <a:xfrm>
            <a:off x="342250" y="1614230"/>
            <a:ext cx="493500" cy="5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Merriweather"/>
                <a:ea typeface="Merriweather"/>
                <a:cs typeface="Merriweather"/>
                <a:sym typeface="Merriweather"/>
              </a:rPr>
              <a:t>“</a:t>
            </a:r>
            <a:endParaRPr sz="3000">
              <a:latin typeface="Merriweather"/>
              <a:ea typeface="Merriweather"/>
              <a:cs typeface="Merriweather"/>
              <a:sym typeface="Merriweather"/>
            </a:endParaRPr>
          </a:p>
        </p:txBody>
      </p:sp>
      <p:sp>
        <p:nvSpPr>
          <p:cNvPr id="165" name="Google Shape;165;p25"/>
          <p:cNvSpPr txBox="1">
            <a:spLocks noGrp="1"/>
          </p:cNvSpPr>
          <p:nvPr>
            <p:ph type="title"/>
          </p:nvPr>
        </p:nvSpPr>
        <p:spPr>
          <a:xfrm>
            <a:off x="654783" y="1614216"/>
            <a:ext cx="6624000" cy="2362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66" name="Google Shape;166;p25"/>
          <p:cNvSpPr txBox="1">
            <a:spLocks noGrp="1"/>
          </p:cNvSpPr>
          <p:nvPr>
            <p:ph type="subTitle" idx="1"/>
          </p:nvPr>
        </p:nvSpPr>
        <p:spPr>
          <a:xfrm>
            <a:off x="650425" y="3555300"/>
            <a:ext cx="6615600" cy="624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 grey">
  <p:cSld name="TITLE_1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468625" y="102165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169" name="Google Shape;169;p26"/>
          <p:cNvSpPr txBox="1">
            <a:spLocks noGrp="1"/>
          </p:cNvSpPr>
          <p:nvPr>
            <p:ph type="subTitle" idx="1"/>
          </p:nvPr>
        </p:nvSpPr>
        <p:spPr>
          <a:xfrm>
            <a:off x="453150" y="445025"/>
            <a:ext cx="21741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0" name="Google Shape;170;p26"/>
          <p:cNvSpPr txBox="1">
            <a:spLocks noGrp="1"/>
          </p:cNvSpPr>
          <p:nvPr>
            <p:ph type="body" idx="2"/>
          </p:nvPr>
        </p:nvSpPr>
        <p:spPr>
          <a:xfrm>
            <a:off x="453150" y="187752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71" name="Google Shape;171;p2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72" name="Google Shape;172;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 -- grey">
  <p:cSld name="TITLE_1_1_2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468625" y="102165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175" name="Google Shape;175;p27"/>
          <p:cNvSpPr txBox="1">
            <a:spLocks noGrp="1"/>
          </p:cNvSpPr>
          <p:nvPr>
            <p:ph type="subTitle" idx="1"/>
          </p:nvPr>
        </p:nvSpPr>
        <p:spPr>
          <a:xfrm>
            <a:off x="453150" y="445025"/>
            <a:ext cx="21741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6" name="Google Shape;176;p27"/>
          <p:cNvSpPr txBox="1">
            <a:spLocks noGrp="1"/>
          </p:cNvSpPr>
          <p:nvPr>
            <p:ph type="body" idx="2"/>
          </p:nvPr>
        </p:nvSpPr>
        <p:spPr>
          <a:xfrm>
            <a:off x="453150" y="172512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77" name="Google Shape;177;p2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78" name="Google Shape;178;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179" name="Google Shape;179;p27"/>
          <p:cNvSpPr txBox="1">
            <a:spLocks noGrp="1"/>
          </p:cNvSpPr>
          <p:nvPr>
            <p:ph type="title" idx="3"/>
          </p:nvPr>
        </p:nvSpPr>
        <p:spPr>
          <a:xfrm>
            <a:off x="3406300" y="102870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180" name="Google Shape;180;p27"/>
          <p:cNvSpPr txBox="1">
            <a:spLocks noGrp="1"/>
          </p:cNvSpPr>
          <p:nvPr>
            <p:ph type="body" idx="4"/>
          </p:nvPr>
        </p:nvSpPr>
        <p:spPr>
          <a:xfrm>
            <a:off x="3390825" y="173217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181" name="Google Shape;181;p27"/>
          <p:cNvSpPr txBox="1">
            <a:spLocks noGrp="1"/>
          </p:cNvSpPr>
          <p:nvPr>
            <p:ph type="title" idx="5"/>
          </p:nvPr>
        </p:nvSpPr>
        <p:spPr>
          <a:xfrm>
            <a:off x="6460853" y="102870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atin typeface="Nunito Sans"/>
                <a:ea typeface="Nunito Sans"/>
                <a:cs typeface="Nunito Sans"/>
                <a:sym typeface="Nunito Sans"/>
              </a:defRPr>
            </a:lvl2pPr>
            <a:lvl3pPr lvl="2" rtl="0">
              <a:spcBef>
                <a:spcPts val="0"/>
              </a:spcBef>
              <a:spcAft>
                <a:spcPts val="0"/>
              </a:spcAft>
              <a:buNone/>
              <a:defRPr sz="1400">
                <a:latin typeface="Nunito Sans"/>
                <a:ea typeface="Nunito Sans"/>
                <a:cs typeface="Nunito Sans"/>
                <a:sym typeface="Nunito Sans"/>
              </a:defRPr>
            </a:lvl3pPr>
            <a:lvl4pPr lvl="3" rtl="0">
              <a:spcBef>
                <a:spcPts val="0"/>
              </a:spcBef>
              <a:spcAft>
                <a:spcPts val="0"/>
              </a:spcAft>
              <a:buNone/>
              <a:defRPr sz="1400">
                <a:latin typeface="Nunito Sans"/>
                <a:ea typeface="Nunito Sans"/>
                <a:cs typeface="Nunito Sans"/>
                <a:sym typeface="Nunito Sans"/>
              </a:defRPr>
            </a:lvl4pPr>
            <a:lvl5pPr lvl="4" rtl="0">
              <a:spcBef>
                <a:spcPts val="0"/>
              </a:spcBef>
              <a:spcAft>
                <a:spcPts val="0"/>
              </a:spcAft>
              <a:buNone/>
              <a:defRPr sz="1400">
                <a:latin typeface="Nunito Sans"/>
                <a:ea typeface="Nunito Sans"/>
                <a:cs typeface="Nunito Sans"/>
                <a:sym typeface="Nunito Sans"/>
              </a:defRPr>
            </a:lvl5pPr>
            <a:lvl6pPr lvl="5" rtl="0">
              <a:spcBef>
                <a:spcPts val="0"/>
              </a:spcBef>
              <a:spcAft>
                <a:spcPts val="0"/>
              </a:spcAft>
              <a:buNone/>
              <a:defRPr sz="1400">
                <a:latin typeface="Nunito Sans"/>
                <a:ea typeface="Nunito Sans"/>
                <a:cs typeface="Nunito Sans"/>
                <a:sym typeface="Nunito Sans"/>
              </a:defRPr>
            </a:lvl6pPr>
            <a:lvl7pPr lvl="6" rtl="0">
              <a:spcBef>
                <a:spcPts val="0"/>
              </a:spcBef>
              <a:spcAft>
                <a:spcPts val="0"/>
              </a:spcAft>
              <a:buNone/>
              <a:defRPr sz="1400">
                <a:latin typeface="Nunito Sans"/>
                <a:ea typeface="Nunito Sans"/>
                <a:cs typeface="Nunito Sans"/>
                <a:sym typeface="Nunito Sans"/>
              </a:defRPr>
            </a:lvl7pPr>
            <a:lvl8pPr lvl="7" rtl="0">
              <a:spcBef>
                <a:spcPts val="0"/>
              </a:spcBef>
              <a:spcAft>
                <a:spcPts val="0"/>
              </a:spcAft>
              <a:buNone/>
              <a:defRPr sz="1400">
                <a:latin typeface="Nunito Sans"/>
                <a:ea typeface="Nunito Sans"/>
                <a:cs typeface="Nunito Sans"/>
                <a:sym typeface="Nunito Sans"/>
              </a:defRPr>
            </a:lvl8pPr>
            <a:lvl9pPr lvl="8" rtl="0">
              <a:spcBef>
                <a:spcPts val="0"/>
              </a:spcBef>
              <a:spcAft>
                <a:spcPts val="0"/>
              </a:spcAft>
              <a:buNone/>
              <a:defRPr sz="1400">
                <a:latin typeface="Nunito Sans"/>
                <a:ea typeface="Nunito Sans"/>
                <a:cs typeface="Nunito Sans"/>
                <a:sym typeface="Nunito Sans"/>
              </a:defRPr>
            </a:lvl9pPr>
          </a:lstStyle>
          <a:p>
            <a:endParaRPr/>
          </a:p>
        </p:txBody>
      </p:sp>
      <p:sp>
        <p:nvSpPr>
          <p:cNvPr id="182" name="Google Shape;182;p27"/>
          <p:cNvSpPr txBox="1">
            <a:spLocks noGrp="1"/>
          </p:cNvSpPr>
          <p:nvPr>
            <p:ph type="body" idx="6"/>
          </p:nvPr>
        </p:nvSpPr>
        <p:spPr>
          <a:xfrm>
            <a:off x="6445378" y="173217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 evergreen">
  <p:cSld name="TITLE_1_1_2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468625" y="1021650"/>
            <a:ext cx="21741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185" name="Google Shape;185;p28"/>
          <p:cNvSpPr txBox="1">
            <a:spLocks noGrp="1"/>
          </p:cNvSpPr>
          <p:nvPr>
            <p:ph type="subTitle" idx="1"/>
          </p:nvPr>
        </p:nvSpPr>
        <p:spPr>
          <a:xfrm>
            <a:off x="453150" y="445025"/>
            <a:ext cx="21741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186" name="Google Shape;186;p28"/>
          <p:cNvSpPr txBox="1">
            <a:spLocks noGrp="1"/>
          </p:cNvSpPr>
          <p:nvPr>
            <p:ph type="body" idx="2"/>
          </p:nvPr>
        </p:nvSpPr>
        <p:spPr>
          <a:xfrm>
            <a:off x="453150" y="1877525"/>
            <a:ext cx="2174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187" name="Google Shape;187;p2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88" name="Google Shape;188;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ad -- grey with text">
  <p:cSld name="TITLE_1_1_2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9"/>
        <p:cNvGrpSpPr/>
        <p:nvPr/>
      </p:nvGrpSpPr>
      <p:grpSpPr>
        <a:xfrm>
          <a:off x="0" y="0"/>
          <a:ext cx="0" cy="0"/>
          <a:chOff x="0" y="0"/>
          <a:chExt cx="0" cy="0"/>
        </a:xfrm>
      </p:grpSpPr>
      <p:sp>
        <p:nvSpPr>
          <p:cNvPr id="190" name="Google Shape;190;p2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191" name="Google Shape;191;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192" name="Google Shape;192;p29"/>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3" name="Google Shape;193;p29"/>
          <p:cNvSpPr txBox="1">
            <a:spLocks noGrp="1"/>
          </p:cNvSpPr>
          <p:nvPr>
            <p:ph type="body" idx="1"/>
          </p:nvPr>
        </p:nvSpPr>
        <p:spPr>
          <a:xfrm>
            <a:off x="453150"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
        <p:nvSpPr>
          <p:cNvPr id="194" name="Google Shape;194;p29"/>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5" name="Google Shape;195;p29"/>
          <p:cNvSpPr txBox="1">
            <a:spLocks noGrp="1"/>
          </p:cNvSpPr>
          <p:nvPr>
            <p:ph type="body" idx="3"/>
          </p:nvPr>
        </p:nvSpPr>
        <p:spPr>
          <a:xfrm>
            <a:off x="5030175"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
        <p:nvSpPr>
          <p:cNvPr id="196" name="Google Shape;196;p29"/>
          <p:cNvSpPr txBox="1">
            <a:spLocks noGrp="1"/>
          </p:cNvSpPr>
          <p:nvPr>
            <p:ph type="title" idx="4"/>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7" name="Google Shape;197;p29"/>
          <p:cNvSpPr txBox="1">
            <a:spLocks noGrp="1"/>
          </p:cNvSpPr>
          <p:nvPr>
            <p:ph type="body" idx="5"/>
          </p:nvPr>
        </p:nvSpPr>
        <p:spPr>
          <a:xfrm>
            <a:off x="456075"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
        <p:nvSpPr>
          <p:cNvPr id="198" name="Google Shape;198;p29"/>
          <p:cNvSpPr txBox="1">
            <a:spLocks noGrp="1"/>
          </p:cNvSpPr>
          <p:nvPr>
            <p:ph type="title" idx="6"/>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199" name="Google Shape;199;p29"/>
          <p:cNvSpPr txBox="1">
            <a:spLocks noGrp="1"/>
          </p:cNvSpPr>
          <p:nvPr>
            <p:ph type="body" idx="7"/>
          </p:nvPr>
        </p:nvSpPr>
        <p:spPr>
          <a:xfrm>
            <a:off x="5033100"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dk1"/>
              </a:buClr>
              <a:buSzPts val="1100"/>
              <a:buChar char="●"/>
              <a:defRPr>
                <a:solidFill>
                  <a:schemeClr val="dk1"/>
                </a:solidFill>
              </a:defRPr>
            </a:lvl1pPr>
            <a:lvl2pPr marL="914400" lvl="1" indent="-298450" rtl="0">
              <a:lnSpc>
                <a:spcPct val="125000"/>
              </a:lnSpc>
              <a:spcBef>
                <a:spcPts val="0"/>
              </a:spcBef>
              <a:spcAft>
                <a:spcPts val="0"/>
              </a:spcAft>
              <a:buClr>
                <a:schemeClr val="dk1"/>
              </a:buClr>
              <a:buSzPts val="1100"/>
              <a:buChar char="○"/>
              <a:defRPr>
                <a:solidFill>
                  <a:schemeClr val="dk1"/>
                </a:solidFill>
              </a:defRPr>
            </a:lvl2pPr>
            <a:lvl3pPr marL="1371600" lvl="2" indent="-298450" rtl="0">
              <a:lnSpc>
                <a:spcPct val="125000"/>
              </a:lnSpc>
              <a:spcBef>
                <a:spcPts val="0"/>
              </a:spcBef>
              <a:spcAft>
                <a:spcPts val="0"/>
              </a:spcAft>
              <a:buClr>
                <a:schemeClr val="dk1"/>
              </a:buClr>
              <a:buSzPts val="1100"/>
              <a:buChar char="■"/>
              <a:defRPr>
                <a:solidFill>
                  <a:schemeClr val="dk1"/>
                </a:solidFill>
              </a:defRPr>
            </a:lvl3pPr>
            <a:lvl4pPr marL="1828800" lvl="3" indent="-298450" rtl="0">
              <a:lnSpc>
                <a:spcPct val="125000"/>
              </a:lnSpc>
              <a:spcBef>
                <a:spcPts val="0"/>
              </a:spcBef>
              <a:spcAft>
                <a:spcPts val="0"/>
              </a:spcAft>
              <a:buClr>
                <a:schemeClr val="dk1"/>
              </a:buClr>
              <a:buSzPts val="1100"/>
              <a:buChar char="●"/>
              <a:defRPr>
                <a:solidFill>
                  <a:schemeClr val="dk1"/>
                </a:solidFill>
              </a:defRPr>
            </a:lvl4pPr>
            <a:lvl5pPr marL="2286000" lvl="4" indent="-298450" rtl="0">
              <a:lnSpc>
                <a:spcPct val="125000"/>
              </a:lnSpc>
              <a:spcBef>
                <a:spcPts val="0"/>
              </a:spcBef>
              <a:spcAft>
                <a:spcPts val="0"/>
              </a:spcAft>
              <a:buClr>
                <a:schemeClr val="dk1"/>
              </a:buClr>
              <a:buSzPts val="1100"/>
              <a:buChar char="○"/>
              <a:defRPr>
                <a:solidFill>
                  <a:schemeClr val="dk1"/>
                </a:solidFill>
              </a:defRPr>
            </a:lvl5pPr>
            <a:lvl6pPr marL="2743200" lvl="5" indent="-298450" rtl="0">
              <a:lnSpc>
                <a:spcPct val="125000"/>
              </a:lnSpc>
              <a:spcBef>
                <a:spcPts val="0"/>
              </a:spcBef>
              <a:spcAft>
                <a:spcPts val="0"/>
              </a:spcAft>
              <a:buClr>
                <a:schemeClr val="dk1"/>
              </a:buClr>
              <a:buSzPts val="1100"/>
              <a:buChar char="■"/>
              <a:defRPr>
                <a:solidFill>
                  <a:schemeClr val="dk1"/>
                </a:solidFill>
              </a:defRPr>
            </a:lvl6pPr>
            <a:lvl7pPr marL="3200400" lvl="6" indent="-298450" rtl="0">
              <a:lnSpc>
                <a:spcPct val="125000"/>
              </a:lnSpc>
              <a:spcBef>
                <a:spcPts val="0"/>
              </a:spcBef>
              <a:spcAft>
                <a:spcPts val="0"/>
              </a:spcAft>
              <a:buClr>
                <a:schemeClr val="dk1"/>
              </a:buClr>
              <a:buSzPts val="1100"/>
              <a:buChar char="●"/>
              <a:defRPr>
                <a:solidFill>
                  <a:schemeClr val="dk1"/>
                </a:solidFill>
              </a:defRPr>
            </a:lvl7pPr>
            <a:lvl8pPr marL="3657600" lvl="7" indent="-298450" rtl="0">
              <a:lnSpc>
                <a:spcPct val="125000"/>
              </a:lnSpc>
              <a:spcBef>
                <a:spcPts val="0"/>
              </a:spcBef>
              <a:spcAft>
                <a:spcPts val="0"/>
              </a:spcAft>
              <a:buClr>
                <a:schemeClr val="dk1"/>
              </a:buClr>
              <a:buSzPts val="1100"/>
              <a:buChar char="○"/>
              <a:defRPr>
                <a:solidFill>
                  <a:schemeClr val="dk1"/>
                </a:solidFill>
              </a:defRPr>
            </a:lvl8pPr>
            <a:lvl9pPr marL="4114800" lvl="8" indent="-298450" rtl="0">
              <a:lnSpc>
                <a:spcPct val="125000"/>
              </a:lnSpc>
              <a:spcBef>
                <a:spcPts val="0"/>
              </a:spcBef>
              <a:spcAft>
                <a:spcPts val="0"/>
              </a:spcAft>
              <a:buClr>
                <a:schemeClr val="dk1"/>
              </a:buClr>
              <a:buSzPts val="1100"/>
              <a:buChar char="■"/>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ad -- grey headline">
  <p:cSld name="TITLE_1_1_2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00"/>
        <p:cNvGrpSpPr/>
        <p:nvPr/>
      </p:nvGrpSpPr>
      <p:grpSpPr>
        <a:xfrm>
          <a:off x="0" y="0"/>
          <a:ext cx="0" cy="0"/>
          <a:chOff x="0" y="0"/>
          <a:chExt cx="0" cy="0"/>
        </a:xfrm>
      </p:grpSpPr>
      <p:sp>
        <p:nvSpPr>
          <p:cNvPr id="201" name="Google Shape;201;p3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02" name="Google Shape;202;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203" name="Google Shape;203;p30"/>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204" name="Google Shape;204;p30"/>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205" name="Google Shape;205;p30"/>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
        <p:nvSpPr>
          <p:cNvPr id="206" name="Google Shape;206;p30"/>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chemeClr val="dk1"/>
                </a:solidFill>
                <a:latin typeface="Nunito Sans"/>
                <a:ea typeface="Nunito Sans"/>
                <a:cs typeface="Nunito Sans"/>
                <a:sym typeface="Nunito Sans"/>
              </a:defRPr>
            </a:lvl1pPr>
            <a:lvl2pPr lvl="1" rtl="0">
              <a:spcBef>
                <a:spcPts val="0"/>
              </a:spcBef>
              <a:spcAft>
                <a:spcPts val="0"/>
              </a:spcAft>
              <a:buNone/>
              <a:defRPr sz="1500">
                <a:solidFill>
                  <a:schemeClr val="dk1"/>
                </a:solidFill>
                <a:latin typeface="Nunito Sans"/>
                <a:ea typeface="Nunito Sans"/>
                <a:cs typeface="Nunito Sans"/>
                <a:sym typeface="Nunito Sans"/>
              </a:defRPr>
            </a:lvl2pPr>
            <a:lvl3pPr lvl="2" rtl="0">
              <a:spcBef>
                <a:spcPts val="0"/>
              </a:spcBef>
              <a:spcAft>
                <a:spcPts val="0"/>
              </a:spcAft>
              <a:buNone/>
              <a:defRPr sz="1500">
                <a:solidFill>
                  <a:schemeClr val="dk1"/>
                </a:solidFill>
                <a:latin typeface="Nunito Sans"/>
                <a:ea typeface="Nunito Sans"/>
                <a:cs typeface="Nunito Sans"/>
                <a:sym typeface="Nunito Sans"/>
              </a:defRPr>
            </a:lvl3pPr>
            <a:lvl4pPr lvl="3" rtl="0">
              <a:spcBef>
                <a:spcPts val="0"/>
              </a:spcBef>
              <a:spcAft>
                <a:spcPts val="0"/>
              </a:spcAft>
              <a:buNone/>
              <a:defRPr sz="1500">
                <a:solidFill>
                  <a:schemeClr val="dk1"/>
                </a:solidFill>
                <a:latin typeface="Nunito Sans"/>
                <a:ea typeface="Nunito Sans"/>
                <a:cs typeface="Nunito Sans"/>
                <a:sym typeface="Nunito Sans"/>
              </a:defRPr>
            </a:lvl4pPr>
            <a:lvl5pPr lvl="4" rtl="0">
              <a:spcBef>
                <a:spcPts val="0"/>
              </a:spcBef>
              <a:spcAft>
                <a:spcPts val="0"/>
              </a:spcAft>
              <a:buNone/>
              <a:defRPr sz="1500">
                <a:solidFill>
                  <a:schemeClr val="dk1"/>
                </a:solidFill>
                <a:latin typeface="Nunito Sans"/>
                <a:ea typeface="Nunito Sans"/>
                <a:cs typeface="Nunito Sans"/>
                <a:sym typeface="Nunito Sans"/>
              </a:defRPr>
            </a:lvl5pPr>
            <a:lvl6pPr lvl="5" rtl="0">
              <a:spcBef>
                <a:spcPts val="0"/>
              </a:spcBef>
              <a:spcAft>
                <a:spcPts val="0"/>
              </a:spcAft>
              <a:buNone/>
              <a:defRPr sz="1500">
                <a:solidFill>
                  <a:schemeClr val="dk1"/>
                </a:solidFill>
                <a:latin typeface="Nunito Sans"/>
                <a:ea typeface="Nunito Sans"/>
                <a:cs typeface="Nunito Sans"/>
                <a:sym typeface="Nunito Sans"/>
              </a:defRPr>
            </a:lvl6pPr>
            <a:lvl7pPr lvl="6" rtl="0">
              <a:spcBef>
                <a:spcPts val="0"/>
              </a:spcBef>
              <a:spcAft>
                <a:spcPts val="0"/>
              </a:spcAft>
              <a:buNone/>
              <a:defRPr sz="1500">
                <a:solidFill>
                  <a:schemeClr val="dk1"/>
                </a:solidFill>
                <a:latin typeface="Nunito Sans"/>
                <a:ea typeface="Nunito Sans"/>
                <a:cs typeface="Nunito Sans"/>
                <a:sym typeface="Nunito Sans"/>
              </a:defRPr>
            </a:lvl7pPr>
            <a:lvl8pPr lvl="7" rtl="0">
              <a:spcBef>
                <a:spcPts val="0"/>
              </a:spcBef>
              <a:spcAft>
                <a:spcPts val="0"/>
              </a:spcAft>
              <a:buNone/>
              <a:defRPr sz="1500">
                <a:solidFill>
                  <a:schemeClr val="dk1"/>
                </a:solidFill>
                <a:latin typeface="Nunito Sans"/>
                <a:ea typeface="Nunito Sans"/>
                <a:cs typeface="Nunito Sans"/>
                <a:sym typeface="Nunito Sans"/>
              </a:defRPr>
            </a:lvl8pPr>
            <a:lvl9pPr lvl="8" rtl="0">
              <a:spcBef>
                <a:spcPts val="0"/>
              </a:spcBef>
              <a:spcAft>
                <a:spcPts val="0"/>
              </a:spcAft>
              <a:buNone/>
              <a:defRPr sz="1500">
                <a:solidFill>
                  <a:schemeClr val="dk1"/>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green title">
  <p:cSld name="TITLE_9_1">
    <p:spTree>
      <p:nvGrpSpPr>
        <p:cNvPr id="1" name="Shape 19"/>
        <p:cNvGrpSpPr/>
        <p:nvPr/>
      </p:nvGrpSpPr>
      <p:grpSpPr>
        <a:xfrm>
          <a:off x="0" y="0"/>
          <a:ext cx="0" cy="0"/>
          <a:chOff x="0" y="0"/>
          <a:chExt cx="0" cy="0"/>
        </a:xfrm>
      </p:grpSpPr>
      <p:sp>
        <p:nvSpPr>
          <p:cNvPr id="20" name="Google Shape;20;p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4"/>
          <p:cNvSpPr txBox="1">
            <a:spLocks noGrp="1"/>
          </p:cNvSpPr>
          <p:nvPr>
            <p:ph type="title"/>
          </p:nvPr>
        </p:nvSpPr>
        <p:spPr>
          <a:xfrm>
            <a:off x="458700" y="445025"/>
            <a:ext cx="82266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lt2"/>
                </a:solidFill>
              </a:defRPr>
            </a:lvl1pPr>
            <a:lvl2pPr lvl="1" rtl="0">
              <a:spcBef>
                <a:spcPts val="0"/>
              </a:spcBef>
              <a:spcAft>
                <a:spcPts val="0"/>
              </a:spcAft>
              <a:buNone/>
              <a:defRPr sz="2400">
                <a:solidFill>
                  <a:schemeClr val="lt2"/>
                </a:solidFill>
                <a:latin typeface="Nunito Sans"/>
                <a:ea typeface="Nunito Sans"/>
                <a:cs typeface="Nunito Sans"/>
                <a:sym typeface="Nunito Sans"/>
              </a:defRPr>
            </a:lvl2pPr>
            <a:lvl3pPr lvl="2" rtl="0">
              <a:spcBef>
                <a:spcPts val="0"/>
              </a:spcBef>
              <a:spcAft>
                <a:spcPts val="0"/>
              </a:spcAft>
              <a:buNone/>
              <a:defRPr sz="2400">
                <a:solidFill>
                  <a:schemeClr val="lt2"/>
                </a:solidFill>
                <a:latin typeface="Nunito Sans"/>
                <a:ea typeface="Nunito Sans"/>
                <a:cs typeface="Nunito Sans"/>
                <a:sym typeface="Nunito Sans"/>
              </a:defRPr>
            </a:lvl3pPr>
            <a:lvl4pPr lvl="3" rtl="0">
              <a:spcBef>
                <a:spcPts val="0"/>
              </a:spcBef>
              <a:spcAft>
                <a:spcPts val="0"/>
              </a:spcAft>
              <a:buNone/>
              <a:defRPr sz="2400">
                <a:solidFill>
                  <a:schemeClr val="lt2"/>
                </a:solidFill>
                <a:latin typeface="Nunito Sans"/>
                <a:ea typeface="Nunito Sans"/>
                <a:cs typeface="Nunito Sans"/>
                <a:sym typeface="Nunito Sans"/>
              </a:defRPr>
            </a:lvl4pPr>
            <a:lvl5pPr lvl="4" rtl="0">
              <a:spcBef>
                <a:spcPts val="0"/>
              </a:spcBef>
              <a:spcAft>
                <a:spcPts val="0"/>
              </a:spcAft>
              <a:buNone/>
              <a:defRPr sz="2400">
                <a:solidFill>
                  <a:schemeClr val="lt2"/>
                </a:solidFill>
                <a:latin typeface="Nunito Sans"/>
                <a:ea typeface="Nunito Sans"/>
                <a:cs typeface="Nunito Sans"/>
                <a:sym typeface="Nunito Sans"/>
              </a:defRPr>
            </a:lvl5pPr>
            <a:lvl6pPr lvl="5" rtl="0">
              <a:spcBef>
                <a:spcPts val="0"/>
              </a:spcBef>
              <a:spcAft>
                <a:spcPts val="0"/>
              </a:spcAft>
              <a:buNone/>
              <a:defRPr sz="2400">
                <a:solidFill>
                  <a:schemeClr val="lt2"/>
                </a:solidFill>
                <a:latin typeface="Nunito Sans"/>
                <a:ea typeface="Nunito Sans"/>
                <a:cs typeface="Nunito Sans"/>
                <a:sym typeface="Nunito Sans"/>
              </a:defRPr>
            </a:lvl6pPr>
            <a:lvl7pPr lvl="6" rtl="0">
              <a:spcBef>
                <a:spcPts val="0"/>
              </a:spcBef>
              <a:spcAft>
                <a:spcPts val="0"/>
              </a:spcAft>
              <a:buNone/>
              <a:defRPr sz="2400">
                <a:solidFill>
                  <a:schemeClr val="lt2"/>
                </a:solidFill>
                <a:latin typeface="Nunito Sans"/>
                <a:ea typeface="Nunito Sans"/>
                <a:cs typeface="Nunito Sans"/>
                <a:sym typeface="Nunito Sans"/>
              </a:defRPr>
            </a:lvl7pPr>
            <a:lvl8pPr lvl="7" rtl="0">
              <a:spcBef>
                <a:spcPts val="0"/>
              </a:spcBef>
              <a:spcAft>
                <a:spcPts val="0"/>
              </a:spcAft>
              <a:buNone/>
              <a:defRPr sz="2400">
                <a:solidFill>
                  <a:schemeClr val="lt2"/>
                </a:solidFill>
                <a:latin typeface="Nunito Sans"/>
                <a:ea typeface="Nunito Sans"/>
                <a:cs typeface="Nunito Sans"/>
                <a:sym typeface="Nunito Sans"/>
              </a:defRPr>
            </a:lvl8pPr>
            <a:lvl9pPr lvl="8" rtl="0">
              <a:spcBef>
                <a:spcPts val="0"/>
              </a:spcBef>
              <a:spcAft>
                <a:spcPts val="0"/>
              </a:spcAft>
              <a:buNone/>
              <a:defRPr sz="2400">
                <a:solidFill>
                  <a:schemeClr val="lt2"/>
                </a:solidFill>
                <a:latin typeface="Nunito Sans"/>
                <a:ea typeface="Nunito Sans"/>
                <a:cs typeface="Nunito Sans"/>
                <a:sym typeface="Nunito Sans"/>
              </a:defRPr>
            </a:lvl9pPr>
          </a:lstStyle>
          <a:p>
            <a:endParaRPr/>
          </a:p>
        </p:txBody>
      </p:sp>
      <p:pic>
        <p:nvPicPr>
          <p:cNvPr id="22" name="Google Shape;22;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ad -- grey headline large">
  <p:cSld name="TITLE_1_1_2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07"/>
        <p:cNvGrpSpPr/>
        <p:nvPr/>
      </p:nvGrpSpPr>
      <p:grpSpPr>
        <a:xfrm>
          <a:off x="0" y="0"/>
          <a:ext cx="0" cy="0"/>
          <a:chOff x="0" y="0"/>
          <a:chExt cx="0" cy="0"/>
        </a:xfrm>
      </p:grpSpPr>
      <p:sp>
        <p:nvSpPr>
          <p:cNvPr id="208" name="Google Shape;208;p3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09" name="Google Shape;209;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210" name="Google Shape;210;p31"/>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211" name="Google Shape;211;p31"/>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212" name="Google Shape;212;p31"/>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
        <p:nvSpPr>
          <p:cNvPr id="213" name="Google Shape;213;p31"/>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sz="2400">
                <a:solidFill>
                  <a:schemeClr val="dk1"/>
                </a:solidFill>
              </a:defRPr>
            </a:lvl2pPr>
            <a:lvl3pPr lvl="2" rtl="0">
              <a:spcBef>
                <a:spcPts val="0"/>
              </a:spcBef>
              <a:spcAft>
                <a:spcPts val="0"/>
              </a:spcAft>
              <a:buNone/>
              <a:defRPr sz="2400">
                <a:solidFill>
                  <a:schemeClr val="dk1"/>
                </a:solidFill>
              </a:defRPr>
            </a:lvl3pPr>
            <a:lvl4pPr lvl="3" rtl="0">
              <a:spcBef>
                <a:spcPts val="0"/>
              </a:spcBef>
              <a:spcAft>
                <a:spcPts val="0"/>
              </a:spcAft>
              <a:buNone/>
              <a:defRPr sz="2400">
                <a:solidFill>
                  <a:schemeClr val="dk1"/>
                </a:solidFill>
              </a:defRPr>
            </a:lvl4pPr>
            <a:lvl5pPr lvl="4" rtl="0">
              <a:spcBef>
                <a:spcPts val="0"/>
              </a:spcBef>
              <a:spcAft>
                <a:spcPts val="0"/>
              </a:spcAft>
              <a:buNone/>
              <a:defRPr sz="2400">
                <a:solidFill>
                  <a:schemeClr val="dk1"/>
                </a:solidFill>
              </a:defRPr>
            </a:lvl5pPr>
            <a:lvl6pPr lvl="5" rtl="0">
              <a:spcBef>
                <a:spcPts val="0"/>
              </a:spcBef>
              <a:spcAft>
                <a:spcPts val="0"/>
              </a:spcAft>
              <a:buNone/>
              <a:defRPr sz="2400">
                <a:solidFill>
                  <a:schemeClr val="dk1"/>
                </a:solidFill>
              </a:defRPr>
            </a:lvl6pPr>
            <a:lvl7pPr lvl="6" rtl="0">
              <a:spcBef>
                <a:spcPts val="0"/>
              </a:spcBef>
              <a:spcAft>
                <a:spcPts val="0"/>
              </a:spcAft>
              <a:buNone/>
              <a:defRPr sz="2400">
                <a:solidFill>
                  <a:schemeClr val="dk1"/>
                </a:solidFill>
              </a:defRPr>
            </a:lvl7pPr>
            <a:lvl8pPr lvl="7" rtl="0">
              <a:spcBef>
                <a:spcPts val="0"/>
              </a:spcBef>
              <a:spcAft>
                <a:spcPts val="0"/>
              </a:spcAft>
              <a:buNone/>
              <a:defRPr sz="2400">
                <a:solidFill>
                  <a:schemeClr val="dk1"/>
                </a:solidFill>
              </a:defRPr>
            </a:lvl8pPr>
            <a:lvl9pPr lvl="8" rtl="0">
              <a:spcBef>
                <a:spcPts val="0"/>
              </a:spcBef>
              <a:spcAft>
                <a:spcPts val="0"/>
              </a:spcAft>
              <a:buNone/>
              <a:defRPr sz="2400">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ad -- evergreen with text">
  <p:cSld name="TITLE_1_1_2_1_1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16" name="Google Shape;216;p32"/>
          <p:cNvSpPr txBox="1">
            <a:spLocks noGrp="1"/>
          </p:cNvSpPr>
          <p:nvPr>
            <p:ph type="body" idx="1"/>
          </p:nvPr>
        </p:nvSpPr>
        <p:spPr>
          <a:xfrm>
            <a:off x="453150"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17" name="Google Shape;217;p32"/>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18" name="Google Shape;218;p32"/>
          <p:cNvSpPr txBox="1">
            <a:spLocks noGrp="1"/>
          </p:cNvSpPr>
          <p:nvPr>
            <p:ph type="body" idx="3"/>
          </p:nvPr>
        </p:nvSpPr>
        <p:spPr>
          <a:xfrm>
            <a:off x="5030175" y="88692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19" name="Google Shape;219;p32"/>
          <p:cNvSpPr txBox="1">
            <a:spLocks noGrp="1"/>
          </p:cNvSpPr>
          <p:nvPr>
            <p:ph type="title" idx="4"/>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0" name="Google Shape;220;p32"/>
          <p:cNvSpPr txBox="1">
            <a:spLocks noGrp="1"/>
          </p:cNvSpPr>
          <p:nvPr>
            <p:ph type="body" idx="5"/>
          </p:nvPr>
        </p:nvSpPr>
        <p:spPr>
          <a:xfrm>
            <a:off x="456075"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21" name="Google Shape;221;p32"/>
          <p:cNvSpPr txBox="1">
            <a:spLocks noGrp="1"/>
          </p:cNvSpPr>
          <p:nvPr>
            <p:ph type="title" idx="6"/>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2" name="Google Shape;222;p32"/>
          <p:cNvSpPr txBox="1">
            <a:spLocks noGrp="1"/>
          </p:cNvSpPr>
          <p:nvPr>
            <p:ph type="body" idx="7"/>
          </p:nvPr>
        </p:nvSpPr>
        <p:spPr>
          <a:xfrm>
            <a:off x="5033100" y="3403875"/>
            <a:ext cx="3637500" cy="8889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223" name="Google Shape;223;p3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ad -- evergreen headline">
  <p:cSld name="TITLE_1_1_2_1_1_1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7" name="Google Shape;227;p33"/>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8" name="Google Shape;228;p33"/>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29" name="Google Shape;229;p33"/>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sz="1500">
                <a:solidFill>
                  <a:srgbClr val="FFFFFF"/>
                </a:solidFill>
                <a:latin typeface="Nunito Sans"/>
                <a:ea typeface="Nunito Sans"/>
                <a:cs typeface="Nunito Sans"/>
                <a:sym typeface="Nunito Sans"/>
              </a:defRPr>
            </a:lvl2pPr>
            <a:lvl3pPr lvl="2" rtl="0">
              <a:spcBef>
                <a:spcPts val="0"/>
              </a:spcBef>
              <a:spcAft>
                <a:spcPts val="0"/>
              </a:spcAft>
              <a:buNone/>
              <a:defRPr sz="1500">
                <a:solidFill>
                  <a:srgbClr val="FFFFFF"/>
                </a:solidFill>
                <a:latin typeface="Nunito Sans"/>
                <a:ea typeface="Nunito Sans"/>
                <a:cs typeface="Nunito Sans"/>
                <a:sym typeface="Nunito Sans"/>
              </a:defRPr>
            </a:lvl3pPr>
            <a:lvl4pPr lvl="3" rtl="0">
              <a:spcBef>
                <a:spcPts val="0"/>
              </a:spcBef>
              <a:spcAft>
                <a:spcPts val="0"/>
              </a:spcAft>
              <a:buNone/>
              <a:defRPr sz="1500">
                <a:solidFill>
                  <a:srgbClr val="FFFFFF"/>
                </a:solidFill>
                <a:latin typeface="Nunito Sans"/>
                <a:ea typeface="Nunito Sans"/>
                <a:cs typeface="Nunito Sans"/>
                <a:sym typeface="Nunito Sans"/>
              </a:defRPr>
            </a:lvl4pPr>
            <a:lvl5pPr lvl="4" rtl="0">
              <a:spcBef>
                <a:spcPts val="0"/>
              </a:spcBef>
              <a:spcAft>
                <a:spcPts val="0"/>
              </a:spcAft>
              <a:buNone/>
              <a:defRPr sz="1500">
                <a:solidFill>
                  <a:srgbClr val="FFFFFF"/>
                </a:solidFill>
                <a:latin typeface="Nunito Sans"/>
                <a:ea typeface="Nunito Sans"/>
                <a:cs typeface="Nunito Sans"/>
                <a:sym typeface="Nunito Sans"/>
              </a:defRPr>
            </a:lvl5pPr>
            <a:lvl6pPr lvl="5" rtl="0">
              <a:spcBef>
                <a:spcPts val="0"/>
              </a:spcBef>
              <a:spcAft>
                <a:spcPts val="0"/>
              </a:spcAft>
              <a:buNone/>
              <a:defRPr sz="1500">
                <a:solidFill>
                  <a:srgbClr val="FFFFFF"/>
                </a:solidFill>
                <a:latin typeface="Nunito Sans"/>
                <a:ea typeface="Nunito Sans"/>
                <a:cs typeface="Nunito Sans"/>
                <a:sym typeface="Nunito Sans"/>
              </a:defRPr>
            </a:lvl6pPr>
            <a:lvl7pPr lvl="6" rtl="0">
              <a:spcBef>
                <a:spcPts val="0"/>
              </a:spcBef>
              <a:spcAft>
                <a:spcPts val="0"/>
              </a:spcAft>
              <a:buNone/>
              <a:defRPr sz="1500">
                <a:solidFill>
                  <a:srgbClr val="FFFFFF"/>
                </a:solidFill>
                <a:latin typeface="Nunito Sans"/>
                <a:ea typeface="Nunito Sans"/>
                <a:cs typeface="Nunito Sans"/>
                <a:sym typeface="Nunito Sans"/>
              </a:defRPr>
            </a:lvl7pPr>
            <a:lvl8pPr lvl="7" rtl="0">
              <a:spcBef>
                <a:spcPts val="0"/>
              </a:spcBef>
              <a:spcAft>
                <a:spcPts val="0"/>
              </a:spcAft>
              <a:buNone/>
              <a:defRPr sz="1500">
                <a:solidFill>
                  <a:srgbClr val="FFFFFF"/>
                </a:solidFill>
                <a:latin typeface="Nunito Sans"/>
                <a:ea typeface="Nunito Sans"/>
                <a:cs typeface="Nunito Sans"/>
                <a:sym typeface="Nunito Sans"/>
              </a:defRPr>
            </a:lvl8pPr>
            <a:lvl9pPr lvl="8" rtl="0">
              <a:spcBef>
                <a:spcPts val="0"/>
              </a:spcBef>
              <a:spcAft>
                <a:spcPts val="0"/>
              </a:spcAft>
              <a:buNone/>
              <a:defRPr sz="1500">
                <a:solidFill>
                  <a:srgbClr val="FFFFFF"/>
                </a:solidFill>
                <a:latin typeface="Nunito Sans"/>
                <a:ea typeface="Nunito Sans"/>
                <a:cs typeface="Nunito Sans"/>
                <a:sym typeface="Nunito Sans"/>
              </a:defRPr>
            </a:lvl9pPr>
          </a:lstStyle>
          <a:p>
            <a:endParaRPr/>
          </a:p>
        </p:txBody>
      </p:sp>
      <p:sp>
        <p:nvSpPr>
          <p:cNvPr id="230" name="Google Shape;230;p3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31" name="Google Shape;231;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ad -- evergreen headline large ">
  <p:cSld name="TITLE_1_1_2_1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470475"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4" name="Google Shape;234;p34"/>
          <p:cNvSpPr txBox="1">
            <a:spLocks noGrp="1"/>
          </p:cNvSpPr>
          <p:nvPr>
            <p:ph type="title" idx="2"/>
          </p:nvPr>
        </p:nvSpPr>
        <p:spPr>
          <a:xfrm>
            <a:off x="5047500" y="44545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5" name="Google Shape;235;p34"/>
          <p:cNvSpPr txBox="1">
            <a:spLocks noGrp="1"/>
          </p:cNvSpPr>
          <p:nvPr>
            <p:ph type="title" idx="3"/>
          </p:nvPr>
        </p:nvSpPr>
        <p:spPr>
          <a:xfrm>
            <a:off x="473400"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6" name="Google Shape;236;p34"/>
          <p:cNvSpPr txBox="1">
            <a:spLocks noGrp="1"/>
          </p:cNvSpPr>
          <p:nvPr>
            <p:ph type="title" idx="4"/>
          </p:nvPr>
        </p:nvSpPr>
        <p:spPr>
          <a:xfrm>
            <a:off x="5050425" y="2962400"/>
            <a:ext cx="36375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rgbClr val="FFFFFF"/>
                </a:solidFill>
              </a:defRPr>
            </a:lvl1pPr>
            <a:lvl2pPr lvl="1" rtl="0">
              <a:spcBef>
                <a:spcPts val="0"/>
              </a:spcBef>
              <a:spcAft>
                <a:spcPts val="0"/>
              </a:spcAft>
              <a:buNone/>
              <a:defRPr sz="2400">
                <a:solidFill>
                  <a:srgbClr val="FFFFFF"/>
                </a:solidFill>
              </a:defRPr>
            </a:lvl2pPr>
            <a:lvl3pPr lvl="2" rtl="0">
              <a:spcBef>
                <a:spcPts val="0"/>
              </a:spcBef>
              <a:spcAft>
                <a:spcPts val="0"/>
              </a:spcAft>
              <a:buNone/>
              <a:defRPr sz="2400">
                <a:solidFill>
                  <a:srgbClr val="FFFFFF"/>
                </a:solidFill>
              </a:defRPr>
            </a:lvl3pPr>
            <a:lvl4pPr lvl="3" rtl="0">
              <a:spcBef>
                <a:spcPts val="0"/>
              </a:spcBef>
              <a:spcAft>
                <a:spcPts val="0"/>
              </a:spcAft>
              <a:buNone/>
              <a:defRPr sz="2400">
                <a:solidFill>
                  <a:srgbClr val="FFFFFF"/>
                </a:solidFill>
              </a:defRPr>
            </a:lvl4pPr>
            <a:lvl5pPr lvl="4" rtl="0">
              <a:spcBef>
                <a:spcPts val="0"/>
              </a:spcBef>
              <a:spcAft>
                <a:spcPts val="0"/>
              </a:spcAft>
              <a:buNone/>
              <a:defRPr sz="2400">
                <a:solidFill>
                  <a:srgbClr val="FFFFFF"/>
                </a:solidFill>
              </a:defRPr>
            </a:lvl5pPr>
            <a:lvl6pPr lvl="5" rtl="0">
              <a:spcBef>
                <a:spcPts val="0"/>
              </a:spcBef>
              <a:spcAft>
                <a:spcPts val="0"/>
              </a:spcAft>
              <a:buNone/>
              <a:defRPr sz="2400">
                <a:solidFill>
                  <a:srgbClr val="FFFFFF"/>
                </a:solidFill>
              </a:defRPr>
            </a:lvl6pPr>
            <a:lvl7pPr lvl="6" rtl="0">
              <a:spcBef>
                <a:spcPts val="0"/>
              </a:spcBef>
              <a:spcAft>
                <a:spcPts val="0"/>
              </a:spcAft>
              <a:buNone/>
              <a:defRPr sz="2400">
                <a:solidFill>
                  <a:srgbClr val="FFFFFF"/>
                </a:solidFill>
              </a:defRPr>
            </a:lvl7pPr>
            <a:lvl8pPr lvl="7" rtl="0">
              <a:spcBef>
                <a:spcPts val="0"/>
              </a:spcBef>
              <a:spcAft>
                <a:spcPts val="0"/>
              </a:spcAft>
              <a:buNone/>
              <a:defRPr sz="2400">
                <a:solidFill>
                  <a:srgbClr val="FFFFFF"/>
                </a:solidFill>
              </a:defRPr>
            </a:lvl8pPr>
            <a:lvl9pPr lvl="8" rtl="0">
              <a:spcBef>
                <a:spcPts val="0"/>
              </a:spcBef>
              <a:spcAft>
                <a:spcPts val="0"/>
              </a:spcAft>
              <a:buNone/>
              <a:defRPr sz="2400">
                <a:solidFill>
                  <a:srgbClr val="FFFFFF"/>
                </a:solidFill>
              </a:defRPr>
            </a:lvl9pPr>
          </a:lstStyle>
          <a:p>
            <a:endParaRPr/>
          </a:p>
        </p:txBody>
      </p:sp>
      <p:sp>
        <p:nvSpPr>
          <p:cNvPr id="237" name="Google Shape;237;p3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38" name="Google Shape;238;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ix column text">
  <p:cSld name="TITLE_1_1_2_1_1_1_1_3">
    <p:spTree>
      <p:nvGrpSpPr>
        <p:cNvPr id="1" name="Shape 239"/>
        <p:cNvGrpSpPr/>
        <p:nvPr/>
      </p:nvGrpSpPr>
      <p:grpSpPr>
        <a:xfrm>
          <a:off x="0" y="0"/>
          <a:ext cx="0" cy="0"/>
          <a:chOff x="0" y="0"/>
          <a:chExt cx="0" cy="0"/>
        </a:xfrm>
      </p:grpSpPr>
      <p:sp>
        <p:nvSpPr>
          <p:cNvPr id="240" name="Google Shape;240;p3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41" name="Google Shape;241;p3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
        <p:nvSpPr>
          <p:cNvPr id="242" name="Google Shape;242;p3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3" name="Google Shape;243;p35"/>
          <p:cNvSpPr txBox="1">
            <a:spLocks noGrp="1"/>
          </p:cNvSpPr>
          <p:nvPr>
            <p:ph type="body" idx="2"/>
          </p:nvPr>
        </p:nvSpPr>
        <p:spPr>
          <a:xfrm>
            <a:off x="469800" y="10650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4" name="Google Shape;244;p35"/>
          <p:cNvSpPr txBox="1">
            <a:spLocks noGrp="1"/>
          </p:cNvSpPr>
          <p:nvPr>
            <p:ph type="body" idx="3"/>
          </p:nvPr>
        </p:nvSpPr>
        <p:spPr>
          <a:xfrm>
            <a:off x="3356629" y="10650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5" name="Google Shape;245;p35"/>
          <p:cNvSpPr txBox="1">
            <a:spLocks noGrp="1"/>
          </p:cNvSpPr>
          <p:nvPr>
            <p:ph type="body" idx="4"/>
          </p:nvPr>
        </p:nvSpPr>
        <p:spPr>
          <a:xfrm>
            <a:off x="6244649" y="10650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6" name="Google Shape;246;p35"/>
          <p:cNvSpPr txBox="1">
            <a:spLocks noGrp="1"/>
          </p:cNvSpPr>
          <p:nvPr>
            <p:ph type="body" idx="5"/>
          </p:nvPr>
        </p:nvSpPr>
        <p:spPr>
          <a:xfrm>
            <a:off x="469800" y="28938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7" name="Google Shape;247;p35"/>
          <p:cNvSpPr txBox="1">
            <a:spLocks noGrp="1"/>
          </p:cNvSpPr>
          <p:nvPr>
            <p:ph type="body" idx="6"/>
          </p:nvPr>
        </p:nvSpPr>
        <p:spPr>
          <a:xfrm>
            <a:off x="3356629" y="28938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48" name="Google Shape;248;p35"/>
          <p:cNvSpPr txBox="1">
            <a:spLocks noGrp="1"/>
          </p:cNvSpPr>
          <p:nvPr>
            <p:ph type="body" idx="7"/>
          </p:nvPr>
        </p:nvSpPr>
        <p:spPr>
          <a:xfrm>
            <a:off x="6244649" y="2893876"/>
            <a:ext cx="2442000" cy="960300"/>
          </a:xfrm>
          <a:prstGeom prst="rect">
            <a:avLst/>
          </a:prstGeom>
          <a:noFill/>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eaf background 1">
  <p:cSld name="TITLE_1_1_2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51" name="Google Shape;251;p3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2" name="Google Shape;252;p36"/>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53" name="Google Shape;253;p3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54" name="Google Shape;254;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eaf background 2">
  <p:cSld name="TITLE_1_1_2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57" name="Google Shape;257;p3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Google Shape;258;p37"/>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59" name="Google Shape;259;p3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60" name="Google Shape;260;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eaf background 3">
  <p:cSld name="TITLE_1_1_2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61"/>
        <p:cNvGrpSpPr/>
        <p:nvPr/>
      </p:nvGrpSpPr>
      <p:grpSpPr>
        <a:xfrm>
          <a:off x="0" y="0"/>
          <a:ext cx="0" cy="0"/>
          <a:chOff x="0" y="0"/>
          <a:chExt cx="0" cy="0"/>
        </a:xfrm>
      </p:grpSpPr>
      <p:sp>
        <p:nvSpPr>
          <p:cNvPr id="262" name="Google Shape;262;p3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63" name="Google Shape;263;p3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4" name="Google Shape;264;p3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65" name="Google Shape;265;p3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66" name="Google Shape;266;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eaf background mini 1">
  <p:cSld name="TITLE_1_1_2_2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69" name="Google Shape;269;p3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0" name="Google Shape;270;p39"/>
          <p:cNvSpPr txBox="1">
            <a:spLocks noGrp="1"/>
          </p:cNvSpPr>
          <p:nvPr>
            <p:ph type="body" idx="2"/>
          </p:nvPr>
        </p:nvSpPr>
        <p:spPr>
          <a:xfrm>
            <a:off x="470375" y="1599300"/>
            <a:ext cx="59238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71" name="Google Shape;271;p3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72" name="Google Shape;272;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Leaf background mini 2">
  <p:cSld name="TITLE_1_1_2_2_1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75" name="Google Shape;275;p4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6" name="Google Shape;276;p40"/>
          <p:cNvSpPr txBox="1">
            <a:spLocks noGrp="1"/>
          </p:cNvSpPr>
          <p:nvPr>
            <p:ph type="body" idx="2"/>
          </p:nvPr>
        </p:nvSpPr>
        <p:spPr>
          <a:xfrm>
            <a:off x="470375" y="1599300"/>
            <a:ext cx="5933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77" name="Google Shape;277;p4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78" name="Google Shape;278;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white ">
  <p:cSld name="TITLE_8">
    <p:spTree>
      <p:nvGrpSpPr>
        <p:cNvPr id="1" name="Shape 23"/>
        <p:cNvGrpSpPr/>
        <p:nvPr/>
      </p:nvGrpSpPr>
      <p:grpSpPr>
        <a:xfrm>
          <a:off x="0" y="0"/>
          <a:ext cx="0" cy="0"/>
          <a:chOff x="0" y="0"/>
          <a:chExt cx="0" cy="0"/>
        </a:xfrm>
      </p:grpSpPr>
      <p:sp>
        <p:nvSpPr>
          <p:cNvPr id="24" name="Google Shape;24;p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title"/>
          </p:nvPr>
        </p:nvSpPr>
        <p:spPr>
          <a:xfrm>
            <a:off x="468625" y="1021650"/>
            <a:ext cx="77712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6" name="Google Shape;26;p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 name="Google Shape;27;p5"/>
          <p:cNvSpPr txBox="1">
            <a:spLocks noGrp="1"/>
          </p:cNvSpPr>
          <p:nvPr>
            <p:ph type="body" idx="2"/>
          </p:nvPr>
        </p:nvSpPr>
        <p:spPr>
          <a:xfrm>
            <a:off x="461827" y="1599300"/>
            <a:ext cx="5932500" cy="2958600"/>
          </a:xfrm>
          <a:prstGeom prst="rect">
            <a:avLst/>
          </a:prstGeom>
        </p:spPr>
        <p:txBody>
          <a:bodyPr spcFirstLastPara="1" wrap="square" lIns="91425" tIns="91425" rIns="91425" bIns="91425" anchor="t" anchorCtr="0">
            <a:noAutofit/>
          </a:bodyPr>
          <a:lstStyle>
            <a:lvl1pPr marL="457200" lvl="0" indent="-317500" rtl="0">
              <a:lnSpc>
                <a:spcPct val="125000"/>
              </a:lnSpc>
              <a:spcBef>
                <a:spcPts val="0"/>
              </a:spcBef>
              <a:spcAft>
                <a:spcPts val="0"/>
              </a:spcAft>
              <a:buSzPts val="1400"/>
              <a:buChar char="●"/>
              <a:defRPr sz="1400"/>
            </a:lvl1pPr>
            <a:lvl2pPr marL="914400" lvl="1" indent="-317500" rtl="0">
              <a:lnSpc>
                <a:spcPct val="125000"/>
              </a:lnSpc>
              <a:spcBef>
                <a:spcPts val="0"/>
              </a:spcBef>
              <a:spcAft>
                <a:spcPts val="0"/>
              </a:spcAft>
              <a:buSzPts val="1400"/>
              <a:buChar char="○"/>
              <a:defRPr sz="1400"/>
            </a:lvl2pPr>
            <a:lvl3pPr marL="1371600" lvl="2" indent="-317500" rtl="0">
              <a:lnSpc>
                <a:spcPct val="125000"/>
              </a:lnSpc>
              <a:spcBef>
                <a:spcPts val="0"/>
              </a:spcBef>
              <a:spcAft>
                <a:spcPts val="0"/>
              </a:spcAft>
              <a:buSzPts val="1400"/>
              <a:buChar char="■"/>
              <a:defRPr sz="1400"/>
            </a:lvl3pPr>
            <a:lvl4pPr marL="1828800" lvl="3" indent="-317500" rtl="0">
              <a:lnSpc>
                <a:spcPct val="125000"/>
              </a:lnSpc>
              <a:spcBef>
                <a:spcPts val="0"/>
              </a:spcBef>
              <a:spcAft>
                <a:spcPts val="0"/>
              </a:spcAft>
              <a:buSzPts val="1400"/>
              <a:buChar char="●"/>
              <a:defRPr sz="1400"/>
            </a:lvl4pPr>
            <a:lvl5pPr marL="2286000" lvl="4" indent="-317500" rtl="0">
              <a:lnSpc>
                <a:spcPct val="125000"/>
              </a:lnSpc>
              <a:spcBef>
                <a:spcPts val="0"/>
              </a:spcBef>
              <a:spcAft>
                <a:spcPts val="0"/>
              </a:spcAft>
              <a:buSzPts val="1400"/>
              <a:buChar char="○"/>
              <a:defRPr sz="1400"/>
            </a:lvl5pPr>
            <a:lvl6pPr marL="2743200" lvl="5" indent="-317500" rtl="0">
              <a:lnSpc>
                <a:spcPct val="125000"/>
              </a:lnSpc>
              <a:spcBef>
                <a:spcPts val="0"/>
              </a:spcBef>
              <a:spcAft>
                <a:spcPts val="0"/>
              </a:spcAft>
              <a:buSzPts val="1400"/>
              <a:buChar char="■"/>
              <a:defRPr sz="1400"/>
            </a:lvl6pPr>
            <a:lvl7pPr marL="3200400" lvl="6" indent="-317500" rtl="0">
              <a:lnSpc>
                <a:spcPct val="125000"/>
              </a:lnSpc>
              <a:spcBef>
                <a:spcPts val="0"/>
              </a:spcBef>
              <a:spcAft>
                <a:spcPts val="0"/>
              </a:spcAft>
              <a:buSzPts val="1400"/>
              <a:buChar char="●"/>
              <a:defRPr sz="1400"/>
            </a:lvl7pPr>
            <a:lvl8pPr marL="3657600" lvl="7" indent="-317500" rtl="0">
              <a:lnSpc>
                <a:spcPct val="125000"/>
              </a:lnSpc>
              <a:spcBef>
                <a:spcPts val="0"/>
              </a:spcBef>
              <a:spcAft>
                <a:spcPts val="0"/>
              </a:spcAft>
              <a:buSzPts val="1400"/>
              <a:buChar char="○"/>
              <a:defRPr sz="1400"/>
            </a:lvl8pPr>
            <a:lvl9pPr marL="4114800" lvl="8" indent="-317500" rtl="0">
              <a:lnSpc>
                <a:spcPct val="125000"/>
              </a:lnSpc>
              <a:spcBef>
                <a:spcPts val="0"/>
              </a:spcBef>
              <a:spcAft>
                <a:spcPts val="0"/>
              </a:spcAft>
              <a:buSzPts val="1400"/>
              <a:buChar char="■"/>
              <a:defRPr sz="1400"/>
            </a:lvl9pPr>
          </a:lstStyle>
          <a:p>
            <a:endParaRPr/>
          </a:p>
        </p:txBody>
      </p:sp>
      <p:pic>
        <p:nvPicPr>
          <p:cNvPr id="28" name="Google Shape;28;p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white 1">
  <p:cSld name="TITLE_1_1_2_2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457200" y="1024264"/>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1" name="Google Shape;281;p41"/>
          <p:cNvSpPr txBox="1">
            <a:spLocks noGrp="1"/>
          </p:cNvSpPr>
          <p:nvPr>
            <p:ph type="subTitle" idx="1"/>
          </p:nvPr>
        </p:nvSpPr>
        <p:spPr>
          <a:xfrm>
            <a:off x="457200"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82" name="Google Shape;282;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888" y="4429620"/>
            <a:ext cx="904387" cy="203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white 2">
  <p:cSld name="TITLE_1_1_2_2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83"/>
        <p:cNvGrpSpPr/>
        <p:nvPr/>
      </p:nvGrpSpPr>
      <p:grpSpPr>
        <a:xfrm>
          <a:off x="0" y="0"/>
          <a:ext cx="0" cy="0"/>
          <a:chOff x="0" y="0"/>
          <a:chExt cx="0" cy="0"/>
        </a:xfrm>
      </p:grpSpPr>
      <p:pic>
        <p:nvPicPr>
          <p:cNvPr id="284" name="Google Shape;284;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888" y="4429620"/>
            <a:ext cx="904387" cy="203200"/>
          </a:xfrm>
          <a:prstGeom prst="rect">
            <a:avLst/>
          </a:prstGeom>
          <a:noFill/>
          <a:ln>
            <a:noFill/>
          </a:ln>
        </p:spPr>
      </p:pic>
      <p:sp>
        <p:nvSpPr>
          <p:cNvPr id="285" name="Google Shape;285;p42"/>
          <p:cNvSpPr txBox="1">
            <a:spLocks noGrp="1"/>
          </p:cNvSpPr>
          <p:nvPr>
            <p:ph type="title"/>
          </p:nvPr>
        </p:nvSpPr>
        <p:spPr>
          <a:xfrm>
            <a:off x="457200" y="1024264"/>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6" name="Google Shape;286;p42"/>
          <p:cNvSpPr txBox="1">
            <a:spLocks noGrp="1"/>
          </p:cNvSpPr>
          <p:nvPr>
            <p:ph type="subTitle" idx="1"/>
          </p:nvPr>
        </p:nvSpPr>
        <p:spPr>
          <a:xfrm>
            <a:off x="457200"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white 3">
  <p:cSld name="TITLE_1_1_2_2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87"/>
        <p:cNvGrpSpPr/>
        <p:nvPr/>
      </p:nvGrpSpPr>
      <p:grpSpPr>
        <a:xfrm>
          <a:off x="0" y="0"/>
          <a:ext cx="0" cy="0"/>
          <a:chOff x="0" y="0"/>
          <a:chExt cx="0" cy="0"/>
        </a:xfrm>
      </p:grpSpPr>
      <p:pic>
        <p:nvPicPr>
          <p:cNvPr id="288" name="Google Shape;288;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888" y="4429620"/>
            <a:ext cx="904387" cy="203200"/>
          </a:xfrm>
          <a:prstGeom prst="rect">
            <a:avLst/>
          </a:prstGeom>
          <a:noFill/>
          <a:ln>
            <a:noFill/>
          </a:ln>
        </p:spPr>
      </p:pic>
      <p:sp>
        <p:nvSpPr>
          <p:cNvPr id="289" name="Google Shape;289;p43"/>
          <p:cNvSpPr txBox="1">
            <a:spLocks noGrp="1"/>
          </p:cNvSpPr>
          <p:nvPr>
            <p:ph type="title"/>
          </p:nvPr>
        </p:nvSpPr>
        <p:spPr>
          <a:xfrm>
            <a:off x="457200" y="1024264"/>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0" name="Google Shape;290;p43"/>
          <p:cNvSpPr txBox="1">
            <a:spLocks noGrp="1"/>
          </p:cNvSpPr>
          <p:nvPr>
            <p:ph type="subTitle" idx="1"/>
          </p:nvPr>
        </p:nvSpPr>
        <p:spPr>
          <a:xfrm>
            <a:off x="457200"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Leaf background 4">
  <p:cSld name="TITLE_1_1_2_2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93" name="Google Shape;293;p4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4" name="Google Shape;294;p44"/>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295" name="Google Shape;295;p4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296" name="Google Shape;296;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Leaf background 5">
  <p:cSld name="TITLE_1_1_2_2_1_1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7"/>
        <p:cNvGrpSpPr/>
        <p:nvPr/>
      </p:nvGrpSpPr>
      <p:grpSpPr>
        <a:xfrm>
          <a:off x="0" y="0"/>
          <a:ext cx="0" cy="0"/>
          <a:chOff x="0" y="0"/>
          <a:chExt cx="0" cy="0"/>
        </a:xfrm>
      </p:grpSpPr>
      <p:sp>
        <p:nvSpPr>
          <p:cNvPr id="298" name="Google Shape;298;p45"/>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299" name="Google Shape;299;p4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0" name="Google Shape;300;p45"/>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01" name="Google Shape;301;p4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02" name="Google Shape;302;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eaf background 6">
  <p:cSld name="TITLE_1_1_2_2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03"/>
        <p:cNvGrpSpPr/>
        <p:nvPr/>
      </p:nvGrpSpPr>
      <p:grpSpPr>
        <a:xfrm>
          <a:off x="0" y="0"/>
          <a:ext cx="0" cy="0"/>
          <a:chOff x="0" y="0"/>
          <a:chExt cx="0" cy="0"/>
        </a:xfrm>
      </p:grpSpPr>
      <p:sp>
        <p:nvSpPr>
          <p:cNvPr id="304" name="Google Shape;304;p46"/>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05" name="Google Shape;305;p4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6" name="Google Shape;306;p46"/>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07" name="Google Shape;307;p4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08" name="Google Shape;308;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eaf background 7">
  <p:cSld name="TITLE_1_1_2_2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11" name="Google Shape;311;p4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2" name="Google Shape;312;p47"/>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13" name="Google Shape;313;p4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14" name="Google Shape;314;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eaf background 8">
  <p:cSld name="TITLE_1_1_2_2_1_1_1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17" name="Google Shape;317;p4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8" name="Google Shape;318;p4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319" name="Google Shape;319;p4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20" name="Google Shape;320;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eaf background split 1">
  <p:cSld name="TITLE_2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21"/>
        <p:cNvGrpSpPr/>
        <p:nvPr/>
      </p:nvGrpSpPr>
      <p:grpSpPr>
        <a:xfrm>
          <a:off x="0" y="0"/>
          <a:ext cx="0" cy="0"/>
          <a:chOff x="0" y="0"/>
          <a:chExt cx="0" cy="0"/>
        </a:xfrm>
      </p:grpSpPr>
      <p:sp>
        <p:nvSpPr>
          <p:cNvPr id="322" name="Google Shape;322;p4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23" name="Google Shape;323;p49"/>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24" name="Google Shape;324;p49"/>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25" name="Google Shape;325;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eaf background split 2">
  <p:cSld name="TITLE_2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26"/>
        <p:cNvGrpSpPr/>
        <p:nvPr/>
      </p:nvGrpSpPr>
      <p:grpSpPr>
        <a:xfrm>
          <a:off x="0" y="0"/>
          <a:ext cx="0" cy="0"/>
          <a:chOff x="0" y="0"/>
          <a:chExt cx="0" cy="0"/>
        </a:xfrm>
      </p:grpSpPr>
      <p:sp>
        <p:nvSpPr>
          <p:cNvPr id="327" name="Google Shape;327;p5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28" name="Google Shape;328;p50"/>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29" name="Google Shape;329;p50"/>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30" name="Google Shape;330;p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with large text">
  <p:cSld name="TITLE_8_1">
    <p:spTree>
      <p:nvGrpSpPr>
        <p:cNvPr id="1" name="Shape 29"/>
        <p:cNvGrpSpPr/>
        <p:nvPr/>
      </p:nvGrpSpPr>
      <p:grpSpPr>
        <a:xfrm>
          <a:off x="0" y="0"/>
          <a:ext cx="0" cy="0"/>
          <a:chOff x="0" y="0"/>
          <a:chExt cx="0" cy="0"/>
        </a:xfrm>
      </p:grpSpPr>
      <p:sp>
        <p:nvSpPr>
          <p:cNvPr id="30" name="Google Shape;30;p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6"/>
          <p:cNvSpPr txBox="1">
            <a:spLocks noGrp="1"/>
          </p:cNvSpPr>
          <p:nvPr>
            <p:ph type="title"/>
          </p:nvPr>
        </p:nvSpPr>
        <p:spPr>
          <a:xfrm>
            <a:off x="468625" y="1021650"/>
            <a:ext cx="7771200" cy="630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solidFill>
                  <a:schemeClr val="lt2"/>
                </a:solidFill>
              </a:defRPr>
            </a:lvl1pPr>
            <a:lvl2pPr lvl="1" rtl="0">
              <a:spcBef>
                <a:spcPts val="0"/>
              </a:spcBef>
              <a:spcAft>
                <a:spcPts val="0"/>
              </a:spcAft>
              <a:buNone/>
              <a:defRPr>
                <a:solidFill>
                  <a:schemeClr val="lt2"/>
                </a:solidFill>
                <a:latin typeface="Nunito Sans"/>
                <a:ea typeface="Nunito Sans"/>
                <a:cs typeface="Nunito Sans"/>
                <a:sym typeface="Nunito Sans"/>
              </a:defRPr>
            </a:lvl2pPr>
            <a:lvl3pPr lvl="2" rtl="0">
              <a:spcBef>
                <a:spcPts val="0"/>
              </a:spcBef>
              <a:spcAft>
                <a:spcPts val="0"/>
              </a:spcAft>
              <a:buNone/>
              <a:defRPr>
                <a:solidFill>
                  <a:schemeClr val="lt2"/>
                </a:solidFill>
                <a:latin typeface="Nunito Sans"/>
                <a:ea typeface="Nunito Sans"/>
                <a:cs typeface="Nunito Sans"/>
                <a:sym typeface="Nunito Sans"/>
              </a:defRPr>
            </a:lvl3pPr>
            <a:lvl4pPr lvl="3" rtl="0">
              <a:spcBef>
                <a:spcPts val="0"/>
              </a:spcBef>
              <a:spcAft>
                <a:spcPts val="0"/>
              </a:spcAft>
              <a:buNone/>
              <a:defRPr>
                <a:solidFill>
                  <a:schemeClr val="lt2"/>
                </a:solidFill>
                <a:latin typeface="Nunito Sans"/>
                <a:ea typeface="Nunito Sans"/>
                <a:cs typeface="Nunito Sans"/>
                <a:sym typeface="Nunito Sans"/>
              </a:defRPr>
            </a:lvl4pPr>
            <a:lvl5pPr lvl="4" rtl="0">
              <a:spcBef>
                <a:spcPts val="0"/>
              </a:spcBef>
              <a:spcAft>
                <a:spcPts val="0"/>
              </a:spcAft>
              <a:buNone/>
              <a:defRPr>
                <a:solidFill>
                  <a:schemeClr val="lt2"/>
                </a:solidFill>
                <a:latin typeface="Nunito Sans"/>
                <a:ea typeface="Nunito Sans"/>
                <a:cs typeface="Nunito Sans"/>
                <a:sym typeface="Nunito Sans"/>
              </a:defRPr>
            </a:lvl5pPr>
            <a:lvl6pPr lvl="5" rtl="0">
              <a:spcBef>
                <a:spcPts val="0"/>
              </a:spcBef>
              <a:spcAft>
                <a:spcPts val="0"/>
              </a:spcAft>
              <a:buNone/>
              <a:defRPr>
                <a:solidFill>
                  <a:schemeClr val="lt2"/>
                </a:solidFill>
                <a:latin typeface="Nunito Sans"/>
                <a:ea typeface="Nunito Sans"/>
                <a:cs typeface="Nunito Sans"/>
                <a:sym typeface="Nunito Sans"/>
              </a:defRPr>
            </a:lvl6pPr>
            <a:lvl7pPr lvl="6" rtl="0">
              <a:spcBef>
                <a:spcPts val="0"/>
              </a:spcBef>
              <a:spcAft>
                <a:spcPts val="0"/>
              </a:spcAft>
              <a:buNone/>
              <a:defRPr>
                <a:solidFill>
                  <a:schemeClr val="lt2"/>
                </a:solidFill>
                <a:latin typeface="Nunito Sans"/>
                <a:ea typeface="Nunito Sans"/>
                <a:cs typeface="Nunito Sans"/>
                <a:sym typeface="Nunito Sans"/>
              </a:defRPr>
            </a:lvl7pPr>
            <a:lvl8pPr lvl="7" rtl="0">
              <a:spcBef>
                <a:spcPts val="0"/>
              </a:spcBef>
              <a:spcAft>
                <a:spcPts val="0"/>
              </a:spcAft>
              <a:buNone/>
              <a:defRPr>
                <a:solidFill>
                  <a:schemeClr val="lt2"/>
                </a:solidFill>
                <a:latin typeface="Nunito Sans"/>
                <a:ea typeface="Nunito Sans"/>
                <a:cs typeface="Nunito Sans"/>
                <a:sym typeface="Nunito Sans"/>
              </a:defRPr>
            </a:lvl8pPr>
            <a:lvl9pPr lvl="8" rtl="0">
              <a:spcBef>
                <a:spcPts val="0"/>
              </a:spcBef>
              <a:spcAft>
                <a:spcPts val="0"/>
              </a:spcAft>
              <a:buNone/>
              <a:defRPr>
                <a:solidFill>
                  <a:schemeClr val="lt2"/>
                </a:solidFill>
                <a:latin typeface="Nunito Sans"/>
                <a:ea typeface="Nunito Sans"/>
                <a:cs typeface="Nunito Sans"/>
                <a:sym typeface="Nunito Sans"/>
              </a:defRPr>
            </a:lvl9pPr>
          </a:lstStyle>
          <a:p>
            <a:endParaRPr/>
          </a:p>
        </p:txBody>
      </p:sp>
      <p:sp>
        <p:nvSpPr>
          <p:cNvPr id="32" name="Google Shape;32;p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3" name="Google Shape;33;p6"/>
          <p:cNvSpPr txBox="1">
            <a:spLocks noGrp="1"/>
          </p:cNvSpPr>
          <p:nvPr>
            <p:ph type="body" idx="2"/>
          </p:nvPr>
        </p:nvSpPr>
        <p:spPr>
          <a:xfrm>
            <a:off x="461827" y="1751700"/>
            <a:ext cx="5932500" cy="2958600"/>
          </a:xfrm>
          <a:prstGeom prst="rect">
            <a:avLst/>
          </a:prstGeom>
        </p:spPr>
        <p:txBody>
          <a:bodyPr spcFirstLastPara="1" wrap="square" lIns="91425" tIns="91425" rIns="91425" bIns="91425" anchor="t" anchorCtr="0">
            <a:noAutofit/>
          </a:bodyPr>
          <a:lstStyle>
            <a:lvl1pPr marL="457200" lvl="0" indent="-342900" rtl="0">
              <a:lnSpc>
                <a:spcPct val="125000"/>
              </a:lnSpc>
              <a:spcBef>
                <a:spcPts val="0"/>
              </a:spcBef>
              <a:spcAft>
                <a:spcPts val="0"/>
              </a:spcAft>
              <a:buSzPts val="1800"/>
              <a:buChar char="●"/>
              <a:defRPr sz="1800"/>
            </a:lvl1pPr>
            <a:lvl2pPr marL="914400" lvl="1" indent="-342900" rtl="0">
              <a:lnSpc>
                <a:spcPct val="125000"/>
              </a:lnSpc>
              <a:spcBef>
                <a:spcPts val="0"/>
              </a:spcBef>
              <a:spcAft>
                <a:spcPts val="0"/>
              </a:spcAft>
              <a:buSzPts val="1800"/>
              <a:buChar char="○"/>
              <a:defRPr sz="1800"/>
            </a:lvl2pPr>
            <a:lvl3pPr marL="1371600" lvl="2" indent="-342900" rtl="0">
              <a:lnSpc>
                <a:spcPct val="125000"/>
              </a:lnSpc>
              <a:spcBef>
                <a:spcPts val="0"/>
              </a:spcBef>
              <a:spcAft>
                <a:spcPts val="0"/>
              </a:spcAft>
              <a:buSzPts val="1800"/>
              <a:buChar char="■"/>
              <a:defRPr sz="1800"/>
            </a:lvl3pPr>
            <a:lvl4pPr marL="1828800" lvl="3" indent="-342900" rtl="0">
              <a:lnSpc>
                <a:spcPct val="125000"/>
              </a:lnSpc>
              <a:spcBef>
                <a:spcPts val="0"/>
              </a:spcBef>
              <a:spcAft>
                <a:spcPts val="0"/>
              </a:spcAft>
              <a:buSzPts val="1800"/>
              <a:buChar char="●"/>
              <a:defRPr sz="1800"/>
            </a:lvl4pPr>
            <a:lvl5pPr marL="2286000" lvl="4" indent="-342900" rtl="0">
              <a:lnSpc>
                <a:spcPct val="125000"/>
              </a:lnSpc>
              <a:spcBef>
                <a:spcPts val="0"/>
              </a:spcBef>
              <a:spcAft>
                <a:spcPts val="0"/>
              </a:spcAft>
              <a:buSzPts val="1800"/>
              <a:buChar char="○"/>
              <a:defRPr sz="1800"/>
            </a:lvl5pPr>
            <a:lvl6pPr marL="2743200" lvl="5" indent="-342900" rtl="0">
              <a:lnSpc>
                <a:spcPct val="125000"/>
              </a:lnSpc>
              <a:spcBef>
                <a:spcPts val="0"/>
              </a:spcBef>
              <a:spcAft>
                <a:spcPts val="0"/>
              </a:spcAft>
              <a:buSzPts val="1800"/>
              <a:buChar char="■"/>
              <a:defRPr sz="1800"/>
            </a:lvl6pPr>
            <a:lvl7pPr marL="3200400" lvl="6" indent="-342900" rtl="0">
              <a:lnSpc>
                <a:spcPct val="125000"/>
              </a:lnSpc>
              <a:spcBef>
                <a:spcPts val="0"/>
              </a:spcBef>
              <a:spcAft>
                <a:spcPts val="0"/>
              </a:spcAft>
              <a:buSzPts val="1800"/>
              <a:buChar char="●"/>
              <a:defRPr sz="1800"/>
            </a:lvl7pPr>
            <a:lvl8pPr marL="3657600" lvl="7" indent="-342900" rtl="0">
              <a:lnSpc>
                <a:spcPct val="125000"/>
              </a:lnSpc>
              <a:spcBef>
                <a:spcPts val="0"/>
              </a:spcBef>
              <a:spcAft>
                <a:spcPts val="0"/>
              </a:spcAft>
              <a:buSzPts val="1800"/>
              <a:buChar char="○"/>
              <a:defRPr sz="1800"/>
            </a:lvl8pPr>
            <a:lvl9pPr marL="4114800" lvl="8" indent="-342900" rtl="0">
              <a:lnSpc>
                <a:spcPct val="125000"/>
              </a:lnSpc>
              <a:spcBef>
                <a:spcPts val="0"/>
              </a:spcBef>
              <a:spcAft>
                <a:spcPts val="0"/>
              </a:spcAft>
              <a:buSzPts val="1800"/>
              <a:buChar char="■"/>
              <a:defRPr sz="1800"/>
            </a:lvl9pPr>
          </a:lstStyle>
          <a:p>
            <a:endParaRPr/>
          </a:p>
        </p:txBody>
      </p:sp>
      <p:pic>
        <p:nvPicPr>
          <p:cNvPr id="34" name="Google Shape;34;p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Leaf background split 3">
  <p:cSld name="TITLE_2_1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1"/>
        <p:cNvGrpSpPr/>
        <p:nvPr/>
      </p:nvGrpSpPr>
      <p:grpSpPr>
        <a:xfrm>
          <a:off x="0" y="0"/>
          <a:ext cx="0" cy="0"/>
          <a:chOff x="0" y="0"/>
          <a:chExt cx="0" cy="0"/>
        </a:xfrm>
      </p:grpSpPr>
      <p:sp>
        <p:nvSpPr>
          <p:cNvPr id="332" name="Google Shape;332;p5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33" name="Google Shape;333;p51"/>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34" name="Google Shape;334;p51"/>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35" name="Google Shape;335;p5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eaf background split 4">
  <p:cSld name="TITLE_2_1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6"/>
        <p:cNvGrpSpPr/>
        <p:nvPr/>
      </p:nvGrpSpPr>
      <p:grpSpPr>
        <a:xfrm>
          <a:off x="0" y="0"/>
          <a:ext cx="0" cy="0"/>
          <a:chOff x="0" y="0"/>
          <a:chExt cx="0" cy="0"/>
        </a:xfrm>
      </p:grpSpPr>
      <p:sp>
        <p:nvSpPr>
          <p:cNvPr id="337" name="Google Shape;337;p5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38" name="Google Shape;338;p52"/>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39" name="Google Shape;339;p52"/>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40" name="Google Shape;340;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eaf background split 5">
  <p:cSld name="TITLE_2_1_1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1"/>
        <p:cNvGrpSpPr/>
        <p:nvPr/>
      </p:nvGrpSpPr>
      <p:grpSpPr>
        <a:xfrm>
          <a:off x="0" y="0"/>
          <a:ext cx="0" cy="0"/>
          <a:chOff x="0" y="0"/>
          <a:chExt cx="0" cy="0"/>
        </a:xfrm>
      </p:grpSpPr>
      <p:sp>
        <p:nvSpPr>
          <p:cNvPr id="342" name="Google Shape;342;p5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43" name="Google Shape;343;p53"/>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44" name="Google Shape;344;p53"/>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45" name="Google Shape;345;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Leaf background 9">
  <p:cSld name="TITLE_2_1_1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6"/>
        <p:cNvGrpSpPr/>
        <p:nvPr/>
      </p:nvGrpSpPr>
      <p:grpSpPr>
        <a:xfrm>
          <a:off x="0" y="0"/>
          <a:ext cx="0" cy="0"/>
          <a:chOff x="0" y="0"/>
          <a:chExt cx="0" cy="0"/>
        </a:xfrm>
      </p:grpSpPr>
      <p:sp>
        <p:nvSpPr>
          <p:cNvPr id="347" name="Google Shape;347;p5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48" name="Google Shape;348;p54"/>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49" name="Google Shape;349;p54"/>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50" name="Google Shape;350;p5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Leaf background 10">
  <p:cSld name="TITLE_2_1_1_3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1"/>
        <p:cNvGrpSpPr/>
        <p:nvPr/>
      </p:nvGrpSpPr>
      <p:grpSpPr>
        <a:xfrm>
          <a:off x="0" y="0"/>
          <a:ext cx="0" cy="0"/>
          <a:chOff x="0" y="0"/>
          <a:chExt cx="0" cy="0"/>
        </a:xfrm>
      </p:grpSpPr>
      <p:sp>
        <p:nvSpPr>
          <p:cNvPr id="352" name="Google Shape;352;p5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53" name="Google Shape;353;p55"/>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54" name="Google Shape;354;p55"/>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355" name="Google Shape;355;p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reaker -- evergreen 1">
  <p:cSld name="TITLE_1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6"/>
        <p:cNvGrpSpPr/>
        <p:nvPr/>
      </p:nvGrpSpPr>
      <p:grpSpPr>
        <a:xfrm>
          <a:off x="0" y="0"/>
          <a:ext cx="0" cy="0"/>
          <a:chOff x="0" y="0"/>
          <a:chExt cx="0" cy="0"/>
        </a:xfrm>
      </p:grpSpPr>
      <p:sp>
        <p:nvSpPr>
          <p:cNvPr id="357" name="Google Shape;357;p5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58" name="Google Shape;358;p56"/>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59" name="Google Shape;359;p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60" name="Google Shape;360;p56"/>
          <p:cNvSpPr txBox="1">
            <a:spLocks noGrp="1"/>
          </p:cNvSpPr>
          <p:nvPr>
            <p:ph type="title"/>
          </p:nvPr>
        </p:nvSpPr>
        <p:spPr>
          <a:xfrm>
            <a:off x="454442" y="1024664"/>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reaker -- evergreen 2">
  <p:cSld name="TITLE_1_1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61"/>
        <p:cNvGrpSpPr/>
        <p:nvPr/>
      </p:nvGrpSpPr>
      <p:grpSpPr>
        <a:xfrm>
          <a:off x="0" y="0"/>
          <a:ext cx="0" cy="0"/>
          <a:chOff x="0" y="0"/>
          <a:chExt cx="0" cy="0"/>
        </a:xfrm>
      </p:grpSpPr>
      <p:sp>
        <p:nvSpPr>
          <p:cNvPr id="362" name="Google Shape;362;p5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63" name="Google Shape;363;p5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64" name="Google Shape;364;p5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65" name="Google Shape;365;p57"/>
          <p:cNvSpPr txBox="1">
            <a:spLocks noGrp="1"/>
          </p:cNvSpPr>
          <p:nvPr>
            <p:ph type="title"/>
          </p:nvPr>
        </p:nvSpPr>
        <p:spPr>
          <a:xfrm>
            <a:off x="454442" y="1024664"/>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reaker -- evergreen 3">
  <p:cSld name="TITLE_1_1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66"/>
        <p:cNvGrpSpPr/>
        <p:nvPr/>
      </p:nvGrpSpPr>
      <p:grpSpPr>
        <a:xfrm>
          <a:off x="0" y="0"/>
          <a:ext cx="0" cy="0"/>
          <a:chOff x="0" y="0"/>
          <a:chExt cx="0" cy="0"/>
        </a:xfrm>
      </p:grpSpPr>
      <p:sp>
        <p:nvSpPr>
          <p:cNvPr id="367" name="Google Shape;367;p5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68" name="Google Shape;368;p5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69" name="Google Shape;369;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70" name="Google Shape;370;p58"/>
          <p:cNvSpPr txBox="1">
            <a:spLocks noGrp="1"/>
          </p:cNvSpPr>
          <p:nvPr>
            <p:ph type="title"/>
          </p:nvPr>
        </p:nvSpPr>
        <p:spPr>
          <a:xfrm>
            <a:off x="454442" y="1024664"/>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Leaf background 11">
  <p:cSld name="TITLE_1_1_3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1"/>
        <p:cNvGrpSpPr/>
        <p:nvPr/>
      </p:nvGrpSpPr>
      <p:grpSpPr>
        <a:xfrm>
          <a:off x="0" y="0"/>
          <a:ext cx="0" cy="0"/>
          <a:chOff x="0" y="0"/>
          <a:chExt cx="0" cy="0"/>
        </a:xfrm>
      </p:grpSpPr>
      <p:sp>
        <p:nvSpPr>
          <p:cNvPr id="372" name="Google Shape;372;p5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73" name="Google Shape;373;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74" name="Google Shape;374;p5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375" name="Google Shape;375;p5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76" name="Google Shape;376;p59"/>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eaf background 12">
  <p:cSld name="TITLE_1_1_3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7"/>
        <p:cNvGrpSpPr/>
        <p:nvPr/>
      </p:nvGrpSpPr>
      <p:grpSpPr>
        <a:xfrm>
          <a:off x="0" y="0"/>
          <a:ext cx="0" cy="0"/>
          <a:chOff x="0" y="0"/>
          <a:chExt cx="0" cy="0"/>
        </a:xfrm>
      </p:grpSpPr>
      <p:sp>
        <p:nvSpPr>
          <p:cNvPr id="378" name="Google Shape;378;p6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79" name="Google Shape;379;p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80" name="Google Shape;380;p60"/>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381" name="Google Shape;381;p6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82" name="Google Shape;382;p60"/>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text ">
  <p:cSld name="TITLE_7">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7"/>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38" name="Google Shape;38;p7"/>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
        <p:nvSpPr>
          <p:cNvPr id="40" name="Google Shape;40;p7"/>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1" name="Google Shape;41;p7"/>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2" name="Google Shape;42;p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Leaf background 13">
  <p:cSld name="TITLE_1_1_3_1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83"/>
        <p:cNvGrpSpPr/>
        <p:nvPr/>
      </p:nvGrpSpPr>
      <p:grpSpPr>
        <a:xfrm>
          <a:off x="0" y="0"/>
          <a:ext cx="0" cy="0"/>
          <a:chOff x="0" y="0"/>
          <a:chExt cx="0" cy="0"/>
        </a:xfrm>
      </p:grpSpPr>
      <p:sp>
        <p:nvSpPr>
          <p:cNvPr id="384" name="Google Shape;384;p6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385" name="Google Shape;385;p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86" name="Google Shape;386;p61"/>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387" name="Google Shape;387;p61"/>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388" name="Google Shape;388;p61"/>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reaker -- green 1">
  <p:cSld name="TITLE_1_1_3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89"/>
        <p:cNvGrpSpPr/>
        <p:nvPr/>
      </p:nvGrpSpPr>
      <p:grpSpPr>
        <a:xfrm>
          <a:off x="0" y="0"/>
          <a:ext cx="0" cy="0"/>
          <a:chOff x="0" y="0"/>
          <a:chExt cx="0" cy="0"/>
        </a:xfrm>
      </p:grpSpPr>
      <p:sp>
        <p:nvSpPr>
          <p:cNvPr id="390" name="Google Shape;390;p6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91" name="Google Shape;391;p6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92" name="Google Shape;392;p6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93" name="Google Shape;393;p62"/>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reaker -- green 2">
  <p:cSld name="TITLE_1_1_3_1_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4"/>
        <p:cNvGrpSpPr/>
        <p:nvPr/>
      </p:nvGrpSpPr>
      <p:grpSpPr>
        <a:xfrm>
          <a:off x="0" y="0"/>
          <a:ext cx="0" cy="0"/>
          <a:chOff x="0" y="0"/>
          <a:chExt cx="0" cy="0"/>
        </a:xfrm>
      </p:grpSpPr>
      <p:sp>
        <p:nvSpPr>
          <p:cNvPr id="395" name="Google Shape;395;p6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396" name="Google Shape;396;p63"/>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397" name="Google Shape;397;p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398" name="Google Shape;398;p63"/>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reaker -- green 3">
  <p:cSld name="TITLE_1_1_3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9"/>
        <p:cNvGrpSpPr/>
        <p:nvPr/>
      </p:nvGrpSpPr>
      <p:grpSpPr>
        <a:xfrm>
          <a:off x="0" y="0"/>
          <a:ext cx="0" cy="0"/>
          <a:chOff x="0" y="0"/>
          <a:chExt cx="0" cy="0"/>
        </a:xfrm>
      </p:grpSpPr>
      <p:sp>
        <p:nvSpPr>
          <p:cNvPr id="400" name="Google Shape;400;p6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01" name="Google Shape;401;p6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402" name="Google Shape;402;p6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03" name="Google Shape;403;p64"/>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reaker -- green 4">
  <p:cSld name="TITLE_1_1_3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04"/>
        <p:cNvGrpSpPr/>
        <p:nvPr/>
      </p:nvGrpSpPr>
      <p:grpSpPr>
        <a:xfrm>
          <a:off x="0" y="0"/>
          <a:ext cx="0" cy="0"/>
          <a:chOff x="0" y="0"/>
          <a:chExt cx="0" cy="0"/>
        </a:xfrm>
      </p:grpSpPr>
      <p:sp>
        <p:nvSpPr>
          <p:cNvPr id="405" name="Google Shape;405;p6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06" name="Google Shape;406;p6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pic>
        <p:nvPicPr>
          <p:cNvPr id="407" name="Google Shape;407;p6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08" name="Google Shape;408;p65"/>
          <p:cNvSpPr txBox="1">
            <a:spLocks noGrp="1"/>
          </p:cNvSpPr>
          <p:nvPr>
            <p:ph type="title"/>
          </p:nvPr>
        </p:nvSpPr>
        <p:spPr>
          <a:xfrm>
            <a:off x="463627" y="1027386"/>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plit text -- image 1">
  <p:cSld name="TITLE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09"/>
        <p:cNvGrpSpPr/>
        <p:nvPr/>
      </p:nvGrpSpPr>
      <p:grpSpPr>
        <a:xfrm>
          <a:off x="0" y="0"/>
          <a:ext cx="0" cy="0"/>
          <a:chOff x="0" y="0"/>
          <a:chExt cx="0" cy="0"/>
        </a:xfrm>
      </p:grpSpPr>
      <p:sp>
        <p:nvSpPr>
          <p:cNvPr id="410" name="Google Shape;410;p6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11" name="Google Shape;411;p66"/>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12" name="Google Shape;412;p66"/>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13" name="Google Shape;413;p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plit text -- image 2">
  <p:cSld name="TITLE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14"/>
        <p:cNvGrpSpPr/>
        <p:nvPr/>
      </p:nvGrpSpPr>
      <p:grpSpPr>
        <a:xfrm>
          <a:off x="0" y="0"/>
          <a:ext cx="0" cy="0"/>
          <a:chOff x="0" y="0"/>
          <a:chExt cx="0" cy="0"/>
        </a:xfrm>
      </p:grpSpPr>
      <p:sp>
        <p:nvSpPr>
          <p:cNvPr id="415" name="Google Shape;415;p6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16" name="Google Shape;416;p67"/>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17" name="Google Shape;417;p67"/>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18" name="Google Shape;418;p6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plit text -- image 3">
  <p:cSld name="TITLE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19"/>
        <p:cNvGrpSpPr/>
        <p:nvPr/>
      </p:nvGrpSpPr>
      <p:grpSpPr>
        <a:xfrm>
          <a:off x="0" y="0"/>
          <a:ext cx="0" cy="0"/>
          <a:chOff x="0" y="0"/>
          <a:chExt cx="0" cy="0"/>
        </a:xfrm>
      </p:grpSpPr>
      <p:sp>
        <p:nvSpPr>
          <p:cNvPr id="420" name="Google Shape;420;p6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21" name="Google Shape;421;p6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22" name="Google Shape;422;p68"/>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23" name="Google Shape;423;p6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24" name="Google Shape;424;p6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plit text -- image 4">
  <p:cSld name="TITLE_3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25"/>
        <p:cNvGrpSpPr/>
        <p:nvPr/>
      </p:nvGrpSpPr>
      <p:grpSpPr>
        <a:xfrm>
          <a:off x="0" y="0"/>
          <a:ext cx="0" cy="0"/>
          <a:chOff x="0" y="0"/>
          <a:chExt cx="0" cy="0"/>
        </a:xfrm>
      </p:grpSpPr>
      <p:sp>
        <p:nvSpPr>
          <p:cNvPr id="426" name="Google Shape;426;p69"/>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27" name="Google Shape;427;p6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28" name="Google Shape;428;p69"/>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29" name="Google Shape;429;p6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30" name="Google Shape;430;p6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plit text -- image 5">
  <p:cSld name="TITLE_1_3_1_3">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31"/>
        <p:cNvGrpSpPr/>
        <p:nvPr/>
      </p:nvGrpSpPr>
      <p:grpSpPr>
        <a:xfrm>
          <a:off x="0" y="0"/>
          <a:ext cx="0" cy="0"/>
          <a:chOff x="0" y="0"/>
          <a:chExt cx="0" cy="0"/>
        </a:xfrm>
      </p:grpSpPr>
      <p:sp>
        <p:nvSpPr>
          <p:cNvPr id="432" name="Google Shape;432;p7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33" name="Google Shape;433;p70"/>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34" name="Google Shape;434;p70"/>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35" name="Google Shape;435;p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text -- big headline">
  <p:cSld name="TITLE_7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3"/>
        <p:cNvGrpSpPr/>
        <p:nvPr/>
      </p:nvGrpSpPr>
      <p:grpSpPr>
        <a:xfrm>
          <a:off x="0" y="0"/>
          <a:ext cx="0" cy="0"/>
          <a:chOff x="0" y="0"/>
          <a:chExt cx="0" cy="0"/>
        </a:xfrm>
      </p:grpSpPr>
      <p:sp>
        <p:nvSpPr>
          <p:cNvPr id="44" name="Google Shape;44;p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6" name="Google Shape;46;p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 name="Google Shape;47;p8"/>
          <p:cNvSpPr txBox="1">
            <a:spLocks noGrp="1"/>
          </p:cNvSpPr>
          <p:nvPr>
            <p:ph type="body" idx="2"/>
          </p:nvPr>
        </p:nvSpPr>
        <p:spPr>
          <a:xfrm>
            <a:off x="5014900" y="102165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8" name="Google Shape;48;p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59">
          <p15:clr>
            <a:srgbClr val="FA7B17"/>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plit text -- image 6">
  <p:cSld name="TITLE_1_5">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36"/>
        <p:cNvGrpSpPr/>
        <p:nvPr/>
      </p:nvGrpSpPr>
      <p:grpSpPr>
        <a:xfrm>
          <a:off x="0" y="0"/>
          <a:ext cx="0" cy="0"/>
          <a:chOff x="0" y="0"/>
          <a:chExt cx="0" cy="0"/>
        </a:xfrm>
      </p:grpSpPr>
      <p:sp>
        <p:nvSpPr>
          <p:cNvPr id="437" name="Google Shape;437;p7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438" name="Google Shape;438;p71"/>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39" name="Google Shape;439;p71"/>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40" name="Google Shape;440;p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plit text -- image 7">
  <p:cSld name="TITLE_1_5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41"/>
        <p:cNvGrpSpPr/>
        <p:nvPr/>
      </p:nvGrpSpPr>
      <p:grpSpPr>
        <a:xfrm>
          <a:off x="0" y="0"/>
          <a:ext cx="0" cy="0"/>
          <a:chOff x="0" y="0"/>
          <a:chExt cx="0" cy="0"/>
        </a:xfrm>
      </p:grpSpPr>
      <p:sp>
        <p:nvSpPr>
          <p:cNvPr id="442" name="Google Shape;442;p72"/>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43" name="Google Shape;443;p72"/>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44" name="Google Shape;444;p72"/>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45" name="Google Shape;445;p7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46" name="Google Shape;446;p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plit text -- image 8">
  <p:cSld name="TITLE_1_5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47"/>
        <p:cNvGrpSpPr/>
        <p:nvPr/>
      </p:nvGrpSpPr>
      <p:grpSpPr>
        <a:xfrm>
          <a:off x="0" y="0"/>
          <a:ext cx="0" cy="0"/>
          <a:chOff x="0" y="0"/>
          <a:chExt cx="0" cy="0"/>
        </a:xfrm>
      </p:grpSpPr>
      <p:sp>
        <p:nvSpPr>
          <p:cNvPr id="448" name="Google Shape;448;p73"/>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49" name="Google Shape;449;p73"/>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50" name="Google Shape;450;p73"/>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51" name="Google Shape;451;p7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52" name="Google Shape;452;p7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plit text -- image 9">
  <p:cSld name="TITLE_1_5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53"/>
        <p:cNvGrpSpPr/>
        <p:nvPr/>
      </p:nvGrpSpPr>
      <p:grpSpPr>
        <a:xfrm>
          <a:off x="0" y="0"/>
          <a:ext cx="0" cy="0"/>
          <a:chOff x="0" y="0"/>
          <a:chExt cx="0" cy="0"/>
        </a:xfrm>
      </p:grpSpPr>
      <p:sp>
        <p:nvSpPr>
          <p:cNvPr id="454" name="Google Shape;454;p74"/>
          <p:cNvSpPr/>
          <p:nvPr/>
        </p:nvSpPr>
        <p:spPr>
          <a:xfrm>
            <a:off x="-71321" y="-56405"/>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4"/>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56" name="Google Shape;456;p74"/>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57" name="Google Shape;457;p74"/>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58" name="Google Shape;458;p7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59" name="Google Shape;459;p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plit text -- image 10">
  <p:cSld name="TITLE_1_5_1_1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60"/>
        <p:cNvGrpSpPr/>
        <p:nvPr/>
      </p:nvGrpSpPr>
      <p:grpSpPr>
        <a:xfrm>
          <a:off x="0" y="0"/>
          <a:ext cx="0" cy="0"/>
          <a:chOff x="0" y="0"/>
          <a:chExt cx="0" cy="0"/>
        </a:xfrm>
      </p:grpSpPr>
      <p:sp>
        <p:nvSpPr>
          <p:cNvPr id="461" name="Google Shape;461;p75"/>
          <p:cNvSpPr/>
          <p:nvPr/>
        </p:nvSpPr>
        <p:spPr>
          <a:xfrm>
            <a:off x="-71321" y="-56405"/>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2" name="Google Shape;462;p75"/>
          <p:cNvPicPr preferRelativeResize="0"/>
          <p:nvPr/>
        </p:nvPicPr>
        <p:blipFill rotWithShape="1">
          <a:blip r:embed="rId3" cstate="email">
            <a:alphaModFix/>
            <a:extLst>
              <a:ext uri="{28A0092B-C50C-407E-A947-70E740481C1C}">
                <a14:useLocalDpi xmlns:a14="http://schemas.microsoft.com/office/drawing/2010/main"/>
              </a:ext>
            </a:extLst>
          </a:blip>
          <a:srcRect t="-1481"/>
          <a:stretch/>
        </p:blipFill>
        <p:spPr>
          <a:xfrm>
            <a:off x="4572000" y="-85575"/>
            <a:ext cx="4679400" cy="5275200"/>
          </a:xfrm>
          <a:prstGeom prst="rect">
            <a:avLst/>
          </a:prstGeom>
          <a:noFill/>
          <a:ln>
            <a:noFill/>
          </a:ln>
        </p:spPr>
      </p:pic>
      <p:sp>
        <p:nvSpPr>
          <p:cNvPr id="463" name="Google Shape;463;p75"/>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Nunito Sans"/>
                <a:ea typeface="Nunito Sans"/>
                <a:cs typeface="Nunito Sans"/>
                <a:sym typeface="Nunito Sans"/>
              </a:defRPr>
            </a:lvl2pPr>
            <a:lvl3pPr lvl="2" rtl="0">
              <a:spcBef>
                <a:spcPts val="0"/>
              </a:spcBef>
              <a:spcAft>
                <a:spcPts val="0"/>
              </a:spcAft>
              <a:buNone/>
              <a:defRPr>
                <a:solidFill>
                  <a:schemeClr val="lt1"/>
                </a:solidFill>
                <a:latin typeface="Nunito Sans"/>
                <a:ea typeface="Nunito Sans"/>
                <a:cs typeface="Nunito Sans"/>
                <a:sym typeface="Nunito Sans"/>
              </a:defRPr>
            </a:lvl3pPr>
            <a:lvl4pPr lvl="3" rtl="0">
              <a:spcBef>
                <a:spcPts val="0"/>
              </a:spcBef>
              <a:spcAft>
                <a:spcPts val="0"/>
              </a:spcAft>
              <a:buNone/>
              <a:defRPr>
                <a:solidFill>
                  <a:schemeClr val="lt1"/>
                </a:solidFill>
                <a:latin typeface="Nunito Sans"/>
                <a:ea typeface="Nunito Sans"/>
                <a:cs typeface="Nunito Sans"/>
                <a:sym typeface="Nunito Sans"/>
              </a:defRPr>
            </a:lvl4pPr>
            <a:lvl5pPr lvl="4" rtl="0">
              <a:spcBef>
                <a:spcPts val="0"/>
              </a:spcBef>
              <a:spcAft>
                <a:spcPts val="0"/>
              </a:spcAft>
              <a:buNone/>
              <a:defRPr>
                <a:solidFill>
                  <a:schemeClr val="lt1"/>
                </a:solidFill>
                <a:latin typeface="Nunito Sans"/>
                <a:ea typeface="Nunito Sans"/>
                <a:cs typeface="Nunito Sans"/>
                <a:sym typeface="Nunito Sans"/>
              </a:defRPr>
            </a:lvl5pPr>
            <a:lvl6pPr lvl="5" rtl="0">
              <a:spcBef>
                <a:spcPts val="0"/>
              </a:spcBef>
              <a:spcAft>
                <a:spcPts val="0"/>
              </a:spcAft>
              <a:buNone/>
              <a:defRPr>
                <a:solidFill>
                  <a:schemeClr val="lt1"/>
                </a:solidFill>
                <a:latin typeface="Nunito Sans"/>
                <a:ea typeface="Nunito Sans"/>
                <a:cs typeface="Nunito Sans"/>
                <a:sym typeface="Nunito Sans"/>
              </a:defRPr>
            </a:lvl6pPr>
            <a:lvl7pPr lvl="6" rtl="0">
              <a:spcBef>
                <a:spcPts val="0"/>
              </a:spcBef>
              <a:spcAft>
                <a:spcPts val="0"/>
              </a:spcAft>
              <a:buNone/>
              <a:defRPr>
                <a:solidFill>
                  <a:schemeClr val="lt1"/>
                </a:solidFill>
                <a:latin typeface="Nunito Sans"/>
                <a:ea typeface="Nunito Sans"/>
                <a:cs typeface="Nunito Sans"/>
                <a:sym typeface="Nunito Sans"/>
              </a:defRPr>
            </a:lvl7pPr>
            <a:lvl8pPr lvl="7" rtl="0">
              <a:spcBef>
                <a:spcPts val="0"/>
              </a:spcBef>
              <a:spcAft>
                <a:spcPts val="0"/>
              </a:spcAft>
              <a:buNone/>
              <a:defRPr>
                <a:solidFill>
                  <a:schemeClr val="lt1"/>
                </a:solidFill>
                <a:latin typeface="Nunito Sans"/>
                <a:ea typeface="Nunito Sans"/>
                <a:cs typeface="Nunito Sans"/>
                <a:sym typeface="Nunito Sans"/>
              </a:defRPr>
            </a:lvl8pPr>
            <a:lvl9pPr lvl="8" rtl="0">
              <a:spcBef>
                <a:spcPts val="0"/>
              </a:spcBef>
              <a:spcAft>
                <a:spcPts val="0"/>
              </a:spcAft>
              <a:buNone/>
              <a:defRPr>
                <a:solidFill>
                  <a:schemeClr val="lt1"/>
                </a:solidFill>
                <a:latin typeface="Nunito Sans"/>
                <a:ea typeface="Nunito Sans"/>
                <a:cs typeface="Nunito Sans"/>
                <a:sym typeface="Nunito Sans"/>
              </a:defRPr>
            </a:lvl9pPr>
          </a:lstStyle>
          <a:p>
            <a:endParaRPr/>
          </a:p>
        </p:txBody>
      </p:sp>
      <p:sp>
        <p:nvSpPr>
          <p:cNvPr id="464" name="Google Shape;464;p75"/>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a:endParaRPr/>
          </a:p>
        </p:txBody>
      </p:sp>
      <p:sp>
        <p:nvSpPr>
          <p:cNvPr id="465" name="Google Shape;465;p75"/>
          <p:cNvSpPr txBox="1">
            <a:spLocks noGrp="1"/>
          </p:cNvSpPr>
          <p:nvPr>
            <p:ph type="body" idx="2"/>
          </p:nvPr>
        </p:nvSpPr>
        <p:spPr>
          <a:xfrm>
            <a:off x="470375" y="1599300"/>
            <a:ext cx="350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chemeClr val="lt1"/>
              </a:buClr>
              <a:buSzPts val="1100"/>
              <a:buChar char="●"/>
              <a:defRPr>
                <a:solidFill>
                  <a:schemeClr val="lt1"/>
                </a:solidFill>
              </a:defRPr>
            </a:lvl1pPr>
            <a:lvl2pPr marL="914400" lvl="1" indent="-298450" rtl="0">
              <a:lnSpc>
                <a:spcPct val="125000"/>
              </a:lnSpc>
              <a:spcBef>
                <a:spcPts val="0"/>
              </a:spcBef>
              <a:spcAft>
                <a:spcPts val="0"/>
              </a:spcAft>
              <a:buClr>
                <a:schemeClr val="lt1"/>
              </a:buClr>
              <a:buSzPts val="1100"/>
              <a:buChar char="○"/>
              <a:defRPr>
                <a:solidFill>
                  <a:schemeClr val="lt1"/>
                </a:solidFill>
              </a:defRPr>
            </a:lvl2pPr>
            <a:lvl3pPr marL="1371600" lvl="2" indent="-298450" rtl="0">
              <a:lnSpc>
                <a:spcPct val="125000"/>
              </a:lnSpc>
              <a:spcBef>
                <a:spcPts val="0"/>
              </a:spcBef>
              <a:spcAft>
                <a:spcPts val="0"/>
              </a:spcAft>
              <a:buClr>
                <a:schemeClr val="lt1"/>
              </a:buClr>
              <a:buSzPts val="1100"/>
              <a:buChar char="■"/>
              <a:defRPr>
                <a:solidFill>
                  <a:schemeClr val="lt1"/>
                </a:solidFill>
              </a:defRPr>
            </a:lvl3pPr>
            <a:lvl4pPr marL="1828800" lvl="3" indent="-298450" rtl="0">
              <a:lnSpc>
                <a:spcPct val="125000"/>
              </a:lnSpc>
              <a:spcBef>
                <a:spcPts val="0"/>
              </a:spcBef>
              <a:spcAft>
                <a:spcPts val="0"/>
              </a:spcAft>
              <a:buClr>
                <a:schemeClr val="lt1"/>
              </a:buClr>
              <a:buSzPts val="1100"/>
              <a:buChar char="●"/>
              <a:defRPr>
                <a:solidFill>
                  <a:schemeClr val="lt1"/>
                </a:solidFill>
              </a:defRPr>
            </a:lvl4pPr>
            <a:lvl5pPr marL="2286000" lvl="4" indent="-298450" rtl="0">
              <a:lnSpc>
                <a:spcPct val="125000"/>
              </a:lnSpc>
              <a:spcBef>
                <a:spcPts val="0"/>
              </a:spcBef>
              <a:spcAft>
                <a:spcPts val="0"/>
              </a:spcAft>
              <a:buClr>
                <a:schemeClr val="lt1"/>
              </a:buClr>
              <a:buSzPts val="1100"/>
              <a:buChar char="○"/>
              <a:defRPr>
                <a:solidFill>
                  <a:schemeClr val="lt1"/>
                </a:solidFill>
              </a:defRPr>
            </a:lvl5pPr>
            <a:lvl6pPr marL="2743200" lvl="5" indent="-298450" rtl="0">
              <a:lnSpc>
                <a:spcPct val="125000"/>
              </a:lnSpc>
              <a:spcBef>
                <a:spcPts val="0"/>
              </a:spcBef>
              <a:spcAft>
                <a:spcPts val="0"/>
              </a:spcAft>
              <a:buClr>
                <a:schemeClr val="lt1"/>
              </a:buClr>
              <a:buSzPts val="1100"/>
              <a:buChar char="■"/>
              <a:defRPr>
                <a:solidFill>
                  <a:schemeClr val="lt1"/>
                </a:solidFill>
              </a:defRPr>
            </a:lvl6pPr>
            <a:lvl7pPr marL="3200400" lvl="6" indent="-298450" rtl="0">
              <a:lnSpc>
                <a:spcPct val="125000"/>
              </a:lnSpc>
              <a:spcBef>
                <a:spcPts val="0"/>
              </a:spcBef>
              <a:spcAft>
                <a:spcPts val="0"/>
              </a:spcAft>
              <a:buClr>
                <a:schemeClr val="lt1"/>
              </a:buClr>
              <a:buSzPts val="1100"/>
              <a:buChar char="●"/>
              <a:defRPr>
                <a:solidFill>
                  <a:schemeClr val="lt1"/>
                </a:solidFill>
              </a:defRPr>
            </a:lvl7pPr>
            <a:lvl8pPr marL="3657600" lvl="7" indent="-298450" rtl="0">
              <a:lnSpc>
                <a:spcPct val="125000"/>
              </a:lnSpc>
              <a:spcBef>
                <a:spcPts val="0"/>
              </a:spcBef>
              <a:spcAft>
                <a:spcPts val="0"/>
              </a:spcAft>
              <a:buClr>
                <a:schemeClr val="lt1"/>
              </a:buClr>
              <a:buSzPts val="1100"/>
              <a:buChar char="○"/>
              <a:defRPr>
                <a:solidFill>
                  <a:schemeClr val="lt1"/>
                </a:solidFill>
              </a:defRPr>
            </a:lvl8pPr>
            <a:lvl9pPr marL="4114800" lvl="8" indent="-298450" rtl="0">
              <a:lnSpc>
                <a:spcPct val="125000"/>
              </a:lnSpc>
              <a:spcBef>
                <a:spcPts val="0"/>
              </a:spcBef>
              <a:spcAft>
                <a:spcPts val="0"/>
              </a:spcAft>
              <a:buClr>
                <a:schemeClr val="lt1"/>
              </a:buClr>
              <a:buSzPts val="1100"/>
              <a:buChar char="■"/>
              <a:defRPr>
                <a:solidFill>
                  <a:schemeClr val="lt1"/>
                </a:solidFill>
              </a:defRPr>
            </a:lvl9pPr>
          </a:lstStyle>
          <a:p>
            <a:endParaRPr/>
          </a:p>
        </p:txBody>
      </p:sp>
      <p:sp>
        <p:nvSpPr>
          <p:cNvPr id="466" name="Google Shape;466;p7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67" name="Google Shape;467;p7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plit text -- image 11">
  <p:cSld name="TITLE_1_3_1_3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68"/>
        <p:cNvGrpSpPr/>
        <p:nvPr/>
      </p:nvGrpSpPr>
      <p:grpSpPr>
        <a:xfrm>
          <a:off x="0" y="0"/>
          <a:ext cx="0" cy="0"/>
          <a:chOff x="0" y="0"/>
          <a:chExt cx="0" cy="0"/>
        </a:xfrm>
      </p:grpSpPr>
      <p:sp>
        <p:nvSpPr>
          <p:cNvPr id="469" name="Google Shape;469;p76"/>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71" name="Google Shape;471;p7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72" name="Google Shape;472;p76"/>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473" name="Google Shape;473;p76"/>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plit text -- image 12">
  <p:cSld name="TITLE_1_3_1_3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74"/>
        <p:cNvGrpSpPr/>
        <p:nvPr/>
      </p:nvGrpSpPr>
      <p:grpSpPr>
        <a:xfrm>
          <a:off x="0" y="0"/>
          <a:ext cx="0" cy="0"/>
          <a:chOff x="0" y="0"/>
          <a:chExt cx="0" cy="0"/>
        </a:xfrm>
      </p:grpSpPr>
      <p:sp>
        <p:nvSpPr>
          <p:cNvPr id="475" name="Google Shape;475;p77"/>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77" name="Google Shape;477;p7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78" name="Google Shape;478;p77"/>
          <p:cNvSpPr txBox="1">
            <a:spLocks noGrp="1"/>
          </p:cNvSpPr>
          <p:nvPr>
            <p:ph type="title"/>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479" name="Google Shape;479;p77"/>
          <p:cNvSpPr txBox="1">
            <a:spLocks noGrp="1"/>
          </p:cNvSpPr>
          <p:nvPr>
            <p:ph type="body" idx="1"/>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pos="3169">
          <p15:clr>
            <a:srgbClr val="FA7B17"/>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plit text -- image 13">
  <p:cSld name="TITLE_3_1_1_1_1">
    <p:spTree>
      <p:nvGrpSpPr>
        <p:cNvPr id="1" name="Shape 480"/>
        <p:cNvGrpSpPr/>
        <p:nvPr/>
      </p:nvGrpSpPr>
      <p:grpSpPr>
        <a:xfrm>
          <a:off x="0" y="0"/>
          <a:ext cx="0" cy="0"/>
          <a:chOff x="0" y="0"/>
          <a:chExt cx="0" cy="0"/>
        </a:xfrm>
      </p:grpSpPr>
      <p:sp>
        <p:nvSpPr>
          <p:cNvPr id="481" name="Google Shape;481;p7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82" name="Google Shape;482;p7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
        <p:nvSpPr>
          <p:cNvPr id="483" name="Google Shape;483;p78"/>
          <p:cNvSpPr txBox="1">
            <a:spLocks noGrp="1"/>
          </p:cNvSpPr>
          <p:nvPr>
            <p:ph type="title"/>
          </p:nvPr>
        </p:nvSpPr>
        <p:spPr>
          <a:xfrm>
            <a:off x="46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484" name="Google Shape;484;p78"/>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5" name="Google Shape;485;p78"/>
          <p:cNvSpPr txBox="1">
            <a:spLocks noGrp="1"/>
          </p:cNvSpPr>
          <p:nvPr>
            <p:ph type="body" idx="2"/>
          </p:nvPr>
        </p:nvSpPr>
        <p:spPr>
          <a:xfrm>
            <a:off x="47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pic>
        <p:nvPicPr>
          <p:cNvPr id="486" name="Google Shape;486;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0" y="-17125"/>
            <a:ext cx="4653774" cy="5229099"/>
          </a:xfrm>
          <a:prstGeom prst="rect">
            <a:avLst/>
          </a:prstGeom>
          <a:noFill/>
          <a:ln>
            <a:noFill/>
          </a:ln>
        </p:spPr>
      </p:pic>
      <p:sp>
        <p:nvSpPr>
          <p:cNvPr id="487" name="Google Shape;487;p78"/>
          <p:cNvSpPr txBox="1">
            <a:spLocks noGrp="1"/>
          </p:cNvSpPr>
          <p:nvPr>
            <p:ph type="sldNum" idx="3"/>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15372C"/>
                </a:solidFill>
                <a:latin typeface="Nunito Sans"/>
                <a:ea typeface="Nunito Sans"/>
                <a:cs typeface="Nunito Sans"/>
                <a:sym typeface="Nunito Sans"/>
              </a:defRPr>
            </a:lvl1pPr>
            <a:lvl2pPr lvl="1" rtl="0">
              <a:buNone/>
              <a:defRPr sz="700">
                <a:solidFill>
                  <a:srgbClr val="15372C"/>
                </a:solidFill>
                <a:latin typeface="Nunito Sans"/>
                <a:ea typeface="Nunito Sans"/>
                <a:cs typeface="Nunito Sans"/>
                <a:sym typeface="Nunito Sans"/>
              </a:defRPr>
            </a:lvl2pPr>
            <a:lvl3pPr lvl="2" rtl="0">
              <a:buNone/>
              <a:defRPr sz="700">
                <a:solidFill>
                  <a:srgbClr val="15372C"/>
                </a:solidFill>
                <a:latin typeface="Nunito Sans"/>
                <a:ea typeface="Nunito Sans"/>
                <a:cs typeface="Nunito Sans"/>
                <a:sym typeface="Nunito Sans"/>
              </a:defRPr>
            </a:lvl3pPr>
            <a:lvl4pPr lvl="3" rtl="0">
              <a:buNone/>
              <a:defRPr sz="700">
                <a:solidFill>
                  <a:srgbClr val="15372C"/>
                </a:solidFill>
                <a:latin typeface="Nunito Sans"/>
                <a:ea typeface="Nunito Sans"/>
                <a:cs typeface="Nunito Sans"/>
                <a:sym typeface="Nunito Sans"/>
              </a:defRPr>
            </a:lvl4pPr>
            <a:lvl5pPr lvl="4" rtl="0">
              <a:buNone/>
              <a:defRPr sz="700">
                <a:solidFill>
                  <a:srgbClr val="15372C"/>
                </a:solidFill>
                <a:latin typeface="Nunito Sans"/>
                <a:ea typeface="Nunito Sans"/>
                <a:cs typeface="Nunito Sans"/>
                <a:sym typeface="Nunito Sans"/>
              </a:defRPr>
            </a:lvl5pPr>
            <a:lvl6pPr lvl="5" rtl="0">
              <a:buNone/>
              <a:defRPr sz="700">
                <a:solidFill>
                  <a:srgbClr val="15372C"/>
                </a:solidFill>
                <a:latin typeface="Nunito Sans"/>
                <a:ea typeface="Nunito Sans"/>
                <a:cs typeface="Nunito Sans"/>
                <a:sym typeface="Nunito Sans"/>
              </a:defRPr>
            </a:lvl6pPr>
            <a:lvl7pPr lvl="6" rtl="0">
              <a:buNone/>
              <a:defRPr sz="700">
                <a:solidFill>
                  <a:srgbClr val="15372C"/>
                </a:solidFill>
                <a:latin typeface="Nunito Sans"/>
                <a:ea typeface="Nunito Sans"/>
                <a:cs typeface="Nunito Sans"/>
                <a:sym typeface="Nunito Sans"/>
              </a:defRPr>
            </a:lvl7pPr>
            <a:lvl8pPr lvl="7" rtl="0">
              <a:buNone/>
              <a:defRPr sz="700">
                <a:solidFill>
                  <a:srgbClr val="15372C"/>
                </a:solidFill>
                <a:latin typeface="Nunito Sans"/>
                <a:ea typeface="Nunito Sans"/>
                <a:cs typeface="Nunito Sans"/>
                <a:sym typeface="Nunito Sans"/>
              </a:defRPr>
            </a:lvl8pPr>
            <a:lvl9pPr lvl="8" rtl="0">
              <a:buNone/>
              <a:defRPr sz="700">
                <a:solidFill>
                  <a:srgbClr val="15372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488" name="Google Shape;488;p7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164236" y="4812377"/>
            <a:ext cx="423775"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white 4">
  <p:cSld name="TITLE_4">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89"/>
        <p:cNvGrpSpPr/>
        <p:nvPr/>
      </p:nvGrpSpPr>
      <p:grpSpPr>
        <a:xfrm>
          <a:off x="0" y="0"/>
          <a:ext cx="0" cy="0"/>
          <a:chOff x="0" y="0"/>
          <a:chExt cx="0" cy="0"/>
        </a:xfrm>
      </p:grpSpPr>
      <p:pic>
        <p:nvPicPr>
          <p:cNvPr id="490" name="Google Shape;490;p7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96561" y="4430458"/>
            <a:ext cx="904415" cy="203197"/>
          </a:xfrm>
          <a:prstGeom prst="rect">
            <a:avLst/>
          </a:prstGeom>
          <a:noFill/>
          <a:ln>
            <a:noFill/>
          </a:ln>
        </p:spPr>
      </p:pic>
      <p:sp>
        <p:nvSpPr>
          <p:cNvPr id="491" name="Google Shape;491;p79"/>
          <p:cNvSpPr txBox="1">
            <a:spLocks noGrp="1"/>
          </p:cNvSpPr>
          <p:nvPr>
            <p:ph type="title"/>
          </p:nvPr>
        </p:nvSpPr>
        <p:spPr>
          <a:xfrm>
            <a:off x="5387625" y="1024289"/>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2" name="Google Shape;492;p79"/>
          <p:cNvSpPr txBox="1">
            <a:spLocks noGrp="1"/>
          </p:cNvSpPr>
          <p:nvPr>
            <p:ph type="subTitle" idx="1"/>
          </p:nvPr>
        </p:nvSpPr>
        <p:spPr>
          <a:xfrm>
            <a:off x="5390875"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3394">
          <p15:clr>
            <a:srgbClr val="FA7B17"/>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white 5 + customer">
  <p:cSld name="TITLE_6">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93"/>
        <p:cNvGrpSpPr/>
        <p:nvPr/>
      </p:nvGrpSpPr>
      <p:grpSpPr>
        <a:xfrm>
          <a:off x="0" y="0"/>
          <a:ext cx="0" cy="0"/>
          <a:chOff x="0" y="0"/>
          <a:chExt cx="0" cy="0"/>
        </a:xfrm>
      </p:grpSpPr>
      <p:pic>
        <p:nvPicPr>
          <p:cNvPr id="494" name="Google Shape;494;p8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96561" y="4430458"/>
            <a:ext cx="904415" cy="203197"/>
          </a:xfrm>
          <a:prstGeom prst="rect">
            <a:avLst/>
          </a:prstGeom>
          <a:noFill/>
          <a:ln>
            <a:noFill/>
          </a:ln>
        </p:spPr>
      </p:pic>
      <p:sp>
        <p:nvSpPr>
          <p:cNvPr id="495" name="Google Shape;495;p80"/>
          <p:cNvSpPr txBox="1"/>
          <p:nvPr/>
        </p:nvSpPr>
        <p:spPr>
          <a:xfrm>
            <a:off x="6399910" y="4285491"/>
            <a:ext cx="3939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Nunito Sans Light"/>
                <a:ea typeface="Nunito Sans Light"/>
                <a:cs typeface="Nunito Sans Light"/>
                <a:sym typeface="Nunito Sans Light"/>
              </a:rPr>
              <a:t>+</a:t>
            </a:r>
            <a:endParaRPr sz="1500">
              <a:latin typeface="Nunito Sans Light"/>
              <a:ea typeface="Nunito Sans Light"/>
              <a:cs typeface="Nunito Sans Light"/>
              <a:sym typeface="Nunito Sans Light"/>
            </a:endParaRPr>
          </a:p>
        </p:txBody>
      </p:sp>
      <p:sp>
        <p:nvSpPr>
          <p:cNvPr id="496" name="Google Shape;496;p80"/>
          <p:cNvSpPr txBox="1">
            <a:spLocks noGrp="1"/>
          </p:cNvSpPr>
          <p:nvPr>
            <p:ph type="title"/>
          </p:nvPr>
        </p:nvSpPr>
        <p:spPr>
          <a:xfrm>
            <a:off x="5387625" y="1024289"/>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15372C"/>
                </a:solidFill>
                <a:latin typeface="Merriweather"/>
                <a:ea typeface="Merriweather"/>
                <a:cs typeface="Merriweather"/>
                <a:sym typeface="Merriweather"/>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7" name="Google Shape;497;p80"/>
          <p:cNvSpPr txBox="1">
            <a:spLocks noGrp="1"/>
          </p:cNvSpPr>
          <p:nvPr>
            <p:ph type="subTitle" idx="1"/>
          </p:nvPr>
        </p:nvSpPr>
        <p:spPr>
          <a:xfrm>
            <a:off x="5390875" y="3388014"/>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15372C"/>
                </a:solidFill>
                <a:latin typeface="Nunito Sans"/>
                <a:ea typeface="Nunito Sans"/>
                <a:cs typeface="Nunito Sans"/>
                <a:sym typeface="Nunito Sans"/>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339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een headline with text">
  <p:cSld name="TITLE_7_1_1">
    <p:bg>
      <p:bgPr>
        <a:solidFill>
          <a:schemeClr val="lt2"/>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68625" y="1021650"/>
            <a:ext cx="36618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solidFill>
                  <a:srgbClr val="FFFFFF"/>
                </a:solidFill>
              </a:defRPr>
            </a:lvl1pPr>
            <a:lvl2pPr lvl="1" rtl="0">
              <a:spcBef>
                <a:spcPts val="0"/>
              </a:spcBef>
              <a:spcAft>
                <a:spcPts val="0"/>
              </a:spcAft>
              <a:buNone/>
              <a:defRPr sz="2400">
                <a:solidFill>
                  <a:srgbClr val="FFFFFF"/>
                </a:solidFill>
                <a:latin typeface="Nunito Sans"/>
                <a:ea typeface="Nunito Sans"/>
                <a:cs typeface="Nunito Sans"/>
                <a:sym typeface="Nunito Sans"/>
              </a:defRPr>
            </a:lvl2pPr>
            <a:lvl3pPr lvl="2" rtl="0">
              <a:spcBef>
                <a:spcPts val="0"/>
              </a:spcBef>
              <a:spcAft>
                <a:spcPts val="0"/>
              </a:spcAft>
              <a:buNone/>
              <a:defRPr sz="2400">
                <a:solidFill>
                  <a:srgbClr val="FFFFFF"/>
                </a:solidFill>
                <a:latin typeface="Nunito Sans"/>
                <a:ea typeface="Nunito Sans"/>
                <a:cs typeface="Nunito Sans"/>
                <a:sym typeface="Nunito Sans"/>
              </a:defRPr>
            </a:lvl3pPr>
            <a:lvl4pPr lvl="3" rtl="0">
              <a:spcBef>
                <a:spcPts val="0"/>
              </a:spcBef>
              <a:spcAft>
                <a:spcPts val="0"/>
              </a:spcAft>
              <a:buNone/>
              <a:defRPr sz="2400">
                <a:solidFill>
                  <a:srgbClr val="FFFFFF"/>
                </a:solidFill>
                <a:latin typeface="Nunito Sans"/>
                <a:ea typeface="Nunito Sans"/>
                <a:cs typeface="Nunito Sans"/>
                <a:sym typeface="Nunito Sans"/>
              </a:defRPr>
            </a:lvl4pPr>
            <a:lvl5pPr lvl="4" rtl="0">
              <a:spcBef>
                <a:spcPts val="0"/>
              </a:spcBef>
              <a:spcAft>
                <a:spcPts val="0"/>
              </a:spcAft>
              <a:buNone/>
              <a:defRPr sz="2400">
                <a:solidFill>
                  <a:srgbClr val="FFFFFF"/>
                </a:solidFill>
                <a:latin typeface="Nunito Sans"/>
                <a:ea typeface="Nunito Sans"/>
                <a:cs typeface="Nunito Sans"/>
                <a:sym typeface="Nunito Sans"/>
              </a:defRPr>
            </a:lvl5pPr>
            <a:lvl6pPr lvl="5" rtl="0">
              <a:spcBef>
                <a:spcPts val="0"/>
              </a:spcBef>
              <a:spcAft>
                <a:spcPts val="0"/>
              </a:spcAft>
              <a:buNone/>
              <a:defRPr sz="2400">
                <a:solidFill>
                  <a:srgbClr val="FFFFFF"/>
                </a:solidFill>
                <a:latin typeface="Nunito Sans"/>
                <a:ea typeface="Nunito Sans"/>
                <a:cs typeface="Nunito Sans"/>
                <a:sym typeface="Nunito Sans"/>
              </a:defRPr>
            </a:lvl6pPr>
            <a:lvl7pPr lvl="6" rtl="0">
              <a:spcBef>
                <a:spcPts val="0"/>
              </a:spcBef>
              <a:spcAft>
                <a:spcPts val="0"/>
              </a:spcAft>
              <a:buNone/>
              <a:defRPr sz="2400">
                <a:solidFill>
                  <a:srgbClr val="FFFFFF"/>
                </a:solidFill>
                <a:latin typeface="Nunito Sans"/>
                <a:ea typeface="Nunito Sans"/>
                <a:cs typeface="Nunito Sans"/>
                <a:sym typeface="Nunito Sans"/>
              </a:defRPr>
            </a:lvl7pPr>
            <a:lvl8pPr lvl="7" rtl="0">
              <a:spcBef>
                <a:spcPts val="0"/>
              </a:spcBef>
              <a:spcAft>
                <a:spcPts val="0"/>
              </a:spcAft>
              <a:buNone/>
              <a:defRPr sz="2400">
                <a:solidFill>
                  <a:srgbClr val="FFFFFF"/>
                </a:solidFill>
                <a:latin typeface="Nunito Sans"/>
                <a:ea typeface="Nunito Sans"/>
                <a:cs typeface="Nunito Sans"/>
                <a:sym typeface="Nunito Sans"/>
              </a:defRPr>
            </a:lvl8pPr>
            <a:lvl9pPr lvl="8" rtl="0">
              <a:spcBef>
                <a:spcPts val="0"/>
              </a:spcBef>
              <a:spcAft>
                <a:spcPts val="0"/>
              </a:spcAft>
              <a:buNone/>
              <a:defRPr sz="2400">
                <a:solidFill>
                  <a:srgbClr val="FFFFFF"/>
                </a:solidFill>
                <a:latin typeface="Nunito Sans"/>
                <a:ea typeface="Nunito Sans"/>
                <a:cs typeface="Nunito Sans"/>
                <a:sym typeface="Nunito Sans"/>
              </a:defRPr>
            </a:lvl9pPr>
          </a:lstStyle>
          <a:p>
            <a:endParaRPr/>
          </a:p>
        </p:txBody>
      </p:sp>
      <p:sp>
        <p:nvSpPr>
          <p:cNvPr id="51" name="Google Shape;51;p9"/>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 name="Google Shape;52;p9"/>
          <p:cNvSpPr txBox="1">
            <a:spLocks noGrp="1"/>
          </p:cNvSpPr>
          <p:nvPr>
            <p:ph type="body" idx="2"/>
          </p:nvPr>
        </p:nvSpPr>
        <p:spPr>
          <a:xfrm>
            <a:off x="4786300" y="1021650"/>
            <a:ext cx="3909000" cy="2958600"/>
          </a:xfrm>
          <a:prstGeom prst="rect">
            <a:avLst/>
          </a:prstGeom>
        </p:spPr>
        <p:txBody>
          <a:bodyPr spcFirstLastPara="1" wrap="square" lIns="91425" tIns="91425" rIns="91425" bIns="91425" anchor="t" anchorCtr="0">
            <a:noAutofit/>
          </a:bodyPr>
          <a:lstStyle>
            <a:lvl1pPr marL="457200" lvl="0" indent="-317500" rtl="0">
              <a:lnSpc>
                <a:spcPct val="125000"/>
              </a:lnSpc>
              <a:spcBef>
                <a:spcPts val="0"/>
              </a:spcBef>
              <a:spcAft>
                <a:spcPts val="0"/>
              </a:spcAft>
              <a:buClr>
                <a:srgbClr val="FFFFFF"/>
              </a:buClr>
              <a:buSzPts val="1400"/>
              <a:buChar char="●"/>
              <a:defRPr sz="1400">
                <a:solidFill>
                  <a:srgbClr val="FFFFFF"/>
                </a:solidFill>
              </a:defRPr>
            </a:lvl1pPr>
            <a:lvl2pPr marL="914400" lvl="1" indent="-317500" rtl="0">
              <a:lnSpc>
                <a:spcPct val="125000"/>
              </a:lnSpc>
              <a:spcBef>
                <a:spcPts val="0"/>
              </a:spcBef>
              <a:spcAft>
                <a:spcPts val="0"/>
              </a:spcAft>
              <a:buClr>
                <a:srgbClr val="FFFFFF"/>
              </a:buClr>
              <a:buSzPts val="1400"/>
              <a:buChar char="○"/>
              <a:defRPr sz="1400">
                <a:solidFill>
                  <a:srgbClr val="FFFFFF"/>
                </a:solidFill>
              </a:defRPr>
            </a:lvl2pPr>
            <a:lvl3pPr marL="1371600" lvl="2" indent="-317500" rtl="0">
              <a:lnSpc>
                <a:spcPct val="125000"/>
              </a:lnSpc>
              <a:spcBef>
                <a:spcPts val="0"/>
              </a:spcBef>
              <a:spcAft>
                <a:spcPts val="0"/>
              </a:spcAft>
              <a:buClr>
                <a:srgbClr val="FFFFFF"/>
              </a:buClr>
              <a:buSzPts val="1400"/>
              <a:buChar char="■"/>
              <a:defRPr sz="1400">
                <a:solidFill>
                  <a:srgbClr val="FFFFFF"/>
                </a:solidFill>
              </a:defRPr>
            </a:lvl3pPr>
            <a:lvl4pPr marL="1828800" lvl="3" indent="-317500" rtl="0">
              <a:lnSpc>
                <a:spcPct val="125000"/>
              </a:lnSpc>
              <a:spcBef>
                <a:spcPts val="0"/>
              </a:spcBef>
              <a:spcAft>
                <a:spcPts val="0"/>
              </a:spcAft>
              <a:buClr>
                <a:srgbClr val="FFFFFF"/>
              </a:buClr>
              <a:buSzPts val="1400"/>
              <a:buChar char="●"/>
              <a:defRPr sz="1400">
                <a:solidFill>
                  <a:srgbClr val="FFFFFF"/>
                </a:solidFill>
              </a:defRPr>
            </a:lvl4pPr>
            <a:lvl5pPr marL="2286000" lvl="4" indent="-317500" rtl="0">
              <a:lnSpc>
                <a:spcPct val="125000"/>
              </a:lnSpc>
              <a:spcBef>
                <a:spcPts val="0"/>
              </a:spcBef>
              <a:spcAft>
                <a:spcPts val="0"/>
              </a:spcAft>
              <a:buClr>
                <a:srgbClr val="FFFFFF"/>
              </a:buClr>
              <a:buSzPts val="1400"/>
              <a:buChar char="○"/>
              <a:defRPr sz="1400">
                <a:solidFill>
                  <a:srgbClr val="FFFFFF"/>
                </a:solidFill>
              </a:defRPr>
            </a:lvl5pPr>
            <a:lvl6pPr marL="2743200" lvl="5" indent="-317500" rtl="0">
              <a:lnSpc>
                <a:spcPct val="125000"/>
              </a:lnSpc>
              <a:spcBef>
                <a:spcPts val="0"/>
              </a:spcBef>
              <a:spcAft>
                <a:spcPts val="0"/>
              </a:spcAft>
              <a:buClr>
                <a:srgbClr val="FFFFFF"/>
              </a:buClr>
              <a:buSzPts val="1400"/>
              <a:buChar char="■"/>
              <a:defRPr sz="1400">
                <a:solidFill>
                  <a:srgbClr val="FFFFFF"/>
                </a:solidFill>
              </a:defRPr>
            </a:lvl6pPr>
            <a:lvl7pPr marL="3200400" lvl="6" indent="-317500" rtl="0">
              <a:lnSpc>
                <a:spcPct val="125000"/>
              </a:lnSpc>
              <a:spcBef>
                <a:spcPts val="0"/>
              </a:spcBef>
              <a:spcAft>
                <a:spcPts val="0"/>
              </a:spcAft>
              <a:buClr>
                <a:srgbClr val="FFFFFF"/>
              </a:buClr>
              <a:buSzPts val="1400"/>
              <a:buChar char="●"/>
              <a:defRPr sz="1400">
                <a:solidFill>
                  <a:srgbClr val="FFFFFF"/>
                </a:solidFill>
              </a:defRPr>
            </a:lvl7pPr>
            <a:lvl8pPr marL="3657600" lvl="7" indent="-317500" rtl="0">
              <a:lnSpc>
                <a:spcPct val="125000"/>
              </a:lnSpc>
              <a:spcBef>
                <a:spcPts val="0"/>
              </a:spcBef>
              <a:spcAft>
                <a:spcPts val="0"/>
              </a:spcAft>
              <a:buClr>
                <a:srgbClr val="FFFFFF"/>
              </a:buClr>
              <a:buSzPts val="1400"/>
              <a:buChar char="○"/>
              <a:defRPr sz="1400">
                <a:solidFill>
                  <a:srgbClr val="FFFFFF"/>
                </a:solidFill>
              </a:defRPr>
            </a:lvl8pPr>
            <a:lvl9pPr marL="4114800" lvl="8" indent="-317500" rtl="0">
              <a:lnSpc>
                <a:spcPct val="125000"/>
              </a:lnSpc>
              <a:spcBef>
                <a:spcPts val="0"/>
              </a:spcBef>
              <a:spcAft>
                <a:spcPts val="0"/>
              </a:spcAft>
              <a:buClr>
                <a:srgbClr val="FFFFFF"/>
              </a:buClr>
              <a:buSzPts val="1400"/>
              <a:buChar char="■"/>
              <a:defRPr sz="1400">
                <a:solidFill>
                  <a:srgbClr val="FFFFFF"/>
                </a:solidFill>
              </a:defRPr>
            </a:lvl9pPr>
          </a:lstStyle>
          <a:p>
            <a:endParaRPr/>
          </a:p>
        </p:txBody>
      </p:sp>
      <p:sp>
        <p:nvSpPr>
          <p:cNvPr id="53" name="Google Shape;53;p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3015">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 evergreen">
  <p:cSld name="TITLE_4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98"/>
        <p:cNvGrpSpPr/>
        <p:nvPr/>
      </p:nvGrpSpPr>
      <p:grpSpPr>
        <a:xfrm>
          <a:off x="0" y="0"/>
          <a:ext cx="0" cy="0"/>
          <a:chOff x="0" y="0"/>
          <a:chExt cx="0" cy="0"/>
        </a:xfrm>
      </p:grpSpPr>
      <p:sp>
        <p:nvSpPr>
          <p:cNvPr id="499" name="Google Shape;499;p81"/>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1"/>
          <p:cNvSpPr txBox="1">
            <a:spLocks noGrp="1"/>
          </p:cNvSpPr>
          <p:nvPr>
            <p:ph type="title"/>
          </p:nvPr>
        </p:nvSpPr>
        <p:spPr>
          <a:xfrm>
            <a:off x="5086075" y="1018436"/>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latin typeface="Merriweather"/>
                <a:ea typeface="Merriweather"/>
                <a:cs typeface="Merriweather"/>
                <a:sym typeface="Merriweather"/>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501" name="Google Shape;501;p81"/>
          <p:cNvSpPr txBox="1">
            <a:spLocks noGrp="1"/>
          </p:cNvSpPr>
          <p:nvPr>
            <p:ph type="subTitle" idx="1"/>
          </p:nvPr>
        </p:nvSpPr>
        <p:spPr>
          <a:xfrm>
            <a:off x="5086075" y="3390736"/>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pic>
        <p:nvPicPr>
          <p:cNvPr id="502" name="Google Shape;502;p8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1763" y="4430453"/>
            <a:ext cx="904387" cy="203200"/>
          </a:xfrm>
          <a:prstGeom prst="rect">
            <a:avLst/>
          </a:prstGeom>
          <a:noFill/>
          <a:ln>
            <a:noFill/>
          </a:ln>
        </p:spPr>
      </p:pic>
    </p:spTree>
  </p:cSld>
  <p:clrMapOvr>
    <a:masterClrMapping/>
  </p:clrMapOvr>
  <p:extLst>
    <p:ext uri="{DCECCB84-F9BA-43D5-87BE-67443E8EF086}">
      <p15:sldGuideLst xmlns:p15="http://schemas.microsoft.com/office/powerpoint/2012/main">
        <p15:guide id="1" pos="3204">
          <p15:clr>
            <a:srgbClr val="FA7B17"/>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 evergreen + customer">
  <p:cSld name="TITLE_4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03"/>
        <p:cNvGrpSpPr/>
        <p:nvPr/>
      </p:nvGrpSpPr>
      <p:grpSpPr>
        <a:xfrm>
          <a:off x="0" y="0"/>
          <a:ext cx="0" cy="0"/>
          <a:chOff x="0" y="0"/>
          <a:chExt cx="0" cy="0"/>
        </a:xfrm>
      </p:grpSpPr>
      <p:sp>
        <p:nvSpPr>
          <p:cNvPr id="504" name="Google Shape;504;p82"/>
          <p:cNvSpPr/>
          <p:nvPr/>
        </p:nvSpPr>
        <p:spPr>
          <a:xfrm>
            <a:off x="4574050" y="-36750"/>
            <a:ext cx="4647600" cy="5253600"/>
          </a:xfrm>
          <a:prstGeom prst="rect">
            <a:avLst/>
          </a:prstGeom>
          <a:solidFill>
            <a:srgbClr val="153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5" name="Google Shape;505;p8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1763" y="4430453"/>
            <a:ext cx="904387" cy="203200"/>
          </a:xfrm>
          <a:prstGeom prst="rect">
            <a:avLst/>
          </a:prstGeom>
          <a:noFill/>
          <a:ln>
            <a:noFill/>
          </a:ln>
        </p:spPr>
      </p:pic>
      <p:sp>
        <p:nvSpPr>
          <p:cNvPr id="506" name="Google Shape;506;p82"/>
          <p:cNvSpPr txBox="1"/>
          <p:nvPr/>
        </p:nvSpPr>
        <p:spPr>
          <a:xfrm>
            <a:off x="6128519" y="4285491"/>
            <a:ext cx="3939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lt1"/>
                </a:solidFill>
                <a:latin typeface="Nunito Sans Light"/>
                <a:ea typeface="Nunito Sans Light"/>
                <a:cs typeface="Nunito Sans Light"/>
                <a:sym typeface="Nunito Sans Light"/>
              </a:rPr>
              <a:t>+</a:t>
            </a:r>
            <a:endParaRPr sz="1500">
              <a:solidFill>
                <a:schemeClr val="lt1"/>
              </a:solidFill>
              <a:latin typeface="Nunito Sans Light"/>
              <a:ea typeface="Nunito Sans Light"/>
              <a:cs typeface="Nunito Sans Light"/>
              <a:sym typeface="Nunito Sans Light"/>
            </a:endParaRPr>
          </a:p>
        </p:txBody>
      </p:sp>
      <p:sp>
        <p:nvSpPr>
          <p:cNvPr id="507" name="Google Shape;507;p82"/>
          <p:cNvSpPr txBox="1">
            <a:spLocks noGrp="1"/>
          </p:cNvSpPr>
          <p:nvPr>
            <p:ph type="title"/>
          </p:nvPr>
        </p:nvSpPr>
        <p:spPr>
          <a:xfrm>
            <a:off x="5086075" y="1018436"/>
            <a:ext cx="3343800" cy="219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latin typeface="Merriweather"/>
                <a:ea typeface="Merriweather"/>
                <a:cs typeface="Merriweather"/>
                <a:sym typeface="Merriweather"/>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508" name="Google Shape;508;p82"/>
          <p:cNvSpPr txBox="1">
            <a:spLocks noGrp="1"/>
          </p:cNvSpPr>
          <p:nvPr>
            <p:ph type="subTitle" idx="1"/>
          </p:nvPr>
        </p:nvSpPr>
        <p:spPr>
          <a:xfrm>
            <a:off x="5086075" y="3390736"/>
            <a:ext cx="3184500" cy="492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500">
                <a:solidFill>
                  <a:srgbClr val="FFFFFF"/>
                </a:solidFill>
                <a:latin typeface="Nunito Sans"/>
                <a:ea typeface="Nunito Sans"/>
                <a:cs typeface="Nunito Sans"/>
                <a:sym typeface="Nunito Sans"/>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3204">
          <p15:clr>
            <a:srgbClr val="FA7B17"/>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 green + customer">
  <p:cSld name="TITLE_1_1_3_1_2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09"/>
        <p:cNvGrpSpPr/>
        <p:nvPr/>
      </p:nvGrpSpPr>
      <p:grpSpPr>
        <a:xfrm>
          <a:off x="0" y="0"/>
          <a:ext cx="0" cy="0"/>
          <a:chOff x="0" y="0"/>
          <a:chExt cx="0" cy="0"/>
        </a:xfrm>
      </p:grpSpPr>
      <p:sp>
        <p:nvSpPr>
          <p:cNvPr id="510" name="Google Shape;510;p83"/>
          <p:cNvSpPr txBox="1">
            <a:spLocks noGrp="1"/>
          </p:cNvSpPr>
          <p:nvPr>
            <p:ph type="title"/>
          </p:nvPr>
        </p:nvSpPr>
        <p:spPr>
          <a:xfrm>
            <a:off x="457202" y="1027210"/>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pic>
        <p:nvPicPr>
          <p:cNvPr id="511" name="Google Shape;511;p8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3425" y="3865606"/>
            <a:ext cx="904387" cy="203200"/>
          </a:xfrm>
          <a:prstGeom prst="rect">
            <a:avLst/>
          </a:prstGeom>
          <a:noFill/>
          <a:ln>
            <a:noFill/>
          </a:ln>
        </p:spPr>
      </p:pic>
      <p:sp>
        <p:nvSpPr>
          <p:cNvPr id="512" name="Google Shape;512;p83"/>
          <p:cNvSpPr txBox="1"/>
          <p:nvPr/>
        </p:nvSpPr>
        <p:spPr>
          <a:xfrm>
            <a:off x="1472852" y="3721490"/>
            <a:ext cx="3939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lt1"/>
                </a:solidFill>
                <a:latin typeface="Nunito Sans Light"/>
                <a:ea typeface="Nunito Sans Light"/>
                <a:cs typeface="Nunito Sans Light"/>
                <a:sym typeface="Nunito Sans Light"/>
              </a:rPr>
              <a:t>+</a:t>
            </a:r>
            <a:endParaRPr sz="1500">
              <a:solidFill>
                <a:schemeClr val="lt1"/>
              </a:solidFill>
              <a:latin typeface="Nunito Sans Light"/>
              <a:ea typeface="Nunito Sans Light"/>
              <a:cs typeface="Nunito Sans Light"/>
              <a:sym typeface="Nunito Sans Light"/>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 green">
  <p:cSld name="TITLE_1_1_3_1_2_1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13"/>
        <p:cNvGrpSpPr/>
        <p:nvPr/>
      </p:nvGrpSpPr>
      <p:grpSpPr>
        <a:xfrm>
          <a:off x="0" y="0"/>
          <a:ext cx="0" cy="0"/>
          <a:chOff x="0" y="0"/>
          <a:chExt cx="0" cy="0"/>
        </a:xfrm>
      </p:grpSpPr>
      <p:pic>
        <p:nvPicPr>
          <p:cNvPr id="514" name="Google Shape;514;p8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3425" y="3865606"/>
            <a:ext cx="904387" cy="203200"/>
          </a:xfrm>
          <a:prstGeom prst="rect">
            <a:avLst/>
          </a:prstGeom>
          <a:noFill/>
          <a:ln>
            <a:noFill/>
          </a:ln>
        </p:spPr>
      </p:pic>
      <p:sp>
        <p:nvSpPr>
          <p:cNvPr id="515" name="Google Shape;515;p84"/>
          <p:cNvSpPr txBox="1">
            <a:spLocks noGrp="1"/>
          </p:cNvSpPr>
          <p:nvPr>
            <p:ph type="title"/>
          </p:nvPr>
        </p:nvSpPr>
        <p:spPr>
          <a:xfrm>
            <a:off x="457202" y="1027210"/>
            <a:ext cx="4103400" cy="57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text 2">
  <p:cSld name="TITLE_1">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lvl1pPr lvl="0" rtl="0">
              <a:buNone/>
              <a:defRPr sz="700">
                <a:solidFill>
                  <a:srgbClr val="FFFFFF"/>
                </a:solidFill>
                <a:latin typeface="Nunito Sans"/>
                <a:ea typeface="Nunito Sans"/>
                <a:cs typeface="Nunito Sans"/>
                <a:sym typeface="Nunito Sans"/>
              </a:defRPr>
            </a:lvl1pPr>
            <a:lvl2pPr lvl="1" rtl="0">
              <a:buNone/>
              <a:defRPr sz="700">
                <a:solidFill>
                  <a:srgbClr val="FFFFFF"/>
                </a:solidFill>
                <a:latin typeface="Nunito Sans"/>
                <a:ea typeface="Nunito Sans"/>
                <a:cs typeface="Nunito Sans"/>
                <a:sym typeface="Nunito Sans"/>
              </a:defRPr>
            </a:lvl2pPr>
            <a:lvl3pPr lvl="2" rtl="0">
              <a:buNone/>
              <a:defRPr sz="700">
                <a:solidFill>
                  <a:srgbClr val="FFFFFF"/>
                </a:solidFill>
                <a:latin typeface="Nunito Sans"/>
                <a:ea typeface="Nunito Sans"/>
                <a:cs typeface="Nunito Sans"/>
                <a:sym typeface="Nunito Sans"/>
              </a:defRPr>
            </a:lvl3pPr>
            <a:lvl4pPr lvl="3" rtl="0">
              <a:buNone/>
              <a:defRPr sz="700">
                <a:solidFill>
                  <a:srgbClr val="FFFFFF"/>
                </a:solidFill>
                <a:latin typeface="Nunito Sans"/>
                <a:ea typeface="Nunito Sans"/>
                <a:cs typeface="Nunito Sans"/>
                <a:sym typeface="Nunito Sans"/>
              </a:defRPr>
            </a:lvl4pPr>
            <a:lvl5pPr lvl="4" rtl="0">
              <a:buNone/>
              <a:defRPr sz="700">
                <a:solidFill>
                  <a:srgbClr val="FFFFFF"/>
                </a:solidFill>
                <a:latin typeface="Nunito Sans"/>
                <a:ea typeface="Nunito Sans"/>
                <a:cs typeface="Nunito Sans"/>
                <a:sym typeface="Nunito Sans"/>
              </a:defRPr>
            </a:lvl5pPr>
            <a:lvl6pPr lvl="5" rtl="0">
              <a:buNone/>
              <a:defRPr sz="700">
                <a:solidFill>
                  <a:srgbClr val="FFFFFF"/>
                </a:solidFill>
                <a:latin typeface="Nunito Sans"/>
                <a:ea typeface="Nunito Sans"/>
                <a:cs typeface="Nunito Sans"/>
                <a:sym typeface="Nunito Sans"/>
              </a:defRPr>
            </a:lvl6pPr>
            <a:lvl7pPr lvl="6" rtl="0">
              <a:buNone/>
              <a:defRPr sz="700">
                <a:solidFill>
                  <a:srgbClr val="FFFFFF"/>
                </a:solidFill>
                <a:latin typeface="Nunito Sans"/>
                <a:ea typeface="Nunito Sans"/>
                <a:cs typeface="Nunito Sans"/>
                <a:sym typeface="Nunito Sans"/>
              </a:defRPr>
            </a:lvl7pPr>
            <a:lvl8pPr lvl="7" rtl="0">
              <a:buNone/>
              <a:defRPr sz="700">
                <a:solidFill>
                  <a:srgbClr val="FFFFFF"/>
                </a:solidFill>
                <a:latin typeface="Nunito Sans"/>
                <a:ea typeface="Nunito Sans"/>
                <a:cs typeface="Nunito Sans"/>
                <a:sym typeface="Nunito Sans"/>
              </a:defRPr>
            </a:lvl8pPr>
            <a:lvl9pPr lvl="8" rtl="0">
              <a:buNone/>
              <a:defRPr sz="700">
                <a:solidFill>
                  <a:srgbClr val="FFFFFF"/>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10"/>
          <p:cNvSpPr txBox="1">
            <a:spLocks noGrp="1"/>
          </p:cNvSpPr>
          <p:nvPr>
            <p:ph type="title"/>
          </p:nvPr>
        </p:nvSpPr>
        <p:spPr>
          <a:xfrm>
            <a:off x="459440"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Nunito Sans"/>
                <a:ea typeface="Nunito Sans"/>
                <a:cs typeface="Nunito Sans"/>
                <a:sym typeface="Nunito Sans"/>
              </a:defRPr>
            </a:lvl2pPr>
            <a:lvl3pPr lvl="2" rtl="0">
              <a:spcBef>
                <a:spcPts val="0"/>
              </a:spcBef>
              <a:spcAft>
                <a:spcPts val="0"/>
              </a:spcAft>
              <a:buNone/>
              <a:defRPr>
                <a:latin typeface="Nunito Sans"/>
                <a:ea typeface="Nunito Sans"/>
                <a:cs typeface="Nunito Sans"/>
                <a:sym typeface="Nunito Sans"/>
              </a:defRPr>
            </a:lvl3pPr>
            <a:lvl4pPr lvl="3" rtl="0">
              <a:spcBef>
                <a:spcPts val="0"/>
              </a:spcBef>
              <a:spcAft>
                <a:spcPts val="0"/>
              </a:spcAft>
              <a:buNone/>
              <a:defRPr>
                <a:latin typeface="Nunito Sans"/>
                <a:ea typeface="Nunito Sans"/>
                <a:cs typeface="Nunito Sans"/>
                <a:sym typeface="Nunito Sans"/>
              </a:defRPr>
            </a:lvl4pPr>
            <a:lvl5pPr lvl="4" rtl="0">
              <a:spcBef>
                <a:spcPts val="0"/>
              </a:spcBef>
              <a:spcAft>
                <a:spcPts val="0"/>
              </a:spcAft>
              <a:buNone/>
              <a:defRPr>
                <a:latin typeface="Nunito Sans"/>
                <a:ea typeface="Nunito Sans"/>
                <a:cs typeface="Nunito Sans"/>
                <a:sym typeface="Nunito Sans"/>
              </a:defRPr>
            </a:lvl5pPr>
            <a:lvl6pPr lvl="5" rtl="0">
              <a:spcBef>
                <a:spcPts val="0"/>
              </a:spcBef>
              <a:spcAft>
                <a:spcPts val="0"/>
              </a:spcAft>
              <a:buNone/>
              <a:defRPr>
                <a:latin typeface="Nunito Sans"/>
                <a:ea typeface="Nunito Sans"/>
                <a:cs typeface="Nunito Sans"/>
                <a:sym typeface="Nunito Sans"/>
              </a:defRPr>
            </a:lvl6pPr>
            <a:lvl7pPr lvl="6" rtl="0">
              <a:spcBef>
                <a:spcPts val="0"/>
              </a:spcBef>
              <a:spcAft>
                <a:spcPts val="0"/>
              </a:spcAft>
              <a:buNone/>
              <a:defRPr>
                <a:latin typeface="Nunito Sans"/>
                <a:ea typeface="Nunito Sans"/>
                <a:cs typeface="Nunito Sans"/>
                <a:sym typeface="Nunito Sans"/>
              </a:defRPr>
            </a:lvl7pPr>
            <a:lvl8pPr lvl="7" rtl="0">
              <a:spcBef>
                <a:spcPts val="0"/>
              </a:spcBef>
              <a:spcAft>
                <a:spcPts val="0"/>
              </a:spcAft>
              <a:buNone/>
              <a:defRPr>
                <a:latin typeface="Nunito Sans"/>
                <a:ea typeface="Nunito Sans"/>
                <a:cs typeface="Nunito Sans"/>
                <a:sym typeface="Nunito Sans"/>
              </a:defRPr>
            </a:lvl8pPr>
            <a:lvl9pPr lvl="8" rtl="0">
              <a:spcBef>
                <a:spcPts val="0"/>
              </a:spcBef>
              <a:spcAft>
                <a:spcPts val="0"/>
              </a:spcAft>
              <a:buNone/>
              <a:defRPr>
                <a:latin typeface="Nunito Sans"/>
                <a:ea typeface="Nunito Sans"/>
                <a:cs typeface="Nunito Sans"/>
                <a:sym typeface="Nunito Sans"/>
              </a:defRPr>
            </a:lvl9pPr>
          </a:lstStyle>
          <a:p>
            <a:endParaRPr/>
          </a:p>
        </p:txBody>
      </p:sp>
      <p:sp>
        <p:nvSpPr>
          <p:cNvPr id="58" name="Google Shape;58;p10"/>
          <p:cNvSpPr txBox="1">
            <a:spLocks noGrp="1"/>
          </p:cNvSpPr>
          <p:nvPr>
            <p:ph type="subTitle" idx="1"/>
          </p:nvPr>
        </p:nvSpPr>
        <p:spPr>
          <a:xfrm>
            <a:off x="453150" y="445025"/>
            <a:ext cx="3661800" cy="2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9" name="Google Shape;59;p10"/>
          <p:cNvSpPr txBox="1">
            <a:spLocks noGrp="1"/>
          </p:cNvSpPr>
          <p:nvPr>
            <p:ph type="body" idx="2"/>
          </p:nvPr>
        </p:nvSpPr>
        <p:spPr>
          <a:xfrm>
            <a:off x="461190"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SzPts val="1100"/>
              <a:buChar char="●"/>
              <a:defRPr/>
            </a:lvl1pPr>
            <a:lvl2pPr marL="914400" lvl="1" indent="-298450" rtl="0">
              <a:lnSpc>
                <a:spcPct val="125000"/>
              </a:lnSpc>
              <a:spcBef>
                <a:spcPts val="0"/>
              </a:spcBef>
              <a:spcAft>
                <a:spcPts val="0"/>
              </a:spcAft>
              <a:buSzPts val="1100"/>
              <a:buChar char="○"/>
              <a:defRPr/>
            </a:lvl2pPr>
            <a:lvl3pPr marL="1371600" lvl="2" indent="-298450" rtl="0">
              <a:lnSpc>
                <a:spcPct val="125000"/>
              </a:lnSpc>
              <a:spcBef>
                <a:spcPts val="0"/>
              </a:spcBef>
              <a:spcAft>
                <a:spcPts val="0"/>
              </a:spcAft>
              <a:buSzPts val="1100"/>
              <a:buChar char="■"/>
              <a:defRPr/>
            </a:lvl3pPr>
            <a:lvl4pPr marL="1828800" lvl="3" indent="-298450" rtl="0">
              <a:lnSpc>
                <a:spcPct val="125000"/>
              </a:lnSpc>
              <a:spcBef>
                <a:spcPts val="0"/>
              </a:spcBef>
              <a:spcAft>
                <a:spcPts val="0"/>
              </a:spcAft>
              <a:buSzPts val="1100"/>
              <a:buChar char="●"/>
              <a:defRPr/>
            </a:lvl4pPr>
            <a:lvl5pPr marL="2286000" lvl="4" indent="-298450" rtl="0">
              <a:lnSpc>
                <a:spcPct val="125000"/>
              </a:lnSpc>
              <a:spcBef>
                <a:spcPts val="0"/>
              </a:spcBef>
              <a:spcAft>
                <a:spcPts val="0"/>
              </a:spcAft>
              <a:buSzPts val="1100"/>
              <a:buChar char="○"/>
              <a:defRPr/>
            </a:lvl5pPr>
            <a:lvl6pPr marL="2743200" lvl="5" indent="-298450" rtl="0">
              <a:lnSpc>
                <a:spcPct val="125000"/>
              </a:lnSpc>
              <a:spcBef>
                <a:spcPts val="0"/>
              </a:spcBef>
              <a:spcAft>
                <a:spcPts val="0"/>
              </a:spcAft>
              <a:buSzPts val="1100"/>
              <a:buChar char="■"/>
              <a:defRPr/>
            </a:lvl6pPr>
            <a:lvl7pPr marL="3200400" lvl="6" indent="-298450" rtl="0">
              <a:lnSpc>
                <a:spcPct val="125000"/>
              </a:lnSpc>
              <a:spcBef>
                <a:spcPts val="0"/>
              </a:spcBef>
              <a:spcAft>
                <a:spcPts val="0"/>
              </a:spcAft>
              <a:buSzPts val="1100"/>
              <a:buChar char="●"/>
              <a:defRPr/>
            </a:lvl7pPr>
            <a:lvl8pPr marL="3657600" lvl="7" indent="-298450" rtl="0">
              <a:lnSpc>
                <a:spcPct val="125000"/>
              </a:lnSpc>
              <a:spcBef>
                <a:spcPts val="0"/>
              </a:spcBef>
              <a:spcAft>
                <a:spcPts val="0"/>
              </a:spcAft>
              <a:buSzPts val="1100"/>
              <a:buChar char="○"/>
              <a:defRPr/>
            </a:lvl8pPr>
            <a:lvl9pPr marL="4114800" lvl="8" indent="-298450" rtl="0">
              <a:lnSpc>
                <a:spcPct val="125000"/>
              </a:lnSpc>
              <a:spcBef>
                <a:spcPts val="0"/>
              </a:spcBef>
              <a:spcAft>
                <a:spcPts val="0"/>
              </a:spcAft>
              <a:buSzPts val="1100"/>
              <a:buChar char="■"/>
              <a:defRPr/>
            </a:lvl9pPr>
          </a:lstStyle>
          <a:p>
            <a:endParaRPr/>
          </a:p>
        </p:txBody>
      </p:sp>
      <p:sp>
        <p:nvSpPr>
          <p:cNvPr id="60" name="Google Shape;60;p10"/>
          <p:cNvSpPr txBox="1">
            <a:spLocks noGrp="1"/>
          </p:cNvSpPr>
          <p:nvPr>
            <p:ph type="title" idx="3"/>
          </p:nvPr>
        </p:nvSpPr>
        <p:spPr>
          <a:xfrm>
            <a:off x="5028625" y="1021651"/>
            <a:ext cx="3552900" cy="443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latin typeface="Nunito Sans"/>
                <a:ea typeface="Nunito Sans"/>
                <a:cs typeface="Nunito Sans"/>
                <a:sym typeface="Nunito Sans"/>
              </a:defRPr>
            </a:lvl2pPr>
            <a:lvl3pPr lvl="2" rtl="0">
              <a:spcBef>
                <a:spcPts val="0"/>
              </a:spcBef>
              <a:spcAft>
                <a:spcPts val="0"/>
              </a:spcAft>
              <a:buNone/>
              <a:defRPr>
                <a:solidFill>
                  <a:srgbClr val="FFFFFF"/>
                </a:solidFill>
                <a:latin typeface="Nunito Sans"/>
                <a:ea typeface="Nunito Sans"/>
                <a:cs typeface="Nunito Sans"/>
                <a:sym typeface="Nunito Sans"/>
              </a:defRPr>
            </a:lvl3pPr>
            <a:lvl4pPr lvl="3" rtl="0">
              <a:spcBef>
                <a:spcPts val="0"/>
              </a:spcBef>
              <a:spcAft>
                <a:spcPts val="0"/>
              </a:spcAft>
              <a:buNone/>
              <a:defRPr>
                <a:solidFill>
                  <a:srgbClr val="FFFFFF"/>
                </a:solidFill>
                <a:latin typeface="Nunito Sans"/>
                <a:ea typeface="Nunito Sans"/>
                <a:cs typeface="Nunito Sans"/>
                <a:sym typeface="Nunito Sans"/>
              </a:defRPr>
            </a:lvl4pPr>
            <a:lvl5pPr lvl="4" rtl="0">
              <a:spcBef>
                <a:spcPts val="0"/>
              </a:spcBef>
              <a:spcAft>
                <a:spcPts val="0"/>
              </a:spcAft>
              <a:buNone/>
              <a:defRPr>
                <a:solidFill>
                  <a:srgbClr val="FFFFFF"/>
                </a:solidFill>
                <a:latin typeface="Nunito Sans"/>
                <a:ea typeface="Nunito Sans"/>
                <a:cs typeface="Nunito Sans"/>
                <a:sym typeface="Nunito Sans"/>
              </a:defRPr>
            </a:lvl5pPr>
            <a:lvl6pPr lvl="5" rtl="0">
              <a:spcBef>
                <a:spcPts val="0"/>
              </a:spcBef>
              <a:spcAft>
                <a:spcPts val="0"/>
              </a:spcAft>
              <a:buNone/>
              <a:defRPr>
                <a:solidFill>
                  <a:srgbClr val="FFFFFF"/>
                </a:solidFill>
                <a:latin typeface="Nunito Sans"/>
                <a:ea typeface="Nunito Sans"/>
                <a:cs typeface="Nunito Sans"/>
                <a:sym typeface="Nunito Sans"/>
              </a:defRPr>
            </a:lvl6pPr>
            <a:lvl7pPr lvl="6" rtl="0">
              <a:spcBef>
                <a:spcPts val="0"/>
              </a:spcBef>
              <a:spcAft>
                <a:spcPts val="0"/>
              </a:spcAft>
              <a:buNone/>
              <a:defRPr>
                <a:solidFill>
                  <a:srgbClr val="FFFFFF"/>
                </a:solidFill>
                <a:latin typeface="Nunito Sans"/>
                <a:ea typeface="Nunito Sans"/>
                <a:cs typeface="Nunito Sans"/>
                <a:sym typeface="Nunito Sans"/>
              </a:defRPr>
            </a:lvl7pPr>
            <a:lvl8pPr lvl="7" rtl="0">
              <a:spcBef>
                <a:spcPts val="0"/>
              </a:spcBef>
              <a:spcAft>
                <a:spcPts val="0"/>
              </a:spcAft>
              <a:buNone/>
              <a:defRPr>
                <a:solidFill>
                  <a:srgbClr val="FFFFFF"/>
                </a:solidFill>
                <a:latin typeface="Nunito Sans"/>
                <a:ea typeface="Nunito Sans"/>
                <a:cs typeface="Nunito Sans"/>
                <a:sym typeface="Nunito Sans"/>
              </a:defRPr>
            </a:lvl8pPr>
            <a:lvl9pPr lvl="8" rtl="0">
              <a:spcBef>
                <a:spcPts val="0"/>
              </a:spcBef>
              <a:spcAft>
                <a:spcPts val="0"/>
              </a:spcAft>
              <a:buNone/>
              <a:defRPr>
                <a:solidFill>
                  <a:srgbClr val="FFFFFF"/>
                </a:solidFill>
                <a:latin typeface="Nunito Sans"/>
                <a:ea typeface="Nunito Sans"/>
                <a:cs typeface="Nunito Sans"/>
                <a:sym typeface="Nunito Sans"/>
              </a:defRPr>
            </a:lvl9pPr>
          </a:lstStyle>
          <a:p>
            <a:endParaRPr/>
          </a:p>
        </p:txBody>
      </p:sp>
      <p:sp>
        <p:nvSpPr>
          <p:cNvPr id="61" name="Google Shape;61;p10"/>
          <p:cNvSpPr txBox="1">
            <a:spLocks noGrp="1"/>
          </p:cNvSpPr>
          <p:nvPr>
            <p:ph type="body" idx="4"/>
          </p:nvPr>
        </p:nvSpPr>
        <p:spPr>
          <a:xfrm>
            <a:off x="5030375" y="1599300"/>
            <a:ext cx="3629100" cy="2958600"/>
          </a:xfrm>
          <a:prstGeom prst="rect">
            <a:avLst/>
          </a:prstGeom>
        </p:spPr>
        <p:txBody>
          <a:bodyPr spcFirstLastPara="1" wrap="square" lIns="91425" tIns="91425" rIns="91425" bIns="91425" anchor="t" anchorCtr="0">
            <a:noAutofit/>
          </a:bodyPr>
          <a:lstStyle>
            <a:lvl1pPr marL="457200" lvl="0" indent="-298450" rtl="0">
              <a:lnSpc>
                <a:spcPct val="125000"/>
              </a:lnSpc>
              <a:spcBef>
                <a:spcPts val="0"/>
              </a:spcBef>
              <a:spcAft>
                <a:spcPts val="0"/>
              </a:spcAft>
              <a:buClr>
                <a:srgbClr val="FFFFFF"/>
              </a:buClr>
              <a:buSzPts val="1100"/>
              <a:buChar char="●"/>
              <a:defRPr>
                <a:solidFill>
                  <a:srgbClr val="FFFFFF"/>
                </a:solidFill>
              </a:defRPr>
            </a:lvl1pPr>
            <a:lvl2pPr marL="914400" lvl="1" indent="-298450" rtl="0">
              <a:lnSpc>
                <a:spcPct val="125000"/>
              </a:lnSpc>
              <a:spcBef>
                <a:spcPts val="0"/>
              </a:spcBef>
              <a:spcAft>
                <a:spcPts val="0"/>
              </a:spcAft>
              <a:buClr>
                <a:srgbClr val="FFFFFF"/>
              </a:buClr>
              <a:buSzPts val="1100"/>
              <a:buChar char="○"/>
              <a:defRPr>
                <a:solidFill>
                  <a:srgbClr val="FFFFFF"/>
                </a:solidFill>
              </a:defRPr>
            </a:lvl2pPr>
            <a:lvl3pPr marL="1371600" lvl="2" indent="-298450" rtl="0">
              <a:lnSpc>
                <a:spcPct val="125000"/>
              </a:lnSpc>
              <a:spcBef>
                <a:spcPts val="0"/>
              </a:spcBef>
              <a:spcAft>
                <a:spcPts val="0"/>
              </a:spcAft>
              <a:buClr>
                <a:srgbClr val="FFFFFF"/>
              </a:buClr>
              <a:buSzPts val="1100"/>
              <a:buChar char="■"/>
              <a:defRPr>
                <a:solidFill>
                  <a:srgbClr val="FFFFFF"/>
                </a:solidFill>
              </a:defRPr>
            </a:lvl3pPr>
            <a:lvl4pPr marL="1828800" lvl="3" indent="-298450" rtl="0">
              <a:lnSpc>
                <a:spcPct val="125000"/>
              </a:lnSpc>
              <a:spcBef>
                <a:spcPts val="0"/>
              </a:spcBef>
              <a:spcAft>
                <a:spcPts val="0"/>
              </a:spcAft>
              <a:buClr>
                <a:srgbClr val="FFFFFF"/>
              </a:buClr>
              <a:buSzPts val="1100"/>
              <a:buChar char="●"/>
              <a:defRPr>
                <a:solidFill>
                  <a:srgbClr val="FFFFFF"/>
                </a:solidFill>
              </a:defRPr>
            </a:lvl4pPr>
            <a:lvl5pPr marL="2286000" lvl="4" indent="-298450" rtl="0">
              <a:lnSpc>
                <a:spcPct val="125000"/>
              </a:lnSpc>
              <a:spcBef>
                <a:spcPts val="0"/>
              </a:spcBef>
              <a:spcAft>
                <a:spcPts val="0"/>
              </a:spcAft>
              <a:buClr>
                <a:srgbClr val="FFFFFF"/>
              </a:buClr>
              <a:buSzPts val="1100"/>
              <a:buChar char="○"/>
              <a:defRPr>
                <a:solidFill>
                  <a:srgbClr val="FFFFFF"/>
                </a:solidFill>
              </a:defRPr>
            </a:lvl5pPr>
            <a:lvl6pPr marL="2743200" lvl="5" indent="-298450" rtl="0">
              <a:lnSpc>
                <a:spcPct val="125000"/>
              </a:lnSpc>
              <a:spcBef>
                <a:spcPts val="0"/>
              </a:spcBef>
              <a:spcAft>
                <a:spcPts val="0"/>
              </a:spcAft>
              <a:buClr>
                <a:srgbClr val="FFFFFF"/>
              </a:buClr>
              <a:buSzPts val="1100"/>
              <a:buChar char="■"/>
              <a:defRPr>
                <a:solidFill>
                  <a:srgbClr val="FFFFFF"/>
                </a:solidFill>
              </a:defRPr>
            </a:lvl6pPr>
            <a:lvl7pPr marL="3200400" lvl="6" indent="-298450" rtl="0">
              <a:lnSpc>
                <a:spcPct val="125000"/>
              </a:lnSpc>
              <a:spcBef>
                <a:spcPts val="0"/>
              </a:spcBef>
              <a:spcAft>
                <a:spcPts val="0"/>
              </a:spcAft>
              <a:buClr>
                <a:srgbClr val="FFFFFF"/>
              </a:buClr>
              <a:buSzPts val="1100"/>
              <a:buChar char="●"/>
              <a:defRPr>
                <a:solidFill>
                  <a:srgbClr val="FFFFFF"/>
                </a:solidFill>
              </a:defRPr>
            </a:lvl7pPr>
            <a:lvl8pPr marL="3657600" lvl="7" indent="-298450" rtl="0">
              <a:lnSpc>
                <a:spcPct val="125000"/>
              </a:lnSpc>
              <a:spcBef>
                <a:spcPts val="0"/>
              </a:spcBef>
              <a:spcAft>
                <a:spcPts val="0"/>
              </a:spcAft>
              <a:buClr>
                <a:srgbClr val="FFFFFF"/>
              </a:buClr>
              <a:buSzPts val="1100"/>
              <a:buChar char="○"/>
              <a:defRPr>
                <a:solidFill>
                  <a:srgbClr val="FFFFFF"/>
                </a:solidFill>
              </a:defRPr>
            </a:lvl8pPr>
            <a:lvl9pPr marL="4114800" lvl="8" indent="-298450" rtl="0">
              <a:lnSpc>
                <a:spcPct val="125000"/>
              </a:lnSpc>
              <a:spcBef>
                <a:spcPts val="0"/>
              </a:spcBef>
              <a:spcAft>
                <a:spcPts val="0"/>
              </a:spcAft>
              <a:buClr>
                <a:srgbClr val="FFFFFF"/>
              </a:buClr>
              <a:buSzPts val="1100"/>
              <a:buChar char="■"/>
              <a:defRPr>
                <a:solidFill>
                  <a:srgbClr val="FFFFFF"/>
                </a:solidFill>
              </a:defRPr>
            </a:lvl9pPr>
          </a:lstStyle>
          <a:p>
            <a:endParaRPr/>
          </a:p>
        </p:txBody>
      </p:sp>
      <p:pic>
        <p:nvPicPr>
          <p:cNvPr id="62" name="Google Shape;62;p1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64253" y="4812378"/>
            <a:ext cx="423709" cy="9520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A7B17"/>
          </p15:clr>
        </p15:guide>
        <p15:guide id="2" pos="3168">
          <p15:clr>
            <a:srgbClr val="FA7B17"/>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45025"/>
            <a:ext cx="8375100" cy="39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5372C"/>
              </a:buClr>
              <a:buSzPts val="1800"/>
              <a:buFont typeface="Merriweather"/>
              <a:buNone/>
              <a:defRPr sz="1800">
                <a:solidFill>
                  <a:srgbClr val="15372C"/>
                </a:solidFill>
                <a:latin typeface="Merriweather"/>
                <a:ea typeface="Merriweather"/>
                <a:cs typeface="Merriweather"/>
                <a:sym typeface="Merriweather"/>
              </a:defRPr>
            </a:lvl1pPr>
            <a:lvl2pPr lvl="1">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2pPr>
            <a:lvl3pPr lvl="2">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3pPr>
            <a:lvl4pPr lvl="3">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4pPr>
            <a:lvl5pPr lvl="4">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5pPr>
            <a:lvl6pPr lvl="5">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6pPr>
            <a:lvl7pPr lvl="6">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7pPr>
            <a:lvl8pPr lvl="7">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8pPr>
            <a:lvl9pPr lvl="8">
              <a:spcBef>
                <a:spcPts val="0"/>
              </a:spcBef>
              <a:spcAft>
                <a:spcPts val="0"/>
              </a:spcAft>
              <a:buClr>
                <a:srgbClr val="15372C"/>
              </a:buClr>
              <a:buSzPts val="2400"/>
              <a:buFont typeface="Merriweather"/>
              <a:buNone/>
              <a:defRPr sz="2400">
                <a:solidFill>
                  <a:srgbClr val="15372C"/>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023039"/>
            <a:ext cx="4116600" cy="3416400"/>
          </a:xfrm>
          <a:prstGeom prst="rect">
            <a:avLst/>
          </a:prstGeom>
          <a:noFill/>
          <a:ln>
            <a:noFill/>
          </a:ln>
        </p:spPr>
        <p:txBody>
          <a:bodyPr spcFirstLastPara="1" wrap="square" lIns="91425" tIns="91425" rIns="91425" bIns="91425" anchor="t" anchorCtr="0">
            <a:noAutofit/>
          </a:bodyPr>
          <a:lstStyle>
            <a:lvl1pPr marL="457200" lvl="0"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1pPr>
            <a:lvl2pPr marL="914400" lvl="1"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2pPr>
            <a:lvl3pPr marL="1371600" lvl="2"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3pPr>
            <a:lvl4pPr marL="1828800" lvl="3"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4pPr>
            <a:lvl5pPr marL="2286000" lvl="4"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5pPr>
            <a:lvl6pPr marL="2743200" lvl="5"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6pPr>
            <a:lvl7pPr marL="3200400" lvl="6"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7pPr>
            <a:lvl8pPr marL="3657600" lvl="7"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8pPr>
            <a:lvl9pPr marL="4114800" lvl="8" indent="-298450">
              <a:lnSpc>
                <a:spcPct val="150000"/>
              </a:lnSpc>
              <a:spcBef>
                <a:spcPts val="0"/>
              </a:spcBef>
              <a:spcAft>
                <a:spcPts val="0"/>
              </a:spcAft>
              <a:buClr>
                <a:srgbClr val="15372C"/>
              </a:buClr>
              <a:buSzPts val="1100"/>
              <a:buFont typeface="Nunito Sans"/>
              <a:buChar char="■"/>
              <a:defRPr sz="1100">
                <a:solidFill>
                  <a:srgbClr val="15372C"/>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0">
          <p15:clr>
            <a:srgbClr val="EA4335"/>
          </p15:clr>
        </p15:guide>
        <p15:guide id="3" orient="horz" pos="64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27.xml"/><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support.greenhouse.io/hc/en-us" TargetMode="External"/><Relationship Id="rId7" Type="http://schemas.openxmlformats.org/officeDocument/2006/relationships/hyperlink" Target="https://support.greenhouse.io/hc/en-us/articles/206384866-Add-Hiring-Manager-Review-Stage-To-Interview-Plan" TargetMode="External"/><Relationship Id="rId2" Type="http://schemas.openxmlformats.org/officeDocument/2006/relationships/notesSlide" Target="../notesSlides/notesSlide45.xml"/><Relationship Id="rId1" Type="http://schemas.openxmlformats.org/officeDocument/2006/relationships/slideLayout" Target="../slideLayouts/slideLayout41.xml"/><Relationship Id="rId6" Type="http://schemas.openxmlformats.org/officeDocument/2006/relationships/hyperlink" Target="https://support.greenhouse.io/hc/en-us/articles/200668380-Create-a-New-Job" TargetMode="External"/><Relationship Id="rId5" Type="http://schemas.openxmlformats.org/officeDocument/2006/relationships/hyperlink" Target="https://support.greenhouse.io/hc/en-us/articles/115002226806-Post-to-Social-Media-Account-from-Greenhouse-Recruiting" TargetMode="External"/><Relationship Id="rId4" Type="http://schemas.openxmlformats.org/officeDocument/2006/relationships/hyperlink" Target="https://support.greenhouse.io/hc/en-us/articles/201982560-Submit-Referra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521" name="Google Shape;521;p85"/>
          <p:cNvSpPr txBox="1"/>
          <p:nvPr/>
        </p:nvSpPr>
        <p:spPr>
          <a:xfrm>
            <a:off x="457200" y="445025"/>
            <a:ext cx="4115100" cy="5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Merriweather"/>
                <a:ea typeface="Merriweather"/>
                <a:cs typeface="Merriweather"/>
                <a:sym typeface="Merriweather"/>
              </a:rPr>
              <a:t>Instructions</a:t>
            </a:r>
            <a:endParaRPr sz="3600">
              <a:latin typeface="Merriweather"/>
              <a:ea typeface="Merriweather"/>
              <a:cs typeface="Merriweather"/>
              <a:sym typeface="Merriweather"/>
            </a:endParaRPr>
          </a:p>
        </p:txBody>
      </p:sp>
      <p:sp>
        <p:nvSpPr>
          <p:cNvPr id="522" name="Google Shape;522;p85"/>
          <p:cNvSpPr txBox="1"/>
          <p:nvPr/>
        </p:nvSpPr>
        <p:spPr>
          <a:xfrm>
            <a:off x="1140150" y="1563750"/>
            <a:ext cx="6863700" cy="243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latin typeface="Nunito Sans"/>
                <a:ea typeface="Nunito Sans"/>
                <a:cs typeface="Nunito Sans"/>
                <a:sym typeface="Nunito Sans"/>
              </a:rPr>
              <a:t>This deck is intended to help you deliver training for </a:t>
            </a:r>
            <a:r>
              <a:rPr lang="en" sz="1900" b="1">
                <a:latin typeface="Nunito Sans"/>
                <a:ea typeface="Nunito Sans"/>
                <a:cs typeface="Nunito Sans"/>
                <a:sym typeface="Nunito Sans"/>
              </a:rPr>
              <a:t>Job Admins</a:t>
            </a:r>
            <a:r>
              <a:rPr lang="en" sz="1900">
                <a:latin typeface="Nunito Sans"/>
                <a:ea typeface="Nunito Sans"/>
                <a:cs typeface="Nunito Sans"/>
                <a:sym typeface="Nunito Sans"/>
              </a:rPr>
              <a:t> in your organization. </a:t>
            </a:r>
            <a:endParaRPr sz="1900">
              <a:latin typeface="Nunito Sans"/>
              <a:ea typeface="Nunito Sans"/>
              <a:cs typeface="Nunito Sans"/>
              <a:sym typeface="Nunito Sans"/>
            </a:endParaRPr>
          </a:p>
          <a:p>
            <a:pPr marL="0" lvl="0" indent="0" algn="l" rtl="0">
              <a:lnSpc>
                <a:spcPct val="115000"/>
              </a:lnSpc>
              <a:spcBef>
                <a:spcPts val="0"/>
              </a:spcBef>
              <a:spcAft>
                <a:spcPts val="0"/>
              </a:spcAft>
              <a:buNone/>
            </a:pPr>
            <a:endParaRPr sz="1900">
              <a:latin typeface="Nunito Sans"/>
              <a:ea typeface="Nunito Sans"/>
              <a:cs typeface="Nunito Sans"/>
              <a:sym typeface="Nunito Sans"/>
            </a:endParaRPr>
          </a:p>
          <a:p>
            <a:pPr marL="0" lvl="0" indent="0" algn="l" rtl="0">
              <a:lnSpc>
                <a:spcPct val="115000"/>
              </a:lnSpc>
              <a:spcBef>
                <a:spcPts val="0"/>
              </a:spcBef>
              <a:spcAft>
                <a:spcPts val="0"/>
              </a:spcAft>
              <a:buNone/>
            </a:pPr>
            <a:r>
              <a:rPr lang="en" sz="1900">
                <a:latin typeface="Nunito Sans"/>
                <a:ea typeface="Nunito Sans"/>
                <a:cs typeface="Nunito Sans"/>
                <a:sym typeface="Nunito Sans"/>
              </a:rPr>
              <a:t>Job Admins are users who have an active role in the hiring process through the coordination of interview scheduling, the management of application review and through conducting interviews and submitting feedback on candidates.</a:t>
            </a:r>
            <a:endParaRPr sz="1900">
              <a:latin typeface="Nunito Sans"/>
              <a:ea typeface="Nunito Sans"/>
              <a:cs typeface="Nunito Sans"/>
              <a:sym typeface="Nunito Sans"/>
            </a:endParaRPr>
          </a:p>
          <a:p>
            <a:pPr marL="0" lvl="0" indent="0" algn="l" rtl="0">
              <a:spcBef>
                <a:spcPts val="0"/>
              </a:spcBef>
              <a:spcAft>
                <a:spcPts val="0"/>
              </a:spcAft>
              <a:buNone/>
            </a:pPr>
            <a:endParaRPr>
              <a:latin typeface="Nunito Sans"/>
              <a:ea typeface="Nunito Sans"/>
              <a:cs typeface="Nunito Sans"/>
              <a:sym typeface="Nunito Sans"/>
            </a:endParaRPr>
          </a:p>
        </p:txBody>
      </p:sp>
      <p:cxnSp>
        <p:nvCxnSpPr>
          <p:cNvPr id="523" name="Google Shape;523;p85"/>
          <p:cNvCxnSpPr/>
          <p:nvPr/>
        </p:nvCxnSpPr>
        <p:spPr>
          <a:xfrm>
            <a:off x="549675" y="1186175"/>
            <a:ext cx="8608500" cy="0"/>
          </a:xfrm>
          <a:prstGeom prst="straightConnector1">
            <a:avLst/>
          </a:prstGeom>
          <a:noFill/>
          <a:ln w="9525" cap="flat" cmpd="sng">
            <a:solidFill>
              <a:srgbClr val="335247"/>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587" name="Google Shape;587;p94"/>
          <p:cNvSpPr txBox="1"/>
          <p:nvPr/>
        </p:nvSpPr>
        <p:spPr>
          <a:xfrm>
            <a:off x="4883625" y="1531313"/>
            <a:ext cx="4269900" cy="93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lt1"/>
                </a:solidFill>
                <a:latin typeface="Merriweather"/>
                <a:ea typeface="Merriweather"/>
                <a:cs typeface="Merriweather"/>
                <a:sym typeface="Merriweather"/>
              </a:rPr>
              <a:t>The Basics</a:t>
            </a:r>
            <a:endParaRPr sz="3300">
              <a:solidFill>
                <a:schemeClr val="lt1"/>
              </a:solidFill>
              <a:latin typeface="Merriweather"/>
              <a:ea typeface="Merriweather"/>
              <a:cs typeface="Merriweather"/>
              <a:sym typeface="Merriweather"/>
            </a:endParaRPr>
          </a:p>
        </p:txBody>
      </p:sp>
      <p:sp>
        <p:nvSpPr>
          <p:cNvPr id="588" name="Google Shape;588;p94"/>
          <p:cNvSpPr txBox="1"/>
          <p:nvPr/>
        </p:nvSpPr>
        <p:spPr>
          <a:xfrm>
            <a:off x="5030375" y="2105288"/>
            <a:ext cx="3671100" cy="13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lt1"/>
                </a:solidFill>
                <a:latin typeface="Nunito Sans"/>
                <a:ea typeface="Nunito Sans"/>
                <a:cs typeface="Nunito Sans"/>
                <a:sym typeface="Nunito Sans"/>
              </a:rPr>
              <a:t>Task management, referrals, and posting jobs on social media</a:t>
            </a:r>
            <a:r>
              <a:rPr lang="en" sz="2500">
                <a:solidFill>
                  <a:schemeClr val="lt1"/>
                </a:solidFill>
                <a:latin typeface="Nunito Sans"/>
                <a:ea typeface="Nunito Sans"/>
                <a:cs typeface="Nunito Sans"/>
                <a:sym typeface="Nunito Sans"/>
              </a:rPr>
              <a:t> </a:t>
            </a:r>
            <a:endParaRPr sz="2500">
              <a:solidFill>
                <a:schemeClr val="lt1"/>
              </a:solidFill>
              <a:latin typeface="Nunito Sans"/>
              <a:ea typeface="Nunito Sans"/>
              <a:cs typeface="Nunito Sans"/>
              <a:sym typeface="Nuni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9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50000" y="253274"/>
            <a:ext cx="5710800" cy="2470800"/>
          </a:xfrm>
          <a:prstGeom prst="roundRect">
            <a:avLst>
              <a:gd name="adj" fmla="val 5368"/>
            </a:avLst>
          </a:prstGeom>
          <a:noFill/>
          <a:ln>
            <a:noFill/>
          </a:ln>
          <a:effectLst>
            <a:outerShdw blurRad="57150" dist="19050" dir="5400000" algn="bl" rotWithShape="0">
              <a:srgbClr val="000000">
                <a:alpha val="50000"/>
              </a:srgbClr>
            </a:outerShdw>
          </a:effectLst>
        </p:spPr>
      </p:pic>
      <p:sp>
        <p:nvSpPr>
          <p:cNvPr id="594" name="Google Shape;594;p9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595" name="Google Shape;595;p95"/>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Task</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Management</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Configuring Your Dashboard</a:t>
            </a:r>
            <a:endParaRPr sz="1900">
              <a:solidFill>
                <a:schemeClr val="lt1"/>
              </a:solidFill>
              <a:latin typeface="Nunito Sans"/>
              <a:ea typeface="Nunito Sans"/>
              <a:cs typeface="Nunito Sans"/>
              <a:sym typeface="Nunito Sans"/>
            </a:endParaRPr>
          </a:p>
        </p:txBody>
      </p:sp>
      <p:sp>
        <p:nvSpPr>
          <p:cNvPr id="596" name="Google Shape;596;p95"/>
          <p:cNvSpPr txBox="1"/>
          <p:nvPr/>
        </p:nvSpPr>
        <p:spPr>
          <a:xfrm>
            <a:off x="3505200" y="3210000"/>
            <a:ext cx="5138700" cy="19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From your Dashboard, you can manage all your tasks:</a:t>
            </a:r>
            <a:endParaRPr sz="160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Upcoming interviews</a:t>
            </a:r>
            <a:endParaRPr sz="160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Applications to review</a:t>
            </a:r>
            <a:endParaRPr sz="160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Reminders</a:t>
            </a:r>
            <a:endParaRPr sz="160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Tasks to be completed</a:t>
            </a:r>
            <a:endParaRPr sz="160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Outstanding approvals</a:t>
            </a:r>
            <a:endParaRPr sz="160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Reminders and people you’re following</a:t>
            </a:r>
            <a:endParaRPr sz="1600">
              <a:latin typeface="Nunito Sans"/>
              <a:ea typeface="Nunito Sans"/>
              <a:cs typeface="Nunito Sans"/>
              <a:sym typeface="Nunito Sans"/>
            </a:endParaRPr>
          </a:p>
        </p:txBody>
      </p:sp>
      <p:sp>
        <p:nvSpPr>
          <p:cNvPr id="597" name="Google Shape;597;p95"/>
          <p:cNvSpPr/>
          <p:nvPr/>
        </p:nvSpPr>
        <p:spPr>
          <a:xfrm>
            <a:off x="3326275" y="837975"/>
            <a:ext cx="655800" cy="2238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5"/>
          <p:cNvSpPr/>
          <p:nvPr/>
        </p:nvSpPr>
        <p:spPr>
          <a:xfrm>
            <a:off x="3326275" y="1471525"/>
            <a:ext cx="1108200" cy="1851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5"/>
          <p:cNvSpPr/>
          <p:nvPr/>
        </p:nvSpPr>
        <p:spPr>
          <a:xfrm>
            <a:off x="7607050" y="837975"/>
            <a:ext cx="522600" cy="1851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5"/>
          <p:cNvSpPr/>
          <p:nvPr/>
        </p:nvSpPr>
        <p:spPr>
          <a:xfrm>
            <a:off x="7691300" y="2321100"/>
            <a:ext cx="800700" cy="1851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9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06" name="Google Shape;606;p96"/>
          <p:cNvSpPr txBox="1">
            <a:spLocks noGrp="1"/>
          </p:cNvSpPr>
          <p:nvPr>
            <p:ph type="title" idx="4294967295"/>
          </p:nvPr>
        </p:nvSpPr>
        <p:spPr>
          <a:xfrm>
            <a:off x="4741075" y="1100100"/>
            <a:ext cx="4289400" cy="10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How you can help build a talent pipeline</a:t>
            </a:r>
            <a:endParaRPr sz="3000">
              <a:solidFill>
                <a:srgbClr val="15372C"/>
              </a:solidFill>
            </a:endParaRPr>
          </a:p>
        </p:txBody>
      </p:sp>
      <p:sp>
        <p:nvSpPr>
          <p:cNvPr id="607" name="Google Shape;607;p96"/>
          <p:cNvSpPr txBox="1">
            <a:spLocks noGrp="1"/>
          </p:cNvSpPr>
          <p:nvPr>
            <p:ph type="body" idx="4294967295"/>
          </p:nvPr>
        </p:nvSpPr>
        <p:spPr>
          <a:xfrm>
            <a:off x="5013325" y="2255700"/>
            <a:ext cx="3946200" cy="185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t>Employee referrals are the top source of hires for employers, which is a testament to how important </a:t>
            </a:r>
            <a:r>
              <a:rPr lang="en" sz="1900">
                <a:solidFill>
                  <a:schemeClr val="accent1"/>
                </a:solidFill>
              </a:rPr>
              <a:t>you</a:t>
            </a:r>
            <a:r>
              <a:rPr lang="en" sz="1900"/>
              <a:t> are in finding great talent.</a:t>
            </a:r>
            <a:endParaRPr sz="1900"/>
          </a:p>
          <a:p>
            <a:pPr marL="0" lvl="0" indent="0" algn="l" rtl="0">
              <a:lnSpc>
                <a:spcPct val="100000"/>
              </a:lnSpc>
              <a:spcBef>
                <a:spcPts val="0"/>
              </a:spcBef>
              <a:spcAft>
                <a:spcPts val="0"/>
              </a:spcAft>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9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613" name="Google Shape;613;p97"/>
          <p:cNvSpPr txBox="1">
            <a:spLocks noGrp="1"/>
          </p:cNvSpPr>
          <p:nvPr>
            <p:ph type="title"/>
          </p:nvPr>
        </p:nvSpPr>
        <p:spPr>
          <a:xfrm>
            <a:off x="424400" y="896038"/>
            <a:ext cx="37203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0000"/>
                </a:solidFill>
              </a:rPr>
              <a:t>What’s a referral?</a:t>
            </a:r>
            <a:endParaRPr sz="3000">
              <a:solidFill>
                <a:srgbClr val="000000"/>
              </a:solidFill>
            </a:endParaRPr>
          </a:p>
        </p:txBody>
      </p:sp>
      <p:sp>
        <p:nvSpPr>
          <p:cNvPr id="614" name="Google Shape;614;p97"/>
          <p:cNvSpPr txBox="1">
            <a:spLocks noGrp="1"/>
          </p:cNvSpPr>
          <p:nvPr>
            <p:ph type="body" idx="2"/>
          </p:nvPr>
        </p:nvSpPr>
        <p:spPr>
          <a:xfrm>
            <a:off x="311450" y="3149463"/>
            <a:ext cx="3946200" cy="75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rgbClr val="000000"/>
                </a:solidFill>
              </a:rPr>
              <a:t>Someone in your network who you submit through Greenhouse.</a:t>
            </a:r>
            <a:endParaRPr sz="1900">
              <a:solidFill>
                <a:srgbClr val="000000"/>
              </a:solidFill>
            </a:endParaRPr>
          </a:p>
          <a:p>
            <a:pPr marL="0" lvl="0" indent="0" algn="l" rtl="0">
              <a:lnSpc>
                <a:spcPct val="100000"/>
              </a:lnSpc>
              <a:spcBef>
                <a:spcPts val="0"/>
              </a:spcBef>
              <a:spcAft>
                <a:spcPts val="0"/>
              </a:spcAft>
              <a:buNone/>
            </a:pPr>
            <a:endParaRPr sz="1800"/>
          </a:p>
        </p:txBody>
      </p:sp>
      <p:sp>
        <p:nvSpPr>
          <p:cNvPr id="615" name="Google Shape;615;p97"/>
          <p:cNvSpPr txBox="1">
            <a:spLocks noGrp="1"/>
          </p:cNvSpPr>
          <p:nvPr>
            <p:ph type="title"/>
          </p:nvPr>
        </p:nvSpPr>
        <p:spPr>
          <a:xfrm>
            <a:off x="4257650" y="3101713"/>
            <a:ext cx="903000" cy="7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or</a:t>
            </a:r>
            <a:endParaRPr sz="3000">
              <a:solidFill>
                <a:srgbClr val="15372C"/>
              </a:solidFill>
            </a:endParaRPr>
          </a:p>
        </p:txBody>
      </p:sp>
      <p:sp>
        <p:nvSpPr>
          <p:cNvPr id="616" name="Google Shape;616;p97"/>
          <p:cNvSpPr txBox="1">
            <a:spLocks noGrp="1"/>
          </p:cNvSpPr>
          <p:nvPr>
            <p:ph type="subTitle" idx="1"/>
          </p:nvPr>
        </p:nvSpPr>
        <p:spPr>
          <a:xfrm>
            <a:off x="4886350" y="3149463"/>
            <a:ext cx="3946200" cy="109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rgbClr val="000000"/>
                </a:solidFill>
              </a:rPr>
              <a:t>Someone who applied through a social media post you created on Greenhouse.</a:t>
            </a:r>
            <a:endParaRPr sz="1900">
              <a:solidFill>
                <a:srgbClr val="000000"/>
              </a:solidFill>
            </a:endParaRPr>
          </a:p>
          <a:p>
            <a:pPr marL="0" lvl="0" indent="0" algn="l" rtl="0">
              <a:lnSpc>
                <a:spcPct val="100000"/>
              </a:lnSpc>
              <a:spcBef>
                <a:spcPts val="0"/>
              </a:spcBef>
              <a:spcAft>
                <a:spcPts val="0"/>
              </a:spcAft>
              <a:buNone/>
            </a:pPr>
            <a:endParaRPr sz="1900"/>
          </a:p>
        </p:txBody>
      </p:sp>
      <p:pic>
        <p:nvPicPr>
          <p:cNvPr id="617" name="Google Shape;617;p9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77300" y="1942663"/>
            <a:ext cx="1207007" cy="1207007"/>
          </a:xfrm>
          <a:prstGeom prst="rect">
            <a:avLst/>
          </a:prstGeom>
          <a:noFill/>
          <a:ln>
            <a:noFill/>
          </a:ln>
        </p:spPr>
      </p:pic>
      <p:pic>
        <p:nvPicPr>
          <p:cNvPr id="618" name="Google Shape;618;p9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681050" y="1942663"/>
            <a:ext cx="1207007" cy="12070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9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624" name="Google Shape;624;p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50025" y="805450"/>
            <a:ext cx="5881500" cy="1840800"/>
          </a:xfrm>
          <a:prstGeom prst="roundRect">
            <a:avLst>
              <a:gd name="adj" fmla="val 4440"/>
            </a:avLst>
          </a:prstGeom>
          <a:noFill/>
          <a:ln>
            <a:noFill/>
          </a:ln>
          <a:effectLst>
            <a:outerShdw blurRad="57150" dist="19050" dir="5400000" algn="bl" rotWithShape="0">
              <a:srgbClr val="000000">
                <a:alpha val="50000"/>
              </a:srgbClr>
            </a:outerShdw>
          </a:effectLst>
        </p:spPr>
      </p:pic>
      <p:sp>
        <p:nvSpPr>
          <p:cNvPr id="625" name="Google Shape;625;p98"/>
          <p:cNvSpPr/>
          <p:nvPr/>
        </p:nvSpPr>
        <p:spPr>
          <a:xfrm>
            <a:off x="5943575" y="1503125"/>
            <a:ext cx="1492800" cy="2946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8"/>
          <p:cNvSpPr txBox="1"/>
          <p:nvPr/>
        </p:nvSpPr>
        <p:spPr>
          <a:xfrm>
            <a:off x="3357025" y="3003650"/>
            <a:ext cx="5467500" cy="15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Nunito Sans"/>
                <a:ea typeface="Nunito Sans"/>
                <a:cs typeface="Nunito Sans"/>
                <a:sym typeface="Nunito Sans"/>
              </a:rPr>
              <a:t>From this pane, you can:</a:t>
            </a:r>
            <a:endParaRPr sz="1700">
              <a:latin typeface="Nunito Sans"/>
              <a:ea typeface="Nunito Sans"/>
              <a:cs typeface="Nunito Sans"/>
              <a:sym typeface="Nunito Sans"/>
            </a:endParaRPr>
          </a:p>
          <a:p>
            <a:pPr marL="0" lvl="0" indent="0" algn="l" rtl="0">
              <a:spcBef>
                <a:spcPts val="0"/>
              </a:spcBef>
              <a:spcAft>
                <a:spcPts val="0"/>
              </a:spcAft>
              <a:buNone/>
            </a:pPr>
            <a:endParaRPr sz="400">
              <a:latin typeface="Nunito Sans"/>
              <a:ea typeface="Nunito Sans"/>
              <a:cs typeface="Nunito Sans"/>
              <a:sym typeface="Nunito Sans"/>
            </a:endParaRPr>
          </a:p>
          <a:p>
            <a:pPr marL="457200" lvl="0" indent="-336550" algn="l" rtl="0">
              <a:lnSpc>
                <a:spcPct val="115000"/>
              </a:lnSpc>
              <a:spcBef>
                <a:spcPts val="0"/>
              </a:spcBef>
              <a:spcAft>
                <a:spcPts val="0"/>
              </a:spcAft>
              <a:buSzPts val="1700"/>
              <a:buFont typeface="Nunito Sans"/>
              <a:buChar char="●"/>
            </a:pPr>
            <a:r>
              <a:rPr lang="en" sz="1700">
                <a:latin typeface="Nunito Sans"/>
                <a:ea typeface="Nunito Sans"/>
                <a:cs typeface="Nunito Sans"/>
                <a:sym typeface="Nunito Sans"/>
              </a:rPr>
              <a:t>Add a new referral in Greenhouse</a:t>
            </a:r>
            <a:endParaRPr sz="1700">
              <a:latin typeface="Nunito Sans"/>
              <a:ea typeface="Nunito Sans"/>
              <a:cs typeface="Nunito Sans"/>
              <a:sym typeface="Nunito Sans"/>
            </a:endParaRPr>
          </a:p>
          <a:p>
            <a:pPr marL="457200" lvl="0" indent="-336550" algn="l" rtl="0">
              <a:lnSpc>
                <a:spcPct val="100000"/>
              </a:lnSpc>
              <a:spcBef>
                <a:spcPts val="0"/>
              </a:spcBef>
              <a:spcAft>
                <a:spcPts val="0"/>
              </a:spcAft>
              <a:buSzPts val="1700"/>
              <a:buFont typeface="Nunito Sans"/>
              <a:buChar char="●"/>
            </a:pPr>
            <a:r>
              <a:rPr lang="en" sz="1700">
                <a:latin typeface="Nunito Sans"/>
                <a:ea typeface="Nunito Sans"/>
                <a:cs typeface="Nunito Sans"/>
                <a:sym typeface="Nunito Sans"/>
              </a:rPr>
              <a:t>Generate tracking links for jobs to share online: </a:t>
            </a:r>
            <a:r>
              <a:rPr lang="en" sz="1700">
                <a:highlight>
                  <a:srgbClr val="FFFFFF"/>
                </a:highlight>
                <a:latin typeface="Nunito Sans"/>
                <a:ea typeface="Nunito Sans"/>
                <a:cs typeface="Nunito Sans"/>
                <a:sym typeface="Nunito Sans"/>
              </a:rPr>
              <a:t>Everytime someone clicks on your link and applies for a job, your hiring team can track you as the source!</a:t>
            </a:r>
            <a:endParaRPr sz="1700">
              <a:latin typeface="Nunito Sans"/>
              <a:ea typeface="Nunito Sans"/>
              <a:cs typeface="Nunito Sans"/>
              <a:sym typeface="Nunito Sans"/>
            </a:endParaRPr>
          </a:p>
        </p:txBody>
      </p:sp>
      <p:sp>
        <p:nvSpPr>
          <p:cNvPr id="627" name="Google Shape;627;p98"/>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Task Management</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Referrals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Configuring Your Dashboard</a:t>
            </a:r>
            <a:endParaRPr sz="1900">
              <a:solidFill>
                <a:schemeClr val="lt1"/>
              </a:solidFill>
              <a:latin typeface="Nunito Sans"/>
              <a:ea typeface="Nunito Sans"/>
              <a:cs typeface="Nunito Sans"/>
              <a:sym typeface="Nunito Sans"/>
            </a:endParaRPr>
          </a:p>
        </p:txBody>
      </p:sp>
      <p:sp>
        <p:nvSpPr>
          <p:cNvPr id="628" name="Google Shape;628;p98"/>
          <p:cNvSpPr/>
          <p:nvPr/>
        </p:nvSpPr>
        <p:spPr>
          <a:xfrm>
            <a:off x="5943575" y="2010025"/>
            <a:ext cx="1492800" cy="5616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9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634" name="Google Shape;634;p9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72125" y="445025"/>
            <a:ext cx="5456700" cy="2584500"/>
          </a:xfrm>
          <a:prstGeom prst="roundRect">
            <a:avLst>
              <a:gd name="adj" fmla="val 4669"/>
            </a:avLst>
          </a:prstGeom>
          <a:noFill/>
          <a:ln>
            <a:noFill/>
          </a:ln>
          <a:effectLst>
            <a:outerShdw blurRad="57150" dist="19050" dir="5400000" algn="bl" rotWithShape="0">
              <a:srgbClr val="000000">
                <a:alpha val="50000"/>
              </a:srgbClr>
            </a:outerShdw>
          </a:effectLst>
        </p:spPr>
      </p:pic>
      <p:sp>
        <p:nvSpPr>
          <p:cNvPr id="635" name="Google Shape;635;p99"/>
          <p:cNvSpPr txBox="1"/>
          <p:nvPr/>
        </p:nvSpPr>
        <p:spPr>
          <a:xfrm>
            <a:off x="3327575" y="3749700"/>
            <a:ext cx="5545800" cy="119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After clicking the </a:t>
            </a:r>
            <a:r>
              <a:rPr lang="en" sz="1600" b="1">
                <a:latin typeface="Nunito Sans"/>
                <a:ea typeface="Nunito Sans"/>
                <a:cs typeface="Nunito Sans"/>
                <a:sym typeface="Nunito Sans"/>
              </a:rPr>
              <a:t>+ Add a Referral</a:t>
            </a:r>
            <a:r>
              <a:rPr lang="en" sz="1600">
                <a:latin typeface="Nunito Sans"/>
                <a:ea typeface="Nunito Sans"/>
                <a:cs typeface="Nunito Sans"/>
                <a:sym typeface="Nunito Sans"/>
              </a:rPr>
              <a:t> button, you’ll be prompted to upload a resume and fill in information about your referral. After you </a:t>
            </a:r>
            <a:r>
              <a:rPr lang="en" sz="1600" b="1">
                <a:latin typeface="Nunito Sans"/>
                <a:ea typeface="Nunito Sans"/>
                <a:cs typeface="Nunito Sans"/>
                <a:sym typeface="Nunito Sans"/>
              </a:rPr>
              <a:t>Submit </a:t>
            </a:r>
            <a:r>
              <a:rPr lang="en" sz="1600">
                <a:latin typeface="Nunito Sans"/>
                <a:ea typeface="Nunito Sans"/>
                <a:cs typeface="Nunito Sans"/>
                <a:sym typeface="Nunito Sans"/>
              </a:rPr>
              <a:t>your referral, you can follow their progress in the “My Referrals” module.</a:t>
            </a:r>
            <a:endParaRPr sz="1600">
              <a:latin typeface="Nunito Sans"/>
              <a:ea typeface="Nunito Sans"/>
              <a:cs typeface="Nunito Sans"/>
              <a:sym typeface="Nunito Sans"/>
            </a:endParaRPr>
          </a:p>
        </p:txBody>
      </p:sp>
      <p:sp>
        <p:nvSpPr>
          <p:cNvPr id="636" name="Google Shape;636;p99"/>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Task Management</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Referrals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Configuring Your Dashboard</a:t>
            </a:r>
            <a:endParaRPr sz="1900">
              <a:solidFill>
                <a:schemeClr val="lt1"/>
              </a:solidFill>
              <a:latin typeface="Nunito Sans"/>
              <a:ea typeface="Nunito Sans"/>
              <a:cs typeface="Nunito Sans"/>
              <a:sym typeface="Nuni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Google Shape;641;p10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75328" y="1268850"/>
            <a:ext cx="4672800" cy="2605800"/>
          </a:xfrm>
          <a:prstGeom prst="roundRect">
            <a:avLst>
              <a:gd name="adj" fmla="val 3714"/>
            </a:avLst>
          </a:prstGeom>
          <a:noFill/>
          <a:ln>
            <a:noFill/>
          </a:ln>
          <a:effectLst>
            <a:outerShdw blurRad="57150" dist="19050" dir="5400000" algn="bl" rotWithShape="0">
              <a:srgbClr val="000000">
                <a:alpha val="50000"/>
              </a:srgbClr>
            </a:outerShdw>
          </a:effectLst>
        </p:spPr>
      </p:pic>
      <p:sp>
        <p:nvSpPr>
          <p:cNvPr id="642" name="Google Shape;642;p10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cxnSp>
        <p:nvCxnSpPr>
          <p:cNvPr id="643" name="Google Shape;643;p100"/>
          <p:cNvCxnSpPr/>
          <p:nvPr/>
        </p:nvCxnSpPr>
        <p:spPr>
          <a:xfrm>
            <a:off x="3575625" y="1319150"/>
            <a:ext cx="807900" cy="0"/>
          </a:xfrm>
          <a:prstGeom prst="straightConnector1">
            <a:avLst/>
          </a:prstGeom>
          <a:noFill/>
          <a:ln w="28575" cap="flat" cmpd="sng">
            <a:solidFill>
              <a:schemeClr val="accent5"/>
            </a:solidFill>
            <a:prstDash val="solid"/>
            <a:round/>
            <a:headEnd type="none" w="med" len="med"/>
            <a:tailEnd type="triangle" w="med" len="med"/>
          </a:ln>
        </p:spPr>
      </p:cxnSp>
      <p:sp>
        <p:nvSpPr>
          <p:cNvPr id="644" name="Google Shape;644;p100"/>
          <p:cNvSpPr txBox="1"/>
          <p:nvPr/>
        </p:nvSpPr>
        <p:spPr>
          <a:xfrm>
            <a:off x="2999725" y="1401472"/>
            <a:ext cx="1379700" cy="95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Nunito Sans"/>
                <a:ea typeface="Nunito Sans"/>
                <a:cs typeface="Nunito Sans"/>
                <a:sym typeface="Nunito Sans"/>
              </a:rPr>
              <a:t>Stay updated on the status of your referrals</a:t>
            </a:r>
            <a:endParaRPr sz="1300">
              <a:latin typeface="Nunito Sans"/>
              <a:ea typeface="Nunito Sans"/>
              <a:cs typeface="Nunito Sans"/>
              <a:sym typeface="Nunito Sans"/>
            </a:endParaRPr>
          </a:p>
        </p:txBody>
      </p:sp>
      <p:cxnSp>
        <p:nvCxnSpPr>
          <p:cNvPr id="645" name="Google Shape;645;p100"/>
          <p:cNvCxnSpPr/>
          <p:nvPr/>
        </p:nvCxnSpPr>
        <p:spPr>
          <a:xfrm>
            <a:off x="3575625" y="2436000"/>
            <a:ext cx="807900" cy="0"/>
          </a:xfrm>
          <a:prstGeom prst="straightConnector1">
            <a:avLst/>
          </a:prstGeom>
          <a:noFill/>
          <a:ln w="28575" cap="flat" cmpd="sng">
            <a:solidFill>
              <a:schemeClr val="accent5"/>
            </a:solidFill>
            <a:prstDash val="solid"/>
            <a:round/>
            <a:headEnd type="none" w="med" len="med"/>
            <a:tailEnd type="triangle" w="med" len="med"/>
          </a:ln>
        </p:spPr>
      </p:cxnSp>
      <p:sp>
        <p:nvSpPr>
          <p:cNvPr id="646" name="Google Shape;646;p100"/>
          <p:cNvSpPr txBox="1"/>
          <p:nvPr/>
        </p:nvSpPr>
        <p:spPr>
          <a:xfrm>
            <a:off x="3087025" y="2526000"/>
            <a:ext cx="1205100" cy="95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Nunito Sans"/>
                <a:ea typeface="Nunito Sans"/>
                <a:cs typeface="Nunito Sans"/>
                <a:sym typeface="Nunito Sans"/>
              </a:rPr>
              <a:t>Share jobs on social media</a:t>
            </a:r>
            <a:endParaRPr>
              <a:latin typeface="Nunito Sans"/>
              <a:ea typeface="Nunito Sans"/>
              <a:cs typeface="Nunito Sans"/>
              <a:sym typeface="Nunito Sans"/>
            </a:endParaRPr>
          </a:p>
        </p:txBody>
      </p:sp>
      <p:sp>
        <p:nvSpPr>
          <p:cNvPr id="647" name="Google Shape;647;p100"/>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Task Management</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Referrals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Configuring Your Dashboard</a:t>
            </a:r>
            <a:endParaRPr sz="1900">
              <a:solidFill>
                <a:schemeClr val="lt1"/>
              </a:solidFill>
              <a:latin typeface="Nunito Sans"/>
              <a:ea typeface="Nunito Sans"/>
              <a:cs typeface="Nunito Sans"/>
              <a:sym typeface="Nuni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0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653" name="Google Shape;653;p101"/>
          <p:cNvSpPr txBox="1"/>
          <p:nvPr/>
        </p:nvSpPr>
        <p:spPr>
          <a:xfrm>
            <a:off x="3424150" y="3422550"/>
            <a:ext cx="5336100" cy="149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You can connect your personal social accounts on Greenhouse to post links to jobs. When people apply from your posts, the source will track to you for credit! You can also schedule posts to recur on a selected cadence.</a:t>
            </a:r>
            <a:endParaRPr sz="1600">
              <a:latin typeface="Nunito Sans"/>
              <a:ea typeface="Nunito Sans"/>
              <a:cs typeface="Nunito Sans"/>
              <a:sym typeface="Nunito Sans"/>
            </a:endParaRPr>
          </a:p>
        </p:txBody>
      </p:sp>
      <p:pic>
        <p:nvPicPr>
          <p:cNvPr id="654" name="Google Shape;654;p1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30900" y="932550"/>
            <a:ext cx="5922600" cy="2038800"/>
          </a:xfrm>
          <a:prstGeom prst="roundRect">
            <a:avLst>
              <a:gd name="adj" fmla="val 5193"/>
            </a:avLst>
          </a:prstGeom>
          <a:noFill/>
          <a:ln>
            <a:noFill/>
          </a:ln>
          <a:effectLst>
            <a:outerShdw blurRad="57150" dist="19050" dir="5400000" algn="bl" rotWithShape="0">
              <a:srgbClr val="000000">
                <a:alpha val="50000"/>
              </a:srgbClr>
            </a:outerShdw>
          </a:effectLst>
        </p:spPr>
      </p:pic>
      <p:sp>
        <p:nvSpPr>
          <p:cNvPr id="655" name="Google Shape;655;p101"/>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Task Management</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Social</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Media</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Sharing</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Configuring Your Dashboard</a:t>
            </a:r>
            <a:endParaRPr sz="1900">
              <a:solidFill>
                <a:schemeClr val="lt1"/>
              </a:solidFill>
              <a:latin typeface="Nunito Sans"/>
              <a:ea typeface="Nunito Sans"/>
              <a:cs typeface="Nunito Sans"/>
              <a:sym typeface="Nuni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0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661" name="Google Shape;661;p10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92238" y="779775"/>
            <a:ext cx="2461500" cy="2820900"/>
          </a:xfrm>
          <a:prstGeom prst="roundRect">
            <a:avLst>
              <a:gd name="adj" fmla="val 4685"/>
            </a:avLst>
          </a:prstGeom>
          <a:noFill/>
          <a:ln>
            <a:noFill/>
          </a:ln>
          <a:effectLst>
            <a:outerShdw blurRad="57150" dist="19050" dir="5400000" algn="bl" rotWithShape="0">
              <a:srgbClr val="000000">
                <a:alpha val="50000"/>
              </a:srgbClr>
            </a:outerShdw>
          </a:effectLst>
        </p:spPr>
      </p:pic>
      <p:sp>
        <p:nvSpPr>
          <p:cNvPr id="662" name="Google Shape;662;p102"/>
          <p:cNvSpPr txBox="1"/>
          <p:nvPr/>
        </p:nvSpPr>
        <p:spPr>
          <a:xfrm>
            <a:off x="3424150" y="3732527"/>
            <a:ext cx="5336100" cy="63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After connecting to Twitter or LinkedIn, click </a:t>
            </a:r>
            <a:r>
              <a:rPr lang="en" sz="1600" b="1">
                <a:latin typeface="Nunito Sans"/>
                <a:ea typeface="Nunito Sans"/>
                <a:cs typeface="Nunito Sans"/>
                <a:sym typeface="Nunito Sans"/>
              </a:rPr>
              <a:t>Post</a:t>
            </a:r>
            <a:r>
              <a:rPr lang="en" sz="1600">
                <a:latin typeface="Nunito Sans"/>
                <a:ea typeface="Nunito Sans"/>
                <a:cs typeface="Nunito Sans"/>
                <a:sym typeface="Nunito Sans"/>
              </a:rPr>
              <a:t> to link a job to your social media. </a:t>
            </a:r>
            <a:endParaRPr sz="1600">
              <a:latin typeface="Nunito Sans"/>
              <a:ea typeface="Nunito Sans"/>
              <a:cs typeface="Nunito Sans"/>
              <a:sym typeface="Nunito Sans"/>
            </a:endParaRPr>
          </a:p>
        </p:txBody>
      </p:sp>
      <p:pic>
        <p:nvPicPr>
          <p:cNvPr id="663" name="Google Shape;663;p10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14550" y="779775"/>
            <a:ext cx="2577600" cy="2762400"/>
          </a:xfrm>
          <a:prstGeom prst="roundRect">
            <a:avLst>
              <a:gd name="adj" fmla="val 7454"/>
            </a:avLst>
          </a:prstGeom>
          <a:noFill/>
          <a:ln>
            <a:noFill/>
          </a:ln>
          <a:effectLst>
            <a:outerShdw blurRad="57150" dist="19050" dir="5400000" algn="bl" rotWithShape="0">
              <a:srgbClr val="000000">
                <a:alpha val="50000"/>
              </a:srgbClr>
            </a:outerShdw>
          </a:effectLst>
        </p:spPr>
      </p:pic>
      <p:cxnSp>
        <p:nvCxnSpPr>
          <p:cNvPr id="664" name="Google Shape;664;p102"/>
          <p:cNvCxnSpPr/>
          <p:nvPr/>
        </p:nvCxnSpPr>
        <p:spPr>
          <a:xfrm rot="10800000" flipH="1">
            <a:off x="5852500" y="2054450"/>
            <a:ext cx="363300" cy="9900"/>
          </a:xfrm>
          <a:prstGeom prst="straightConnector1">
            <a:avLst/>
          </a:prstGeom>
          <a:noFill/>
          <a:ln w="28575" cap="flat" cmpd="sng">
            <a:solidFill>
              <a:schemeClr val="accent5"/>
            </a:solidFill>
            <a:prstDash val="solid"/>
            <a:round/>
            <a:headEnd type="none" w="med" len="med"/>
            <a:tailEnd type="triangle" w="med" len="med"/>
          </a:ln>
        </p:spPr>
      </p:cxnSp>
      <p:sp>
        <p:nvSpPr>
          <p:cNvPr id="665" name="Google Shape;665;p102"/>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Task Management</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Social</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Media</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Sharing</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Configuring Your Dashboard</a:t>
            </a:r>
            <a:endParaRPr sz="1900">
              <a:solidFill>
                <a:schemeClr val="lt1"/>
              </a:solidFill>
              <a:latin typeface="Nunito Sans"/>
              <a:ea typeface="Nunito Sans"/>
              <a:cs typeface="Nunito Sans"/>
              <a:sym typeface="Nuni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0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671" name="Google Shape;671;p103"/>
          <p:cNvSpPr txBox="1"/>
          <p:nvPr/>
        </p:nvSpPr>
        <p:spPr>
          <a:xfrm>
            <a:off x="3443775" y="4115175"/>
            <a:ext cx="5336100" cy="88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Nunito Sans"/>
                <a:ea typeface="Nunito Sans"/>
                <a:cs typeface="Nunito Sans"/>
                <a:sym typeface="Nunito Sans"/>
              </a:rPr>
              <a:t>Click </a:t>
            </a:r>
            <a:r>
              <a:rPr lang="en" sz="1600" b="1">
                <a:latin typeface="Nunito Sans"/>
                <a:ea typeface="Nunito Sans"/>
                <a:cs typeface="Nunito Sans"/>
                <a:sym typeface="Nunito Sans"/>
              </a:rPr>
              <a:t>Schedule</a:t>
            </a:r>
            <a:r>
              <a:rPr lang="en" sz="1600">
                <a:latin typeface="Nunito Sans"/>
                <a:ea typeface="Nunito Sans"/>
                <a:cs typeface="Nunito Sans"/>
                <a:sym typeface="Nunito Sans"/>
              </a:rPr>
              <a:t> </a:t>
            </a:r>
            <a:r>
              <a:rPr lang="en" sz="1600" b="1">
                <a:latin typeface="Nunito Sans"/>
                <a:ea typeface="Nunito Sans"/>
                <a:cs typeface="Nunito Sans"/>
                <a:sym typeface="Nunito Sans"/>
              </a:rPr>
              <a:t>Posts</a:t>
            </a:r>
            <a:r>
              <a:rPr lang="en" sz="1600">
                <a:latin typeface="Nunito Sans"/>
                <a:ea typeface="Nunito Sans"/>
                <a:cs typeface="Nunito Sans"/>
                <a:sym typeface="Nunito Sans"/>
              </a:rPr>
              <a:t> to schedule recurring posts to your social media account. Choose the job &gt; the time to post &gt; configure the post content &gt; </a:t>
            </a:r>
            <a:r>
              <a:rPr lang="en" sz="1600" b="1">
                <a:latin typeface="Nunito Sans"/>
                <a:ea typeface="Nunito Sans"/>
                <a:cs typeface="Nunito Sans"/>
                <a:sym typeface="Nunito Sans"/>
              </a:rPr>
              <a:t>Schedule</a:t>
            </a:r>
            <a:r>
              <a:rPr lang="en" sz="1600">
                <a:latin typeface="Nunito Sans"/>
                <a:ea typeface="Nunito Sans"/>
                <a:cs typeface="Nunito Sans"/>
                <a:sym typeface="Nunito Sans"/>
              </a:rPr>
              <a:t>.</a:t>
            </a:r>
            <a:endParaRPr sz="1600">
              <a:latin typeface="Nunito Sans"/>
              <a:ea typeface="Nunito Sans"/>
              <a:cs typeface="Nunito Sans"/>
              <a:sym typeface="Nunito Sans"/>
            </a:endParaRPr>
          </a:p>
        </p:txBody>
      </p:sp>
      <p:pic>
        <p:nvPicPr>
          <p:cNvPr id="672" name="Google Shape;672;p1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9625" y="191675"/>
            <a:ext cx="2529600" cy="3027900"/>
          </a:xfrm>
          <a:prstGeom prst="roundRect">
            <a:avLst>
              <a:gd name="adj" fmla="val 4833"/>
            </a:avLst>
          </a:prstGeom>
          <a:noFill/>
          <a:ln>
            <a:noFill/>
          </a:ln>
          <a:effectLst>
            <a:outerShdw blurRad="57150" dist="19050" dir="5400000" algn="bl" rotWithShape="0">
              <a:srgbClr val="000000">
                <a:alpha val="50000"/>
              </a:srgbClr>
            </a:outerShdw>
          </a:effectLst>
        </p:spPr>
      </p:pic>
      <p:pic>
        <p:nvPicPr>
          <p:cNvPr id="673" name="Google Shape;673;p10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27925" y="572650"/>
            <a:ext cx="2623200" cy="3092100"/>
          </a:xfrm>
          <a:prstGeom prst="roundRect">
            <a:avLst>
              <a:gd name="adj" fmla="val 4566"/>
            </a:avLst>
          </a:prstGeom>
          <a:noFill/>
          <a:ln>
            <a:noFill/>
          </a:ln>
          <a:effectLst>
            <a:outerShdw blurRad="57150" dist="19050" dir="5400000" algn="bl" rotWithShape="0">
              <a:srgbClr val="000000">
                <a:alpha val="50000"/>
              </a:srgbClr>
            </a:outerShdw>
          </a:effectLst>
        </p:spPr>
      </p:pic>
      <p:pic>
        <p:nvPicPr>
          <p:cNvPr id="674" name="Google Shape;674;p10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84175" y="888600"/>
            <a:ext cx="2403600" cy="3210600"/>
          </a:xfrm>
          <a:prstGeom prst="roundRect">
            <a:avLst>
              <a:gd name="adj" fmla="val 5898"/>
            </a:avLst>
          </a:prstGeom>
          <a:noFill/>
          <a:ln>
            <a:noFill/>
          </a:ln>
          <a:effectLst>
            <a:outerShdw blurRad="57150" dist="19050" dir="5400000" algn="bl" rotWithShape="0">
              <a:srgbClr val="000000">
                <a:alpha val="50000"/>
              </a:srgbClr>
            </a:outerShdw>
          </a:effectLst>
        </p:spPr>
      </p:pic>
      <p:sp>
        <p:nvSpPr>
          <p:cNvPr id="675" name="Google Shape;675;p103"/>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Task Management</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Social</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Media</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Sharing</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Configuring Your Dashboard</a:t>
            </a:r>
            <a:endParaRPr sz="1900">
              <a:solidFill>
                <a:schemeClr val="lt1"/>
              </a:solidFill>
              <a:latin typeface="Nunito Sans"/>
              <a:ea typeface="Nunito Sans"/>
              <a:cs typeface="Nunito Sans"/>
              <a:sym typeface="Nuni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529" name="Google Shape;529;p86"/>
          <p:cNvSpPr txBox="1">
            <a:spLocks noGrp="1"/>
          </p:cNvSpPr>
          <p:nvPr>
            <p:ph type="title"/>
          </p:nvPr>
        </p:nvSpPr>
        <p:spPr>
          <a:xfrm>
            <a:off x="457200" y="1892825"/>
            <a:ext cx="6221400" cy="125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All About Greenhouse</a:t>
            </a:r>
            <a:endParaRPr/>
          </a:p>
        </p:txBody>
      </p:sp>
      <p:sp>
        <p:nvSpPr>
          <p:cNvPr id="530" name="Google Shape;530;p86"/>
          <p:cNvSpPr txBox="1"/>
          <p:nvPr/>
        </p:nvSpPr>
        <p:spPr>
          <a:xfrm>
            <a:off x="917700" y="2571750"/>
            <a:ext cx="5300400" cy="6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lt1"/>
                </a:solidFill>
                <a:latin typeface="Nunito Sans"/>
                <a:ea typeface="Nunito Sans"/>
                <a:cs typeface="Nunito Sans"/>
                <a:sym typeface="Nunito Sans"/>
              </a:rPr>
              <a:t>An introduction to the hiring software</a:t>
            </a:r>
            <a:endParaRPr sz="2200">
              <a:solidFill>
                <a:schemeClr val="lt1"/>
              </a:solidFill>
              <a:latin typeface="Nunito Sans"/>
              <a:ea typeface="Nunito Sans"/>
              <a:cs typeface="Nunito Sans"/>
              <a:sym typeface="Nuni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0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681" name="Google Shape;681;p104"/>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Task Management</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Referrals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Social Media Sharing</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Configuring Your Dashboard</a:t>
            </a:r>
            <a:endParaRPr sz="1900" b="1">
              <a:solidFill>
                <a:schemeClr val="lt1"/>
              </a:solidFill>
              <a:latin typeface="Nunito Sans"/>
              <a:ea typeface="Nunito Sans"/>
              <a:cs typeface="Nunito Sans"/>
              <a:sym typeface="Nunito Sans"/>
            </a:endParaRPr>
          </a:p>
        </p:txBody>
      </p:sp>
      <p:pic>
        <p:nvPicPr>
          <p:cNvPr id="682" name="Google Shape;682;p10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00700" y="221601"/>
            <a:ext cx="4743300" cy="1356300"/>
          </a:xfrm>
          <a:prstGeom prst="roundRect">
            <a:avLst>
              <a:gd name="adj" fmla="val 9202"/>
            </a:avLst>
          </a:prstGeom>
          <a:noFill/>
          <a:ln>
            <a:noFill/>
          </a:ln>
          <a:effectLst>
            <a:outerShdw blurRad="57150" dist="19050" dir="5400000" algn="bl" rotWithShape="0">
              <a:srgbClr val="000000">
                <a:alpha val="50000"/>
              </a:srgbClr>
            </a:outerShdw>
          </a:effectLst>
        </p:spPr>
      </p:pic>
      <p:sp>
        <p:nvSpPr>
          <p:cNvPr id="683" name="Google Shape;683;p104"/>
          <p:cNvSpPr/>
          <p:nvPr/>
        </p:nvSpPr>
        <p:spPr>
          <a:xfrm>
            <a:off x="7520200" y="445025"/>
            <a:ext cx="1123800" cy="2478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4" name="Google Shape;684;p104"/>
          <p:cNvPicPr preferRelativeResize="0"/>
          <p:nvPr/>
        </p:nvPicPr>
        <p:blipFill rotWithShape="1">
          <a:blip r:embed="rId4" cstate="email">
            <a:alphaModFix/>
            <a:extLst>
              <a:ext uri="{28A0092B-C50C-407E-A947-70E740481C1C}">
                <a14:useLocalDpi xmlns:a14="http://schemas.microsoft.com/office/drawing/2010/main"/>
              </a:ext>
            </a:extLst>
          </a:blip>
          <a:srcRect t="-5552"/>
          <a:stretch/>
        </p:blipFill>
        <p:spPr>
          <a:xfrm>
            <a:off x="3900700" y="1577900"/>
            <a:ext cx="4743300" cy="2322300"/>
          </a:xfrm>
          <a:prstGeom prst="roundRect">
            <a:avLst>
              <a:gd name="adj" fmla="val 7008"/>
            </a:avLst>
          </a:prstGeom>
          <a:noFill/>
          <a:ln>
            <a:noFill/>
          </a:ln>
          <a:effectLst>
            <a:outerShdw blurRad="57150" dist="19050" dir="5400000" algn="bl" rotWithShape="0">
              <a:srgbClr val="000000">
                <a:alpha val="50000"/>
              </a:srgbClr>
            </a:outerShdw>
          </a:effectLst>
        </p:spPr>
      </p:pic>
      <p:sp>
        <p:nvSpPr>
          <p:cNvPr id="685" name="Google Shape;685;p104"/>
          <p:cNvSpPr txBox="1"/>
          <p:nvPr/>
        </p:nvSpPr>
        <p:spPr>
          <a:xfrm>
            <a:off x="3571875" y="4022550"/>
            <a:ext cx="5191200" cy="9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Select </a:t>
            </a:r>
            <a:r>
              <a:rPr lang="en" sz="1600" b="1">
                <a:latin typeface="Nunito Sans"/>
                <a:ea typeface="Nunito Sans"/>
                <a:cs typeface="Nunito Sans"/>
                <a:sym typeface="Nunito Sans"/>
              </a:rPr>
              <a:t>Personalize</a:t>
            </a:r>
            <a:r>
              <a:rPr lang="en" sz="1600">
                <a:latin typeface="Nunito Sans"/>
                <a:ea typeface="Nunito Sans"/>
                <a:cs typeface="Nunito Sans"/>
                <a:sym typeface="Nunito Sans"/>
              </a:rPr>
              <a:t> </a:t>
            </a:r>
            <a:r>
              <a:rPr lang="en" sz="1600" b="1">
                <a:latin typeface="Nunito Sans"/>
                <a:ea typeface="Nunito Sans"/>
                <a:cs typeface="Nunito Sans"/>
                <a:sym typeface="Nunito Sans"/>
              </a:rPr>
              <a:t>Dashboard</a:t>
            </a:r>
            <a:r>
              <a:rPr lang="en" sz="1600">
                <a:latin typeface="Nunito Sans"/>
                <a:ea typeface="Nunito Sans"/>
                <a:cs typeface="Nunito Sans"/>
                <a:sym typeface="Nunito Sans"/>
              </a:rPr>
              <a:t> to customize the order and appearance of task panes to better streamline your workflows.</a:t>
            </a:r>
            <a:endParaRPr sz="1600">
              <a:latin typeface="Nunito Sans"/>
              <a:ea typeface="Nunito Sans"/>
              <a:cs typeface="Nunito Sans"/>
              <a:sym typeface="Nuni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0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691" name="Google Shape;691;p105"/>
          <p:cNvSpPr txBox="1"/>
          <p:nvPr/>
        </p:nvSpPr>
        <p:spPr>
          <a:xfrm>
            <a:off x="247650" y="1566900"/>
            <a:ext cx="3219300" cy="70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chemeClr val="lt1"/>
                </a:solidFill>
                <a:latin typeface="Merriweather"/>
                <a:ea typeface="Merriweather"/>
                <a:cs typeface="Merriweather"/>
                <a:sym typeface="Merriweather"/>
              </a:rPr>
              <a:t>Creating a Job</a:t>
            </a:r>
            <a:endParaRPr sz="3300">
              <a:solidFill>
                <a:schemeClr val="lt1"/>
              </a:solidFill>
              <a:latin typeface="Merriweather"/>
              <a:ea typeface="Merriweather"/>
              <a:cs typeface="Merriweather"/>
              <a:sym typeface="Merriweather"/>
            </a:endParaRPr>
          </a:p>
        </p:txBody>
      </p:sp>
      <p:sp>
        <p:nvSpPr>
          <p:cNvPr id="692" name="Google Shape;692;p105"/>
          <p:cNvSpPr txBox="1"/>
          <p:nvPr/>
        </p:nvSpPr>
        <p:spPr>
          <a:xfrm>
            <a:off x="419100" y="2119200"/>
            <a:ext cx="3829200" cy="14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lt1"/>
                </a:solidFill>
                <a:latin typeface="Nunito Sans"/>
                <a:ea typeface="Nunito Sans"/>
                <a:cs typeface="Nunito Sans"/>
                <a:sym typeface="Nunito Sans"/>
              </a:rPr>
              <a:t>Managing scorecards, hiring teams, and approvals</a:t>
            </a:r>
            <a:endParaRPr sz="2800">
              <a:solidFill>
                <a:schemeClr val="lt1"/>
              </a:solidFill>
              <a:latin typeface="Nunito Sans"/>
              <a:ea typeface="Nunito Sans"/>
              <a:cs typeface="Nunito Sans"/>
              <a:sym typeface="Nuni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0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698" name="Google Shape;698;p106"/>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Opening a Job</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Info</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Hiring Team</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Approvals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Notifications</a:t>
            </a:r>
            <a:endParaRPr sz="1900">
              <a:solidFill>
                <a:schemeClr val="lt1"/>
              </a:solidFill>
              <a:latin typeface="Nunito Sans"/>
              <a:ea typeface="Nunito Sans"/>
              <a:cs typeface="Nunito Sans"/>
              <a:sym typeface="Nunito Sans"/>
            </a:endParaRPr>
          </a:p>
        </p:txBody>
      </p:sp>
      <p:sp>
        <p:nvSpPr>
          <p:cNvPr id="699" name="Google Shape;699;p106"/>
          <p:cNvSpPr/>
          <p:nvPr/>
        </p:nvSpPr>
        <p:spPr>
          <a:xfrm>
            <a:off x="3256025" y="453400"/>
            <a:ext cx="706800" cy="7068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06"/>
          <p:cNvSpPr/>
          <p:nvPr/>
        </p:nvSpPr>
        <p:spPr>
          <a:xfrm>
            <a:off x="3256025" y="2927450"/>
            <a:ext cx="706800" cy="7068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1" name="Google Shape;701;p106"/>
          <p:cNvCxnSpPr/>
          <p:nvPr/>
        </p:nvCxnSpPr>
        <p:spPr>
          <a:xfrm>
            <a:off x="3607275" y="915150"/>
            <a:ext cx="0" cy="2424600"/>
          </a:xfrm>
          <a:prstGeom prst="straightConnector1">
            <a:avLst/>
          </a:prstGeom>
          <a:noFill/>
          <a:ln w="38100" cap="flat" cmpd="sng">
            <a:solidFill>
              <a:schemeClr val="lt2"/>
            </a:solidFill>
            <a:prstDash val="solid"/>
            <a:round/>
            <a:headEnd type="none" w="med" len="med"/>
            <a:tailEnd type="none" w="med" len="med"/>
          </a:ln>
        </p:spPr>
      </p:cxnSp>
      <p:sp>
        <p:nvSpPr>
          <p:cNvPr id="702" name="Google Shape;702;p106"/>
          <p:cNvSpPr txBox="1"/>
          <p:nvPr/>
        </p:nvSpPr>
        <p:spPr>
          <a:xfrm>
            <a:off x="3420575" y="441550"/>
            <a:ext cx="530100" cy="6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lt1"/>
                </a:solidFill>
                <a:latin typeface="Merriweather"/>
                <a:ea typeface="Merriweather"/>
                <a:cs typeface="Merriweather"/>
                <a:sym typeface="Merriweather"/>
              </a:rPr>
              <a:t>1</a:t>
            </a:r>
            <a:endParaRPr sz="3300">
              <a:solidFill>
                <a:schemeClr val="lt1"/>
              </a:solidFill>
              <a:latin typeface="Merriweather"/>
              <a:ea typeface="Merriweather"/>
              <a:cs typeface="Merriweather"/>
              <a:sym typeface="Merriweather"/>
            </a:endParaRPr>
          </a:p>
        </p:txBody>
      </p:sp>
      <p:sp>
        <p:nvSpPr>
          <p:cNvPr id="703" name="Google Shape;703;p106"/>
          <p:cNvSpPr txBox="1"/>
          <p:nvPr/>
        </p:nvSpPr>
        <p:spPr>
          <a:xfrm>
            <a:off x="3395325" y="2903625"/>
            <a:ext cx="628200" cy="6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lt1"/>
                </a:solidFill>
                <a:latin typeface="Merriweather"/>
                <a:ea typeface="Merriweather"/>
                <a:cs typeface="Merriweather"/>
                <a:sym typeface="Merriweather"/>
              </a:rPr>
              <a:t>2</a:t>
            </a:r>
            <a:endParaRPr>
              <a:latin typeface="Nunito Sans"/>
              <a:ea typeface="Nunito Sans"/>
              <a:cs typeface="Nunito Sans"/>
              <a:sym typeface="Nunito Sans"/>
            </a:endParaRPr>
          </a:p>
        </p:txBody>
      </p:sp>
      <p:pic>
        <p:nvPicPr>
          <p:cNvPr id="704" name="Google Shape;704;p10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78775" y="500650"/>
            <a:ext cx="2484900" cy="1774500"/>
          </a:xfrm>
          <a:prstGeom prst="roundRect">
            <a:avLst>
              <a:gd name="adj" fmla="val 6258"/>
            </a:avLst>
          </a:prstGeom>
          <a:noFill/>
          <a:ln>
            <a:noFill/>
          </a:ln>
          <a:effectLst>
            <a:outerShdw blurRad="57150" dist="19050" dir="5400000" algn="bl" rotWithShape="0">
              <a:srgbClr val="000000">
                <a:alpha val="50000"/>
              </a:srgbClr>
            </a:outerShdw>
          </a:effectLst>
        </p:spPr>
      </p:pic>
      <p:sp>
        <p:nvSpPr>
          <p:cNvPr id="705" name="Google Shape;705;p106"/>
          <p:cNvSpPr txBox="1"/>
          <p:nvPr/>
        </p:nvSpPr>
        <p:spPr>
          <a:xfrm>
            <a:off x="6554650" y="500650"/>
            <a:ext cx="2397300" cy="9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To open a new job, click </a:t>
            </a:r>
            <a:r>
              <a:rPr lang="en" sz="1600" b="1">
                <a:latin typeface="Nunito Sans"/>
                <a:ea typeface="Nunito Sans"/>
                <a:cs typeface="Nunito Sans"/>
                <a:sym typeface="Nunito Sans"/>
              </a:rPr>
              <a:t>Add</a:t>
            </a:r>
            <a:r>
              <a:rPr lang="en" sz="1600">
                <a:latin typeface="Nunito Sans"/>
                <a:ea typeface="Nunito Sans"/>
                <a:cs typeface="Nunito Sans"/>
                <a:sym typeface="Nunito Sans"/>
              </a:rPr>
              <a:t> &gt; </a:t>
            </a:r>
            <a:r>
              <a:rPr lang="en" sz="1600" b="1">
                <a:latin typeface="Nunito Sans"/>
                <a:ea typeface="Nunito Sans"/>
                <a:cs typeface="Nunito Sans"/>
                <a:sym typeface="Nunito Sans"/>
              </a:rPr>
              <a:t>Create a job</a:t>
            </a:r>
            <a:r>
              <a:rPr lang="en" sz="1600">
                <a:latin typeface="Nunito Sans"/>
                <a:ea typeface="Nunito Sans"/>
                <a:cs typeface="Nunito Sans"/>
                <a:sym typeface="Nunito Sans"/>
              </a:rPr>
              <a:t>.</a:t>
            </a:r>
            <a:endParaRPr sz="1600">
              <a:latin typeface="Nunito Sans"/>
              <a:ea typeface="Nunito Sans"/>
              <a:cs typeface="Nunito Sans"/>
              <a:sym typeface="Nunito Sans"/>
            </a:endParaRPr>
          </a:p>
        </p:txBody>
      </p:sp>
      <p:pic>
        <p:nvPicPr>
          <p:cNvPr id="706" name="Google Shape;706;p106"/>
          <p:cNvPicPr preferRelativeResize="0"/>
          <p:nvPr/>
        </p:nvPicPr>
        <p:blipFill rotWithShape="1">
          <a:blip r:embed="rId4" cstate="email">
            <a:alphaModFix/>
            <a:extLst>
              <a:ext uri="{28A0092B-C50C-407E-A947-70E740481C1C}">
                <a14:useLocalDpi xmlns:a14="http://schemas.microsoft.com/office/drawing/2010/main"/>
              </a:ext>
            </a:extLst>
          </a:blip>
          <a:srcRect t="-1337"/>
          <a:stretch/>
        </p:blipFill>
        <p:spPr>
          <a:xfrm>
            <a:off x="4078767" y="2903625"/>
            <a:ext cx="3207900" cy="1599900"/>
          </a:xfrm>
          <a:prstGeom prst="roundRect">
            <a:avLst>
              <a:gd name="adj" fmla="val 9005"/>
            </a:avLst>
          </a:prstGeom>
          <a:noFill/>
          <a:ln>
            <a:noFill/>
          </a:ln>
          <a:effectLst>
            <a:outerShdw blurRad="57150" dist="19050" dir="5400000" algn="bl" rotWithShape="0">
              <a:srgbClr val="000000">
                <a:alpha val="50000"/>
              </a:srgbClr>
            </a:outerShdw>
          </a:effectLst>
        </p:spPr>
      </p:pic>
      <p:sp>
        <p:nvSpPr>
          <p:cNvPr id="707" name="Google Shape;707;p106"/>
          <p:cNvSpPr txBox="1"/>
          <p:nvPr/>
        </p:nvSpPr>
        <p:spPr>
          <a:xfrm>
            <a:off x="7341925" y="2927450"/>
            <a:ext cx="1863900" cy="15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Next, select a starting point to determine how you want to create the job.</a:t>
            </a:r>
            <a:endParaRPr sz="1600">
              <a:latin typeface="Nunito Sans"/>
              <a:ea typeface="Nunito Sans"/>
              <a:cs typeface="Nunito Sans"/>
              <a:sym typeface="Nuni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0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713" name="Google Shape;713;p107"/>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Opening</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a</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Job</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Job</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Info</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Hiring Team</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Approvals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Notifications</a:t>
            </a:r>
            <a:endParaRPr sz="1900">
              <a:solidFill>
                <a:schemeClr val="lt1"/>
              </a:solidFill>
              <a:latin typeface="Nunito Sans"/>
              <a:ea typeface="Nunito Sans"/>
              <a:cs typeface="Nunito Sans"/>
              <a:sym typeface="Nunito Sans"/>
            </a:endParaRPr>
          </a:p>
        </p:txBody>
      </p:sp>
      <p:pic>
        <p:nvPicPr>
          <p:cNvPr id="714" name="Google Shape;714;p10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56225" y="778650"/>
            <a:ext cx="3715500" cy="3586200"/>
          </a:xfrm>
          <a:prstGeom prst="roundRect">
            <a:avLst>
              <a:gd name="adj" fmla="val 3670"/>
            </a:avLst>
          </a:prstGeom>
          <a:noFill/>
          <a:ln>
            <a:noFill/>
          </a:ln>
          <a:effectLst>
            <a:outerShdw blurRad="57150" dist="19050" dir="5400000" algn="bl" rotWithShape="0">
              <a:srgbClr val="000000">
                <a:alpha val="50000"/>
              </a:srgbClr>
            </a:outerShdw>
          </a:effectLst>
        </p:spPr>
      </p:pic>
      <p:cxnSp>
        <p:nvCxnSpPr>
          <p:cNvPr id="715" name="Google Shape;715;p107"/>
          <p:cNvCxnSpPr/>
          <p:nvPr/>
        </p:nvCxnSpPr>
        <p:spPr>
          <a:xfrm>
            <a:off x="5295900" y="1610375"/>
            <a:ext cx="1686000" cy="0"/>
          </a:xfrm>
          <a:prstGeom prst="straightConnector1">
            <a:avLst/>
          </a:prstGeom>
          <a:noFill/>
          <a:ln w="9525" cap="flat" cmpd="sng">
            <a:solidFill>
              <a:schemeClr val="accent5"/>
            </a:solidFill>
            <a:prstDash val="solid"/>
            <a:round/>
            <a:headEnd type="none" w="med" len="med"/>
            <a:tailEnd type="oval" w="med" len="med"/>
          </a:ln>
        </p:spPr>
      </p:cxnSp>
      <p:cxnSp>
        <p:nvCxnSpPr>
          <p:cNvPr id="716" name="Google Shape;716;p107"/>
          <p:cNvCxnSpPr/>
          <p:nvPr/>
        </p:nvCxnSpPr>
        <p:spPr>
          <a:xfrm>
            <a:off x="5037925" y="3484300"/>
            <a:ext cx="1960800" cy="0"/>
          </a:xfrm>
          <a:prstGeom prst="straightConnector1">
            <a:avLst/>
          </a:prstGeom>
          <a:noFill/>
          <a:ln w="9525" cap="flat" cmpd="sng">
            <a:solidFill>
              <a:schemeClr val="accent5"/>
            </a:solidFill>
            <a:prstDash val="solid"/>
            <a:round/>
            <a:headEnd type="none" w="med" len="med"/>
            <a:tailEnd type="oval" w="med" len="med"/>
          </a:ln>
        </p:spPr>
      </p:cxnSp>
      <p:cxnSp>
        <p:nvCxnSpPr>
          <p:cNvPr id="717" name="Google Shape;717;p107"/>
          <p:cNvCxnSpPr>
            <a:endCxn id="718" idx="1"/>
          </p:cNvCxnSpPr>
          <p:nvPr/>
        </p:nvCxnSpPr>
        <p:spPr>
          <a:xfrm>
            <a:off x="4983075" y="3846150"/>
            <a:ext cx="2109900" cy="1800"/>
          </a:xfrm>
          <a:prstGeom prst="straightConnector1">
            <a:avLst/>
          </a:prstGeom>
          <a:noFill/>
          <a:ln w="9525" cap="flat" cmpd="sng">
            <a:solidFill>
              <a:schemeClr val="accent5"/>
            </a:solidFill>
            <a:prstDash val="solid"/>
            <a:round/>
            <a:headEnd type="none" w="med" len="med"/>
            <a:tailEnd type="oval" w="med" len="med"/>
          </a:ln>
        </p:spPr>
      </p:cxnSp>
      <p:sp>
        <p:nvSpPr>
          <p:cNvPr id="719" name="Google Shape;719;p107"/>
          <p:cNvSpPr txBox="1"/>
          <p:nvPr/>
        </p:nvSpPr>
        <p:spPr>
          <a:xfrm>
            <a:off x="7024125" y="1463625"/>
            <a:ext cx="2162400" cy="36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50">
                <a:latin typeface="Nunito Sans"/>
                <a:ea typeface="Nunito Sans"/>
                <a:cs typeface="Nunito Sans"/>
                <a:sym typeface="Nunito Sans"/>
              </a:rPr>
              <a:t>How the job appears to Greenhouse users</a:t>
            </a:r>
            <a:endParaRPr sz="1450">
              <a:latin typeface="Nunito Sans"/>
              <a:ea typeface="Nunito Sans"/>
              <a:cs typeface="Nunito Sans"/>
              <a:sym typeface="Nunito Sans"/>
            </a:endParaRPr>
          </a:p>
        </p:txBody>
      </p:sp>
      <p:sp>
        <p:nvSpPr>
          <p:cNvPr id="720" name="Google Shape;720;p107"/>
          <p:cNvSpPr txBox="1"/>
          <p:nvPr/>
        </p:nvSpPr>
        <p:spPr>
          <a:xfrm>
            <a:off x="7092975" y="3302938"/>
            <a:ext cx="2162400" cy="36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50">
                <a:latin typeface="Nunito Sans"/>
                <a:ea typeface="Nunito Sans"/>
                <a:cs typeface="Nunito Sans"/>
                <a:sym typeface="Nunito Sans"/>
              </a:rPr>
              <a:t>Job’s identification #</a:t>
            </a:r>
            <a:endParaRPr sz="1450">
              <a:latin typeface="Nunito Sans"/>
              <a:ea typeface="Nunito Sans"/>
              <a:cs typeface="Nunito Sans"/>
              <a:sym typeface="Nunito Sans"/>
            </a:endParaRPr>
          </a:p>
        </p:txBody>
      </p:sp>
      <p:sp>
        <p:nvSpPr>
          <p:cNvPr id="718" name="Google Shape;718;p107"/>
          <p:cNvSpPr txBox="1"/>
          <p:nvPr/>
        </p:nvSpPr>
        <p:spPr>
          <a:xfrm>
            <a:off x="7092975" y="3665700"/>
            <a:ext cx="2162400" cy="36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50">
                <a:latin typeface="Nunito Sans"/>
                <a:ea typeface="Nunito Sans"/>
                <a:cs typeface="Nunito Sans"/>
                <a:sym typeface="Nunito Sans"/>
              </a:rPr>
              <a:t>Full, part, contract</a:t>
            </a:r>
            <a:endParaRPr sz="1450">
              <a:latin typeface="Nunito Sans"/>
              <a:ea typeface="Nunito Sans"/>
              <a:cs typeface="Nunito Sans"/>
              <a:sym typeface="Nunito Sans"/>
            </a:endParaRPr>
          </a:p>
        </p:txBody>
      </p:sp>
      <p:sp>
        <p:nvSpPr>
          <p:cNvPr id="721" name="Google Shape;721;p107"/>
          <p:cNvSpPr txBox="1"/>
          <p:nvPr/>
        </p:nvSpPr>
        <p:spPr>
          <a:xfrm>
            <a:off x="3195700" y="230675"/>
            <a:ext cx="54483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Fill the job detail fields and select </a:t>
            </a:r>
            <a:r>
              <a:rPr lang="en" sz="1600" b="1">
                <a:latin typeface="Nunito Sans"/>
                <a:ea typeface="Nunito Sans"/>
                <a:cs typeface="Nunito Sans"/>
                <a:sym typeface="Nunito Sans"/>
              </a:rPr>
              <a:t>Finish</a:t>
            </a:r>
            <a:r>
              <a:rPr lang="en" sz="1600">
                <a:latin typeface="Nunito Sans"/>
                <a:ea typeface="Nunito Sans"/>
                <a:cs typeface="Nunito Sans"/>
                <a:sym typeface="Nunito Sans"/>
              </a:rPr>
              <a:t>.</a:t>
            </a:r>
            <a:endParaRPr sz="1600">
              <a:latin typeface="Nunito Sans"/>
              <a:ea typeface="Nunito Sans"/>
              <a:cs typeface="Nunito Sans"/>
              <a:sym typeface="Nuni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0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727" name="Google Shape;727;p108"/>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Opening</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a</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Job</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Info</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Scorecards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Hiring Team</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Approvals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Notifications</a:t>
            </a:r>
            <a:endParaRPr sz="1900">
              <a:solidFill>
                <a:schemeClr val="lt1"/>
              </a:solidFill>
              <a:latin typeface="Nunito Sans"/>
              <a:ea typeface="Nunito Sans"/>
              <a:cs typeface="Nunito Sans"/>
              <a:sym typeface="Nunito Sans"/>
            </a:endParaRPr>
          </a:p>
        </p:txBody>
      </p:sp>
      <p:pic>
        <p:nvPicPr>
          <p:cNvPr id="728" name="Google Shape;728;p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38250" y="550600"/>
            <a:ext cx="5744100" cy="2666700"/>
          </a:xfrm>
          <a:prstGeom prst="roundRect">
            <a:avLst>
              <a:gd name="adj" fmla="val 7371"/>
            </a:avLst>
          </a:prstGeom>
          <a:noFill/>
          <a:ln>
            <a:noFill/>
          </a:ln>
          <a:effectLst>
            <a:outerShdw blurRad="57150" dist="9525" dir="7320001" algn="bl" rotWithShape="0">
              <a:srgbClr val="000000">
                <a:alpha val="50000"/>
              </a:srgbClr>
            </a:outerShdw>
          </a:effectLst>
        </p:spPr>
      </p:pic>
      <p:sp>
        <p:nvSpPr>
          <p:cNvPr id="729" name="Google Shape;729;p108"/>
          <p:cNvSpPr txBox="1"/>
          <p:nvPr/>
        </p:nvSpPr>
        <p:spPr>
          <a:xfrm>
            <a:off x="3317750" y="3597300"/>
            <a:ext cx="5585100" cy="16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Configure the scorecard to reflect the characteristics you’re looking for in a candidate. </a:t>
            </a:r>
            <a:endParaRPr sz="1600">
              <a:latin typeface="Nunito Sans"/>
              <a:ea typeface="Nunito Sans"/>
              <a:cs typeface="Nunito Sans"/>
              <a:sym typeface="Nunito Sans"/>
            </a:endParaRPr>
          </a:p>
          <a:p>
            <a:pPr marL="0" lvl="0" indent="0" algn="l" rtl="0">
              <a:spcBef>
                <a:spcPts val="0"/>
              </a:spcBef>
              <a:spcAft>
                <a:spcPts val="0"/>
              </a:spcAft>
              <a:buNone/>
            </a:pPr>
            <a:endParaRPr sz="1600">
              <a:latin typeface="Nunito Sans"/>
              <a:ea typeface="Nunito Sans"/>
              <a:cs typeface="Nunito Sans"/>
              <a:sym typeface="Nunito Sans"/>
            </a:endParaRPr>
          </a:p>
          <a:p>
            <a:pPr marL="0" lvl="0" indent="0" algn="l" rtl="0">
              <a:spcBef>
                <a:spcPts val="0"/>
              </a:spcBef>
              <a:spcAft>
                <a:spcPts val="0"/>
              </a:spcAft>
              <a:buNone/>
            </a:pPr>
            <a:r>
              <a:rPr lang="en" sz="1600">
                <a:latin typeface="Nunito Sans"/>
                <a:ea typeface="Nunito Sans"/>
                <a:cs typeface="Nunito Sans"/>
                <a:sym typeface="Nunito Sans"/>
              </a:rPr>
              <a:t>Click </a:t>
            </a:r>
            <a:r>
              <a:rPr lang="en" sz="1600" b="1">
                <a:latin typeface="Nunito Sans"/>
                <a:ea typeface="Nunito Sans"/>
                <a:cs typeface="Nunito Sans"/>
                <a:sym typeface="Nunito Sans"/>
              </a:rPr>
              <a:t>Edit</a:t>
            </a:r>
            <a:r>
              <a:rPr lang="en" sz="1600">
                <a:latin typeface="Nunito Sans"/>
                <a:ea typeface="Nunito Sans"/>
                <a:cs typeface="Nunito Sans"/>
                <a:sym typeface="Nunito Sans"/>
              </a:rPr>
              <a:t> to add or create attributes. Click </a:t>
            </a:r>
            <a:r>
              <a:rPr lang="en" sz="1600" b="1">
                <a:latin typeface="Nunito Sans"/>
                <a:ea typeface="Nunito Sans"/>
                <a:cs typeface="Nunito Sans"/>
                <a:sym typeface="Nunito Sans"/>
              </a:rPr>
              <a:t>+ Add a Category</a:t>
            </a:r>
            <a:r>
              <a:rPr lang="en" sz="1600">
                <a:latin typeface="Nunito Sans"/>
                <a:ea typeface="Nunito Sans"/>
                <a:cs typeface="Nunito Sans"/>
                <a:sym typeface="Nunito Sans"/>
              </a:rPr>
              <a:t> to add a new scorecard category.</a:t>
            </a:r>
            <a:endParaRPr sz="1600">
              <a:latin typeface="Nunito Sans"/>
              <a:ea typeface="Nunito Sans"/>
              <a:cs typeface="Nunito Sans"/>
              <a:sym typeface="Nunito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0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
        <p:nvSpPr>
          <p:cNvPr id="735" name="Google Shape;735;p109"/>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Opening</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a</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Job</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Info</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Hiring</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Team</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Approvals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Notifications</a:t>
            </a:r>
            <a:endParaRPr sz="1900">
              <a:solidFill>
                <a:schemeClr val="lt1"/>
              </a:solidFill>
              <a:latin typeface="Nunito Sans"/>
              <a:ea typeface="Nunito Sans"/>
              <a:cs typeface="Nunito Sans"/>
              <a:sym typeface="Nunito Sans"/>
            </a:endParaRPr>
          </a:p>
        </p:txBody>
      </p:sp>
      <p:pic>
        <p:nvPicPr>
          <p:cNvPr id="736" name="Google Shape;736;p10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3200" y="301950"/>
            <a:ext cx="5757600" cy="2997000"/>
          </a:xfrm>
          <a:prstGeom prst="roundRect">
            <a:avLst>
              <a:gd name="adj" fmla="val 4163"/>
            </a:avLst>
          </a:prstGeom>
          <a:noFill/>
          <a:ln>
            <a:noFill/>
          </a:ln>
          <a:effectLst>
            <a:outerShdw blurRad="57150" dist="19050" dir="5400000" algn="bl" rotWithShape="0">
              <a:srgbClr val="000000">
                <a:alpha val="50000"/>
              </a:srgbClr>
            </a:outerShdw>
          </a:effectLst>
        </p:spPr>
      </p:pic>
      <p:sp>
        <p:nvSpPr>
          <p:cNvPr id="737" name="Google Shape;737;p109"/>
          <p:cNvSpPr txBox="1"/>
          <p:nvPr/>
        </p:nvSpPr>
        <p:spPr>
          <a:xfrm>
            <a:off x="3295800" y="3298950"/>
            <a:ext cx="5673600" cy="17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Nunito Sans"/>
                <a:ea typeface="Nunito Sans"/>
                <a:cs typeface="Nunito Sans"/>
                <a:sym typeface="Nunito Sans"/>
              </a:rPr>
              <a:t>Configure the job’s hiring team, responsible for various default tasks:</a:t>
            </a:r>
            <a:endParaRPr sz="1500">
              <a:latin typeface="Nunito Sans"/>
              <a:ea typeface="Nunito Sans"/>
              <a:cs typeface="Nunito Sans"/>
              <a:sym typeface="Nunito Sans"/>
            </a:endParaRPr>
          </a:p>
          <a:p>
            <a:pPr marL="0" lvl="0" indent="0" algn="l" rtl="0">
              <a:spcBef>
                <a:spcPts val="0"/>
              </a:spcBef>
              <a:spcAft>
                <a:spcPts val="0"/>
              </a:spcAft>
              <a:buNone/>
            </a:pPr>
            <a:endParaRPr sz="600">
              <a:latin typeface="Nunito Sans"/>
              <a:ea typeface="Nunito Sans"/>
              <a:cs typeface="Nunito Sans"/>
              <a:sym typeface="Nunito Sans"/>
            </a:endParaRPr>
          </a:p>
          <a:p>
            <a:pPr marL="457200" lvl="0" indent="-317500" algn="l" rtl="0">
              <a:spcBef>
                <a:spcPts val="0"/>
              </a:spcBef>
              <a:spcAft>
                <a:spcPts val="0"/>
              </a:spcAft>
              <a:buSzPts val="1400"/>
              <a:buFont typeface="Nunito Sans"/>
              <a:buChar char="●"/>
            </a:pPr>
            <a:r>
              <a:rPr lang="en" b="1">
                <a:latin typeface="Nunito Sans"/>
                <a:ea typeface="Nunito Sans"/>
                <a:cs typeface="Nunito Sans"/>
                <a:sym typeface="Nunito Sans"/>
              </a:rPr>
              <a:t>Hiring</a:t>
            </a:r>
            <a:r>
              <a:rPr lang="en">
                <a:latin typeface="Nunito Sans"/>
                <a:ea typeface="Nunito Sans"/>
                <a:cs typeface="Nunito Sans"/>
                <a:sym typeface="Nunito Sans"/>
              </a:rPr>
              <a:t> </a:t>
            </a:r>
            <a:r>
              <a:rPr lang="en" b="1">
                <a:latin typeface="Nunito Sans"/>
                <a:ea typeface="Nunito Sans"/>
                <a:cs typeface="Nunito Sans"/>
                <a:sym typeface="Nunito Sans"/>
              </a:rPr>
              <a:t>Manager</a:t>
            </a:r>
            <a:r>
              <a:rPr lang="en">
                <a:latin typeface="Nunito Sans"/>
                <a:ea typeface="Nunito Sans"/>
                <a:cs typeface="Nunito Sans"/>
                <a:sym typeface="Nunito Sans"/>
              </a:rPr>
              <a:t>: Hiring Manager Application Review</a:t>
            </a:r>
            <a:endParaRPr>
              <a:latin typeface="Nunito Sans"/>
              <a:ea typeface="Nunito Sans"/>
              <a:cs typeface="Nunito Sans"/>
              <a:sym typeface="Nunito Sans"/>
            </a:endParaRPr>
          </a:p>
          <a:p>
            <a:pPr marL="457200" lvl="0" indent="-317500" algn="l" rtl="0">
              <a:spcBef>
                <a:spcPts val="0"/>
              </a:spcBef>
              <a:spcAft>
                <a:spcPts val="0"/>
              </a:spcAft>
              <a:buSzPts val="1400"/>
              <a:buFont typeface="Nunito Sans"/>
              <a:buChar char="●"/>
            </a:pPr>
            <a:r>
              <a:rPr lang="en" b="1">
                <a:latin typeface="Nunito Sans"/>
                <a:ea typeface="Nunito Sans"/>
                <a:cs typeface="Nunito Sans"/>
                <a:sym typeface="Nunito Sans"/>
              </a:rPr>
              <a:t>Recruiter</a:t>
            </a:r>
            <a:r>
              <a:rPr lang="en">
                <a:latin typeface="Nunito Sans"/>
                <a:ea typeface="Nunito Sans"/>
                <a:cs typeface="Nunito Sans"/>
                <a:sym typeface="Nunito Sans"/>
              </a:rPr>
              <a:t>: Application Review, advancing/rejecting candidates, sending scorecard reminders and forms, managing alerts, etc.</a:t>
            </a:r>
            <a:endParaRPr>
              <a:latin typeface="Nunito Sans"/>
              <a:ea typeface="Nunito Sans"/>
              <a:cs typeface="Nunito Sans"/>
              <a:sym typeface="Nunito Sans"/>
            </a:endParaRPr>
          </a:p>
          <a:p>
            <a:pPr marL="457200" lvl="0" indent="-317500" algn="l" rtl="0">
              <a:spcBef>
                <a:spcPts val="0"/>
              </a:spcBef>
              <a:spcAft>
                <a:spcPts val="0"/>
              </a:spcAft>
              <a:buSzPts val="1400"/>
              <a:buFont typeface="Nunito Sans"/>
              <a:buChar char="●"/>
            </a:pPr>
            <a:r>
              <a:rPr lang="en" b="1">
                <a:latin typeface="Nunito Sans"/>
                <a:ea typeface="Nunito Sans"/>
                <a:cs typeface="Nunito Sans"/>
                <a:sym typeface="Nunito Sans"/>
              </a:rPr>
              <a:t>Coordinator</a:t>
            </a:r>
            <a:r>
              <a:rPr lang="en">
                <a:latin typeface="Nunito Sans"/>
                <a:ea typeface="Nunito Sans"/>
                <a:cs typeface="Nunito Sans"/>
                <a:sym typeface="Nunito Sans"/>
              </a:rPr>
              <a:t>: Scheduling interviews </a:t>
            </a:r>
            <a:endParaRPr>
              <a:latin typeface="Nunito Sans"/>
              <a:ea typeface="Nunito Sans"/>
              <a:cs typeface="Nunito Sans"/>
              <a:sym typeface="Nunito Sans"/>
            </a:endParaRPr>
          </a:p>
          <a:p>
            <a:pPr marL="457200" lvl="0" indent="-317500" algn="l" rtl="0">
              <a:spcBef>
                <a:spcPts val="0"/>
              </a:spcBef>
              <a:spcAft>
                <a:spcPts val="0"/>
              </a:spcAft>
              <a:buSzPts val="1400"/>
              <a:buFont typeface="Nunito Sans"/>
              <a:buChar char="●"/>
            </a:pPr>
            <a:r>
              <a:rPr lang="en" b="1">
                <a:latin typeface="Nunito Sans"/>
                <a:ea typeface="Nunito Sans"/>
                <a:cs typeface="Nunito Sans"/>
                <a:sym typeface="Nunito Sans"/>
              </a:rPr>
              <a:t>Sourcer</a:t>
            </a:r>
            <a:r>
              <a:rPr lang="en">
                <a:latin typeface="Nunito Sans"/>
                <a:ea typeface="Nunito Sans"/>
                <a:cs typeface="Nunito Sans"/>
                <a:sym typeface="Nunito Sans"/>
              </a:rPr>
              <a:t>: No default tasks</a:t>
            </a:r>
            <a:endParaRPr>
              <a:latin typeface="Nunito Sans"/>
              <a:ea typeface="Nunito Sans"/>
              <a:cs typeface="Nunito Sans"/>
              <a:sym typeface="Nuni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1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743" name="Google Shape;743;p110"/>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Opening</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a</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Job</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Info</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Hiring Team</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Approvals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Notifications</a:t>
            </a:r>
            <a:endParaRPr sz="1900">
              <a:solidFill>
                <a:schemeClr val="lt1"/>
              </a:solidFill>
              <a:latin typeface="Nunito Sans"/>
              <a:ea typeface="Nunito Sans"/>
              <a:cs typeface="Nunito Sans"/>
              <a:sym typeface="Nunito Sans"/>
            </a:endParaRPr>
          </a:p>
        </p:txBody>
      </p:sp>
      <p:pic>
        <p:nvPicPr>
          <p:cNvPr id="744" name="Google Shape;744;p1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15538" y="335625"/>
            <a:ext cx="5060100" cy="1908900"/>
          </a:xfrm>
          <a:prstGeom prst="roundRect">
            <a:avLst>
              <a:gd name="adj" fmla="val 5999"/>
            </a:avLst>
          </a:prstGeom>
          <a:noFill/>
          <a:ln>
            <a:noFill/>
          </a:ln>
          <a:effectLst>
            <a:outerShdw blurRad="57150" dist="19050" dir="5400000" algn="bl" rotWithShape="0">
              <a:srgbClr val="000000">
                <a:alpha val="50000"/>
              </a:srgbClr>
            </a:outerShdw>
          </a:effectLst>
        </p:spPr>
      </p:pic>
      <p:pic>
        <p:nvPicPr>
          <p:cNvPr id="745" name="Google Shape;745;p1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00700" y="908800"/>
            <a:ext cx="5060100" cy="2082000"/>
          </a:xfrm>
          <a:prstGeom prst="roundRect">
            <a:avLst>
              <a:gd name="adj" fmla="val 7289"/>
            </a:avLst>
          </a:prstGeom>
          <a:noFill/>
          <a:ln>
            <a:noFill/>
          </a:ln>
          <a:effectLst>
            <a:outerShdw blurRad="57150" dist="19050" dir="5400000" algn="bl" rotWithShape="0">
              <a:srgbClr val="000000">
                <a:alpha val="50000"/>
              </a:srgbClr>
            </a:outerShdw>
          </a:effectLst>
        </p:spPr>
      </p:pic>
      <p:sp>
        <p:nvSpPr>
          <p:cNvPr id="746" name="Google Shape;746;p110"/>
          <p:cNvSpPr txBox="1"/>
          <p:nvPr/>
        </p:nvSpPr>
        <p:spPr>
          <a:xfrm>
            <a:off x="3337375" y="3415900"/>
            <a:ext cx="5461800" cy="12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Verify the Approval Details by reviewing the Job Info, Openings, and Job / Offer Approval flows. </a:t>
            </a:r>
            <a:endParaRPr sz="1600">
              <a:latin typeface="Nunito Sans"/>
              <a:ea typeface="Nunito Sans"/>
              <a:cs typeface="Nunito Sans"/>
              <a:sym typeface="Nunito Sans"/>
            </a:endParaRPr>
          </a:p>
          <a:p>
            <a:pPr marL="0" lvl="0" indent="0" algn="l" rtl="0">
              <a:spcBef>
                <a:spcPts val="0"/>
              </a:spcBef>
              <a:spcAft>
                <a:spcPts val="0"/>
              </a:spcAft>
              <a:buNone/>
            </a:pPr>
            <a:endParaRPr sz="1600">
              <a:latin typeface="Nunito Sans"/>
              <a:ea typeface="Nunito Sans"/>
              <a:cs typeface="Nunito Sans"/>
              <a:sym typeface="Nunito Sans"/>
            </a:endParaRPr>
          </a:p>
          <a:p>
            <a:pPr marL="0" lvl="0" indent="0" algn="l" rtl="0">
              <a:spcBef>
                <a:spcPts val="0"/>
              </a:spcBef>
              <a:spcAft>
                <a:spcPts val="0"/>
              </a:spcAft>
              <a:buNone/>
            </a:pPr>
            <a:r>
              <a:rPr lang="en" sz="1600">
                <a:latin typeface="Nunito Sans"/>
                <a:ea typeface="Nunito Sans"/>
                <a:cs typeface="Nunito Sans"/>
                <a:sym typeface="Nunito Sans"/>
              </a:rPr>
              <a:t>Select </a:t>
            </a:r>
            <a:r>
              <a:rPr lang="en" sz="1600" b="1">
                <a:latin typeface="Nunito Sans"/>
                <a:ea typeface="Nunito Sans"/>
                <a:cs typeface="Nunito Sans"/>
                <a:sym typeface="Nunito Sans"/>
              </a:rPr>
              <a:t>Edit</a:t>
            </a:r>
            <a:r>
              <a:rPr lang="en" sz="1600">
                <a:latin typeface="Nunito Sans"/>
                <a:ea typeface="Nunito Sans"/>
                <a:cs typeface="Nunito Sans"/>
                <a:sym typeface="Nunito Sans"/>
              </a:rPr>
              <a:t> (pencil icon) to adjust information.</a:t>
            </a:r>
            <a:endParaRPr sz="1600">
              <a:latin typeface="Nunito Sans"/>
              <a:ea typeface="Nunito Sans"/>
              <a:cs typeface="Nunito Sans"/>
              <a:sym typeface="Nuni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1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752" name="Google Shape;752;p111"/>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Opening</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a</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Job</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Info</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Hiring Team</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Approvals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Notifications</a:t>
            </a:r>
            <a:endParaRPr sz="1900" b="1">
              <a:solidFill>
                <a:schemeClr val="lt1"/>
              </a:solidFill>
              <a:latin typeface="Nunito Sans"/>
              <a:ea typeface="Nunito Sans"/>
              <a:cs typeface="Nunito Sans"/>
              <a:sym typeface="Nunito Sans"/>
            </a:endParaRPr>
          </a:p>
        </p:txBody>
      </p:sp>
      <p:pic>
        <p:nvPicPr>
          <p:cNvPr id="753" name="Google Shape;753;p1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25700" y="152400"/>
            <a:ext cx="2936700" cy="4838700"/>
          </a:xfrm>
          <a:prstGeom prst="roundRect">
            <a:avLst>
              <a:gd name="adj" fmla="val 6837"/>
            </a:avLst>
          </a:prstGeom>
          <a:noFill/>
          <a:ln>
            <a:noFill/>
          </a:ln>
          <a:effectLst>
            <a:outerShdw blurRad="57150" dist="19050" dir="5400000" algn="bl" rotWithShape="0">
              <a:srgbClr val="000000">
                <a:alpha val="50000"/>
              </a:srgbClr>
            </a:outerShdw>
          </a:effectLst>
        </p:spPr>
      </p:pic>
      <p:cxnSp>
        <p:nvCxnSpPr>
          <p:cNvPr id="754" name="Google Shape;754;p111"/>
          <p:cNvCxnSpPr/>
          <p:nvPr/>
        </p:nvCxnSpPr>
        <p:spPr>
          <a:xfrm>
            <a:off x="4654975" y="491625"/>
            <a:ext cx="1840500" cy="0"/>
          </a:xfrm>
          <a:prstGeom prst="straightConnector1">
            <a:avLst/>
          </a:prstGeom>
          <a:noFill/>
          <a:ln w="9525" cap="flat" cmpd="sng">
            <a:solidFill>
              <a:schemeClr val="accent5"/>
            </a:solidFill>
            <a:prstDash val="solid"/>
            <a:round/>
            <a:headEnd type="none" w="med" len="med"/>
            <a:tailEnd type="oval" w="med" len="med"/>
          </a:ln>
        </p:spPr>
      </p:cxnSp>
      <p:cxnSp>
        <p:nvCxnSpPr>
          <p:cNvPr id="755" name="Google Shape;755;p111"/>
          <p:cNvCxnSpPr/>
          <p:nvPr/>
        </p:nvCxnSpPr>
        <p:spPr>
          <a:xfrm>
            <a:off x="4233500" y="1269925"/>
            <a:ext cx="2274300" cy="0"/>
          </a:xfrm>
          <a:prstGeom prst="straightConnector1">
            <a:avLst/>
          </a:prstGeom>
          <a:noFill/>
          <a:ln w="9525" cap="flat" cmpd="sng">
            <a:solidFill>
              <a:schemeClr val="accent5"/>
            </a:solidFill>
            <a:prstDash val="solid"/>
            <a:round/>
            <a:headEnd type="none" w="med" len="med"/>
            <a:tailEnd type="oval" w="med" len="med"/>
          </a:ln>
        </p:spPr>
      </p:cxnSp>
      <p:sp>
        <p:nvSpPr>
          <p:cNvPr id="756" name="Google Shape;756;p111"/>
          <p:cNvSpPr txBox="1"/>
          <p:nvPr/>
        </p:nvSpPr>
        <p:spPr>
          <a:xfrm>
            <a:off x="6524775" y="1221763"/>
            <a:ext cx="2619300" cy="36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50">
                <a:latin typeface="Nunito Sans"/>
                <a:ea typeface="Nunito Sans"/>
                <a:cs typeface="Nunito Sans"/>
                <a:sym typeface="Nunito Sans"/>
              </a:rPr>
              <a:t>Configurable notification for scorecard submissions on specific stages</a:t>
            </a:r>
            <a:endParaRPr sz="1250">
              <a:latin typeface="Nunito Sans"/>
              <a:ea typeface="Nunito Sans"/>
              <a:cs typeface="Nunito Sans"/>
              <a:sym typeface="Nunito Sans"/>
            </a:endParaRPr>
          </a:p>
          <a:p>
            <a:pPr marL="0" lvl="0" indent="0" algn="l" rtl="0">
              <a:spcBef>
                <a:spcPts val="0"/>
              </a:spcBef>
              <a:spcAft>
                <a:spcPts val="0"/>
              </a:spcAft>
              <a:buNone/>
            </a:pPr>
            <a:endParaRPr sz="1250">
              <a:latin typeface="Nunito Sans"/>
              <a:ea typeface="Nunito Sans"/>
              <a:cs typeface="Nunito Sans"/>
              <a:sym typeface="Nunito Sans"/>
            </a:endParaRPr>
          </a:p>
        </p:txBody>
      </p:sp>
      <p:sp>
        <p:nvSpPr>
          <p:cNvPr id="757" name="Google Shape;757;p111"/>
          <p:cNvSpPr txBox="1"/>
          <p:nvPr/>
        </p:nvSpPr>
        <p:spPr>
          <a:xfrm>
            <a:off x="6524775" y="2261600"/>
            <a:ext cx="2619300" cy="36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50">
                <a:latin typeface="Nunito Sans"/>
                <a:ea typeface="Nunito Sans"/>
                <a:cs typeface="Nunito Sans"/>
                <a:sym typeface="Nunito Sans"/>
              </a:rPr>
              <a:t>Notification: new internal applicants</a:t>
            </a:r>
            <a:endParaRPr sz="1250">
              <a:latin typeface="Nunito Sans"/>
              <a:ea typeface="Nunito Sans"/>
              <a:cs typeface="Nunito Sans"/>
              <a:sym typeface="Nunito Sans"/>
            </a:endParaRPr>
          </a:p>
        </p:txBody>
      </p:sp>
      <p:sp>
        <p:nvSpPr>
          <p:cNvPr id="758" name="Google Shape;758;p111"/>
          <p:cNvSpPr txBox="1"/>
          <p:nvPr/>
        </p:nvSpPr>
        <p:spPr>
          <a:xfrm>
            <a:off x="6524775" y="2676213"/>
            <a:ext cx="2619300" cy="36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50">
                <a:latin typeface="Nunito Sans"/>
                <a:ea typeface="Nunito Sans"/>
                <a:cs typeface="Nunito Sans"/>
                <a:sym typeface="Nunito Sans"/>
              </a:rPr>
              <a:t>Notification: new referrals</a:t>
            </a:r>
            <a:endParaRPr sz="1250">
              <a:latin typeface="Nunito Sans"/>
              <a:ea typeface="Nunito Sans"/>
              <a:cs typeface="Nunito Sans"/>
              <a:sym typeface="Nunito Sans"/>
            </a:endParaRPr>
          </a:p>
        </p:txBody>
      </p:sp>
      <p:cxnSp>
        <p:nvCxnSpPr>
          <p:cNvPr id="759" name="Google Shape;759;p111"/>
          <p:cNvCxnSpPr/>
          <p:nvPr/>
        </p:nvCxnSpPr>
        <p:spPr>
          <a:xfrm>
            <a:off x="4155500" y="1895825"/>
            <a:ext cx="2359500" cy="0"/>
          </a:xfrm>
          <a:prstGeom prst="straightConnector1">
            <a:avLst/>
          </a:prstGeom>
          <a:noFill/>
          <a:ln w="9525" cap="flat" cmpd="sng">
            <a:solidFill>
              <a:schemeClr val="accent5"/>
            </a:solidFill>
            <a:prstDash val="solid"/>
            <a:round/>
            <a:headEnd type="none" w="med" len="med"/>
            <a:tailEnd type="oval" w="med" len="med"/>
          </a:ln>
        </p:spPr>
      </p:cxnSp>
      <p:cxnSp>
        <p:nvCxnSpPr>
          <p:cNvPr id="760" name="Google Shape;760;p111"/>
          <p:cNvCxnSpPr/>
          <p:nvPr/>
        </p:nvCxnSpPr>
        <p:spPr>
          <a:xfrm>
            <a:off x="4635475" y="2381250"/>
            <a:ext cx="1879500" cy="0"/>
          </a:xfrm>
          <a:prstGeom prst="straightConnector1">
            <a:avLst/>
          </a:prstGeom>
          <a:noFill/>
          <a:ln w="9525" cap="flat" cmpd="sng">
            <a:solidFill>
              <a:schemeClr val="accent5"/>
            </a:solidFill>
            <a:prstDash val="solid"/>
            <a:round/>
            <a:headEnd type="none" w="med" len="med"/>
            <a:tailEnd type="oval" w="med" len="med"/>
          </a:ln>
        </p:spPr>
      </p:cxnSp>
      <p:cxnSp>
        <p:nvCxnSpPr>
          <p:cNvPr id="761" name="Google Shape;761;p111"/>
          <p:cNvCxnSpPr/>
          <p:nvPr/>
        </p:nvCxnSpPr>
        <p:spPr>
          <a:xfrm>
            <a:off x="4792875" y="2858475"/>
            <a:ext cx="1731900" cy="0"/>
          </a:xfrm>
          <a:prstGeom prst="straightConnector1">
            <a:avLst/>
          </a:prstGeom>
          <a:noFill/>
          <a:ln w="9525" cap="flat" cmpd="sng">
            <a:solidFill>
              <a:schemeClr val="accent5"/>
            </a:solidFill>
            <a:prstDash val="solid"/>
            <a:round/>
            <a:headEnd type="none" w="med" len="med"/>
            <a:tailEnd type="oval" w="med" len="med"/>
          </a:ln>
        </p:spPr>
      </p:cxnSp>
      <p:cxnSp>
        <p:nvCxnSpPr>
          <p:cNvPr id="762" name="Google Shape;762;p111"/>
          <p:cNvCxnSpPr/>
          <p:nvPr/>
        </p:nvCxnSpPr>
        <p:spPr>
          <a:xfrm>
            <a:off x="4435575" y="3265500"/>
            <a:ext cx="2089200" cy="0"/>
          </a:xfrm>
          <a:prstGeom prst="straightConnector1">
            <a:avLst/>
          </a:prstGeom>
          <a:noFill/>
          <a:ln w="9525" cap="flat" cmpd="sng">
            <a:solidFill>
              <a:schemeClr val="accent5"/>
            </a:solidFill>
            <a:prstDash val="solid"/>
            <a:round/>
            <a:headEnd type="none" w="med" len="med"/>
            <a:tailEnd type="oval" w="med" len="med"/>
          </a:ln>
        </p:spPr>
      </p:cxnSp>
      <p:cxnSp>
        <p:nvCxnSpPr>
          <p:cNvPr id="763" name="Google Shape;763;p111"/>
          <p:cNvCxnSpPr/>
          <p:nvPr/>
        </p:nvCxnSpPr>
        <p:spPr>
          <a:xfrm>
            <a:off x="4254650" y="4047375"/>
            <a:ext cx="2232000" cy="0"/>
          </a:xfrm>
          <a:prstGeom prst="straightConnector1">
            <a:avLst/>
          </a:prstGeom>
          <a:noFill/>
          <a:ln w="9525" cap="flat" cmpd="sng">
            <a:solidFill>
              <a:schemeClr val="accent5"/>
            </a:solidFill>
            <a:prstDash val="solid"/>
            <a:round/>
            <a:headEnd type="none" w="med" len="med"/>
            <a:tailEnd type="oval" w="med" len="med"/>
          </a:ln>
        </p:spPr>
      </p:cxnSp>
      <p:cxnSp>
        <p:nvCxnSpPr>
          <p:cNvPr id="764" name="Google Shape;764;p111"/>
          <p:cNvCxnSpPr/>
          <p:nvPr/>
        </p:nvCxnSpPr>
        <p:spPr>
          <a:xfrm>
            <a:off x="4233500" y="4546525"/>
            <a:ext cx="2274300" cy="0"/>
          </a:xfrm>
          <a:prstGeom prst="straightConnector1">
            <a:avLst/>
          </a:prstGeom>
          <a:noFill/>
          <a:ln w="9525" cap="flat" cmpd="sng">
            <a:solidFill>
              <a:schemeClr val="accent5"/>
            </a:solidFill>
            <a:prstDash val="solid"/>
            <a:round/>
            <a:headEnd type="none" w="med" len="med"/>
            <a:tailEnd type="oval" w="med" len="med"/>
          </a:ln>
        </p:spPr>
      </p:cxnSp>
      <p:sp>
        <p:nvSpPr>
          <p:cNvPr id="765" name="Google Shape;765;p111"/>
          <p:cNvSpPr txBox="1"/>
          <p:nvPr/>
        </p:nvSpPr>
        <p:spPr>
          <a:xfrm>
            <a:off x="6524775" y="3141438"/>
            <a:ext cx="2619300" cy="36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50">
                <a:latin typeface="Nunito Sans"/>
                <a:ea typeface="Nunito Sans"/>
                <a:cs typeface="Nunito Sans"/>
                <a:sym typeface="Nunito Sans"/>
              </a:rPr>
              <a:t>Notification: agency submits a candidate</a:t>
            </a:r>
            <a:endParaRPr sz="1250">
              <a:latin typeface="Nunito Sans"/>
              <a:ea typeface="Nunito Sans"/>
              <a:cs typeface="Nunito Sans"/>
              <a:sym typeface="Nunito Sans"/>
            </a:endParaRPr>
          </a:p>
        </p:txBody>
      </p:sp>
      <p:sp>
        <p:nvSpPr>
          <p:cNvPr id="766" name="Google Shape;766;p111"/>
          <p:cNvSpPr txBox="1"/>
          <p:nvPr/>
        </p:nvSpPr>
        <p:spPr>
          <a:xfrm>
            <a:off x="6524775" y="3941313"/>
            <a:ext cx="2619300" cy="36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50">
                <a:latin typeface="Nunito Sans"/>
                <a:ea typeface="Nunito Sans"/>
                <a:cs typeface="Nunito Sans"/>
                <a:sym typeface="Nunito Sans"/>
              </a:rPr>
              <a:t>Notification: approval to start recruiting</a:t>
            </a:r>
            <a:endParaRPr sz="1250">
              <a:latin typeface="Nunito Sans"/>
              <a:ea typeface="Nunito Sans"/>
              <a:cs typeface="Nunito Sans"/>
              <a:sym typeface="Nunito Sans"/>
            </a:endParaRPr>
          </a:p>
        </p:txBody>
      </p:sp>
      <p:sp>
        <p:nvSpPr>
          <p:cNvPr id="767" name="Google Shape;767;p111"/>
          <p:cNvSpPr txBox="1"/>
          <p:nvPr/>
        </p:nvSpPr>
        <p:spPr>
          <a:xfrm>
            <a:off x="6507800" y="4364275"/>
            <a:ext cx="2619300" cy="36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50">
                <a:latin typeface="Nunito Sans"/>
                <a:ea typeface="Nunito Sans"/>
                <a:cs typeface="Nunito Sans"/>
                <a:sym typeface="Nunito Sans"/>
              </a:rPr>
              <a:t>Notification: offer approval </a:t>
            </a:r>
            <a:endParaRPr sz="1250">
              <a:latin typeface="Nunito Sans"/>
              <a:ea typeface="Nunito Sans"/>
              <a:cs typeface="Nunito Sans"/>
              <a:sym typeface="Nunito Sans"/>
            </a:endParaRPr>
          </a:p>
        </p:txBody>
      </p:sp>
      <p:sp>
        <p:nvSpPr>
          <p:cNvPr id="768" name="Google Shape;768;p111"/>
          <p:cNvSpPr txBox="1"/>
          <p:nvPr/>
        </p:nvSpPr>
        <p:spPr>
          <a:xfrm>
            <a:off x="6524775" y="1702175"/>
            <a:ext cx="2619300" cy="42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50">
                <a:latin typeface="Nunito Sans"/>
                <a:ea typeface="Nunito Sans"/>
                <a:cs typeface="Nunito Sans"/>
                <a:sym typeface="Nunito Sans"/>
              </a:rPr>
              <a:t>Notification: new applicants</a:t>
            </a:r>
            <a:endParaRPr sz="1250">
              <a:latin typeface="Nunito Sans"/>
              <a:ea typeface="Nunito Sans"/>
              <a:cs typeface="Nunito Sans"/>
              <a:sym typeface="Nunito Sans"/>
            </a:endParaRPr>
          </a:p>
        </p:txBody>
      </p:sp>
      <p:sp>
        <p:nvSpPr>
          <p:cNvPr id="769" name="Google Shape;769;p111"/>
          <p:cNvSpPr txBox="1"/>
          <p:nvPr/>
        </p:nvSpPr>
        <p:spPr>
          <a:xfrm>
            <a:off x="6524775" y="182175"/>
            <a:ext cx="2619300" cy="61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50">
                <a:latin typeface="Nunito Sans"/>
                <a:ea typeface="Nunito Sans"/>
                <a:cs typeface="Nunito Sans"/>
                <a:sym typeface="Nunito Sans"/>
              </a:rPr>
              <a:t>Configurable scorecard submission reminders for interviewerses</a:t>
            </a:r>
            <a:endParaRPr sz="1250">
              <a:latin typeface="Nunito Sans"/>
              <a:ea typeface="Nunito Sans"/>
              <a:cs typeface="Nunito Sans"/>
              <a:sym typeface="Nuni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1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775" name="Google Shape;775;p112"/>
          <p:cNvSpPr txBox="1"/>
          <p:nvPr/>
        </p:nvSpPr>
        <p:spPr>
          <a:xfrm>
            <a:off x="5154200" y="1039313"/>
            <a:ext cx="3288300" cy="12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dk1"/>
                </a:solidFill>
                <a:latin typeface="Merriweather"/>
                <a:ea typeface="Merriweather"/>
                <a:cs typeface="Merriweather"/>
                <a:sym typeface="Merriweather"/>
              </a:rPr>
              <a:t>Managing Candidates</a:t>
            </a:r>
            <a:endParaRPr sz="3300">
              <a:solidFill>
                <a:schemeClr val="dk1"/>
              </a:solidFill>
              <a:latin typeface="Merriweather"/>
              <a:ea typeface="Merriweather"/>
              <a:cs typeface="Merriweather"/>
              <a:sym typeface="Merriweather"/>
            </a:endParaRPr>
          </a:p>
        </p:txBody>
      </p:sp>
      <p:sp>
        <p:nvSpPr>
          <p:cNvPr id="776" name="Google Shape;776;p112"/>
          <p:cNvSpPr txBox="1"/>
          <p:nvPr/>
        </p:nvSpPr>
        <p:spPr>
          <a:xfrm>
            <a:off x="5226575" y="2141063"/>
            <a:ext cx="3474600" cy="19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Nunito Sans"/>
                <a:ea typeface="Nunito Sans"/>
                <a:cs typeface="Nunito Sans"/>
                <a:sym typeface="Nunito Sans"/>
              </a:rPr>
              <a:t>Navigating the candidate profile and application review</a:t>
            </a:r>
            <a:endParaRPr sz="2800">
              <a:solidFill>
                <a:schemeClr val="dk1"/>
              </a:solidFill>
              <a:latin typeface="Nunito Sans"/>
              <a:ea typeface="Nunito Sans"/>
              <a:cs typeface="Nunito Sans"/>
              <a:sym typeface="Nuni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11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782" name="Google Shape;782;p113"/>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Candidate</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Profile</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Application Review</a:t>
            </a:r>
            <a:endParaRPr sz="1900">
              <a:solidFill>
                <a:schemeClr val="lt1"/>
              </a:solidFill>
              <a:latin typeface="Nunito Sans"/>
              <a:ea typeface="Nunito Sans"/>
              <a:cs typeface="Nunito Sans"/>
              <a:sym typeface="Nunito Sans"/>
            </a:endParaRPr>
          </a:p>
        </p:txBody>
      </p:sp>
      <p:sp>
        <p:nvSpPr>
          <p:cNvPr id="783" name="Google Shape;783;p113"/>
          <p:cNvSpPr txBox="1"/>
          <p:nvPr/>
        </p:nvSpPr>
        <p:spPr>
          <a:xfrm>
            <a:off x="3298125" y="265025"/>
            <a:ext cx="5595000" cy="11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Nunito Sans"/>
                <a:ea typeface="Nunito Sans"/>
                <a:cs typeface="Nunito Sans"/>
                <a:sym typeface="Nunito Sans"/>
              </a:rPr>
              <a:t>As a Job Admin on Greenhouse, you’ll be responsible for navigating the candidate profile and completing application review.</a:t>
            </a:r>
            <a:endParaRPr sz="1900">
              <a:latin typeface="Nunito Sans"/>
              <a:ea typeface="Nunito Sans"/>
              <a:cs typeface="Nunito Sans"/>
              <a:sym typeface="Nunito Sans"/>
            </a:endParaRPr>
          </a:p>
        </p:txBody>
      </p:sp>
      <p:pic>
        <p:nvPicPr>
          <p:cNvPr id="784" name="Google Shape;784;p113"/>
          <p:cNvPicPr preferRelativeResize="0"/>
          <p:nvPr/>
        </p:nvPicPr>
        <p:blipFill rotWithShape="1">
          <a:blip r:embed="rId3" cstate="email">
            <a:alphaModFix/>
            <a:extLst>
              <a:ext uri="{28A0092B-C50C-407E-A947-70E740481C1C}">
                <a14:useLocalDpi xmlns:a14="http://schemas.microsoft.com/office/drawing/2010/main"/>
              </a:ext>
            </a:extLst>
          </a:blip>
          <a:srcRect t="-2438"/>
          <a:stretch/>
        </p:blipFill>
        <p:spPr>
          <a:xfrm>
            <a:off x="3174375" y="1221775"/>
            <a:ext cx="5842500" cy="2937000"/>
          </a:xfrm>
          <a:prstGeom prst="roundRect">
            <a:avLst>
              <a:gd name="adj" fmla="val 6520"/>
            </a:avLst>
          </a:prstGeom>
          <a:noFill/>
          <a:ln>
            <a:noFill/>
          </a:ln>
          <a:effectLst>
            <a:outerShdw blurRad="57150" dist="19050" dir="5400000" algn="bl" rotWithShape="0">
              <a:srgbClr val="000000">
                <a:alpha val="50000"/>
              </a:srgbClr>
            </a:outerShdw>
          </a:effectLst>
        </p:spPr>
      </p:pic>
      <p:sp>
        <p:nvSpPr>
          <p:cNvPr id="785" name="Google Shape;785;p113"/>
          <p:cNvSpPr txBox="1"/>
          <p:nvPr/>
        </p:nvSpPr>
        <p:spPr>
          <a:xfrm>
            <a:off x="3720200" y="4403400"/>
            <a:ext cx="4319100" cy="36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Nunito Sans"/>
                <a:ea typeface="Nunito Sans"/>
                <a:cs typeface="Nunito Sans"/>
                <a:sym typeface="Nunito Sans"/>
              </a:rPr>
              <a:t>Example candidate profile</a:t>
            </a:r>
            <a:endParaRPr sz="1600">
              <a:latin typeface="Nunito Sans"/>
              <a:ea typeface="Nunito Sans"/>
              <a:cs typeface="Nunito Sans"/>
              <a:sym typeface="Nuni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536" name="Google Shape;536;p87"/>
          <p:cNvSpPr txBox="1">
            <a:spLocks noGrp="1"/>
          </p:cNvSpPr>
          <p:nvPr>
            <p:ph type="title"/>
          </p:nvPr>
        </p:nvSpPr>
        <p:spPr>
          <a:xfrm>
            <a:off x="5030375" y="1466476"/>
            <a:ext cx="3552900" cy="44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Agenda</a:t>
            </a:r>
            <a:endParaRPr sz="2800"/>
          </a:p>
        </p:txBody>
      </p:sp>
      <p:sp>
        <p:nvSpPr>
          <p:cNvPr id="537" name="Google Shape;537;p87"/>
          <p:cNvSpPr txBox="1">
            <a:spLocks noGrp="1"/>
          </p:cNvSpPr>
          <p:nvPr>
            <p:ph type="body" idx="1"/>
          </p:nvPr>
        </p:nvSpPr>
        <p:spPr>
          <a:xfrm>
            <a:off x="5032125" y="2196525"/>
            <a:ext cx="3629100" cy="1480500"/>
          </a:xfrm>
          <a:prstGeom prst="rect">
            <a:avLst/>
          </a:prstGeom>
        </p:spPr>
        <p:txBody>
          <a:bodyPr spcFirstLastPara="1" wrap="square" lIns="91425" tIns="91425" rIns="91425" bIns="91425" anchor="t" anchorCtr="0">
            <a:noAutofit/>
          </a:bodyPr>
          <a:lstStyle/>
          <a:p>
            <a:pPr marL="457200" lvl="0" indent="-349250" algn="l" rtl="0">
              <a:lnSpc>
                <a:spcPct val="90000"/>
              </a:lnSpc>
              <a:spcBef>
                <a:spcPts val="1000"/>
              </a:spcBef>
              <a:spcAft>
                <a:spcPts val="0"/>
              </a:spcAft>
              <a:buClr>
                <a:srgbClr val="000000"/>
              </a:buClr>
              <a:buSzPts val="1900"/>
              <a:buAutoNum type="arabicPeriod"/>
            </a:pPr>
            <a:r>
              <a:rPr lang="en" sz="1900">
                <a:solidFill>
                  <a:srgbClr val="000000"/>
                </a:solidFill>
              </a:rPr>
              <a:t>What is Greenhouse?</a:t>
            </a:r>
            <a:endParaRPr sz="1900">
              <a:solidFill>
                <a:srgbClr val="000000"/>
              </a:solidFill>
            </a:endParaRPr>
          </a:p>
          <a:p>
            <a:pPr marL="457200" lvl="0" indent="-349250" algn="l" rtl="0">
              <a:lnSpc>
                <a:spcPct val="90000"/>
              </a:lnSpc>
              <a:spcBef>
                <a:spcPts val="0"/>
              </a:spcBef>
              <a:spcAft>
                <a:spcPts val="0"/>
              </a:spcAft>
              <a:buClr>
                <a:srgbClr val="000000"/>
              </a:buClr>
              <a:buSzPts val="1900"/>
              <a:buAutoNum type="arabicPeriod"/>
            </a:pPr>
            <a:r>
              <a:rPr lang="en" sz="1900">
                <a:solidFill>
                  <a:srgbClr val="000000"/>
                </a:solidFill>
              </a:rPr>
              <a:t>What does it help us do?</a:t>
            </a:r>
            <a:endParaRPr sz="1900">
              <a:solidFill>
                <a:srgbClr val="000000"/>
              </a:solidFill>
            </a:endParaRPr>
          </a:p>
          <a:p>
            <a:pPr marL="457200" lvl="0" indent="-349250" algn="l" rtl="0">
              <a:lnSpc>
                <a:spcPct val="90000"/>
              </a:lnSpc>
              <a:spcBef>
                <a:spcPts val="0"/>
              </a:spcBef>
              <a:spcAft>
                <a:spcPts val="0"/>
              </a:spcAft>
              <a:buClr>
                <a:srgbClr val="000000"/>
              </a:buClr>
              <a:buSzPts val="1900"/>
              <a:buAutoNum type="arabicPeriod"/>
            </a:pPr>
            <a:r>
              <a:rPr lang="en" sz="1900">
                <a:solidFill>
                  <a:srgbClr val="000000"/>
                </a:solidFill>
              </a:rPr>
              <a:t>What does it mean for us?</a:t>
            </a:r>
            <a:endParaRPr sz="1900">
              <a:solidFill>
                <a:srgbClr val="000000"/>
              </a:solidFill>
            </a:endParaRPr>
          </a:p>
          <a:p>
            <a:pPr marL="457200" lvl="0" indent="-349250" algn="l" rtl="0">
              <a:lnSpc>
                <a:spcPct val="90000"/>
              </a:lnSpc>
              <a:spcBef>
                <a:spcPts val="0"/>
              </a:spcBef>
              <a:spcAft>
                <a:spcPts val="0"/>
              </a:spcAft>
              <a:buClr>
                <a:srgbClr val="000000"/>
              </a:buClr>
              <a:buSzPts val="1900"/>
              <a:buAutoNum type="arabicPeriod"/>
            </a:pPr>
            <a:r>
              <a:rPr lang="en" sz="1900">
                <a:solidFill>
                  <a:srgbClr val="000000"/>
                </a:solidFill>
              </a:rPr>
              <a:t>How do I use it?</a:t>
            </a:r>
            <a:endParaRPr sz="1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1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791" name="Google Shape;791;p114"/>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Candidate</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Profile</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Application Review</a:t>
            </a:r>
            <a:endParaRPr sz="1900">
              <a:solidFill>
                <a:schemeClr val="lt1"/>
              </a:solidFill>
              <a:latin typeface="Nunito Sans"/>
              <a:ea typeface="Nunito Sans"/>
              <a:cs typeface="Nunito Sans"/>
              <a:sym typeface="Nunito Sans"/>
            </a:endParaRPr>
          </a:p>
        </p:txBody>
      </p:sp>
      <p:pic>
        <p:nvPicPr>
          <p:cNvPr id="792" name="Google Shape;792;p1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93325" y="823587"/>
            <a:ext cx="5816400" cy="820200"/>
          </a:xfrm>
          <a:prstGeom prst="roundRect">
            <a:avLst>
              <a:gd name="adj" fmla="val 11243"/>
            </a:avLst>
          </a:prstGeom>
          <a:noFill/>
          <a:ln>
            <a:noFill/>
          </a:ln>
          <a:effectLst>
            <a:outerShdw blurRad="57150" dist="19050" dir="5400000" algn="bl" rotWithShape="0">
              <a:srgbClr val="000000">
                <a:alpha val="50000"/>
              </a:srgbClr>
            </a:outerShdw>
          </a:effectLst>
        </p:spPr>
      </p:pic>
      <p:sp>
        <p:nvSpPr>
          <p:cNvPr id="793" name="Google Shape;793;p114"/>
          <p:cNvSpPr txBox="1"/>
          <p:nvPr/>
        </p:nvSpPr>
        <p:spPr>
          <a:xfrm>
            <a:off x="3193325" y="336813"/>
            <a:ext cx="4260000" cy="6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Merriweather"/>
                <a:ea typeface="Merriweather"/>
                <a:cs typeface="Merriweather"/>
                <a:sym typeface="Merriweather"/>
              </a:rPr>
              <a:t>Candidate Profile Tabs</a:t>
            </a:r>
            <a:endParaRPr sz="2000">
              <a:latin typeface="Merriweather"/>
              <a:ea typeface="Merriweather"/>
              <a:cs typeface="Merriweather"/>
              <a:sym typeface="Merriweather"/>
            </a:endParaRPr>
          </a:p>
        </p:txBody>
      </p:sp>
      <p:sp>
        <p:nvSpPr>
          <p:cNvPr id="794" name="Google Shape;794;p114"/>
          <p:cNvSpPr txBox="1"/>
          <p:nvPr/>
        </p:nvSpPr>
        <p:spPr>
          <a:xfrm>
            <a:off x="3366825" y="1724488"/>
            <a:ext cx="5277300" cy="30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Nunito Sans"/>
                <a:ea typeface="Nunito Sans"/>
                <a:cs typeface="Nunito Sans"/>
                <a:sym typeface="Nunito Sans"/>
              </a:rPr>
              <a:t>On [#] Jobs — </a:t>
            </a:r>
            <a:r>
              <a:rPr lang="en" sz="1600">
                <a:latin typeface="Nunito Sans"/>
                <a:ea typeface="Nunito Sans"/>
                <a:cs typeface="Nunito Sans"/>
                <a:sym typeface="Nunito Sans"/>
              </a:rPr>
              <a:t>Shows the job information, including stage and source, of all jobs the candidate is on.</a:t>
            </a:r>
            <a:endParaRPr sz="1600">
              <a:latin typeface="Nunito Sans"/>
              <a:ea typeface="Nunito Sans"/>
              <a:cs typeface="Nunito Sans"/>
              <a:sym typeface="Nunito Sans"/>
            </a:endParaRPr>
          </a:p>
          <a:p>
            <a:pPr marL="0" lvl="0" indent="0" algn="l" rtl="0">
              <a:spcBef>
                <a:spcPts val="0"/>
              </a:spcBef>
              <a:spcAft>
                <a:spcPts val="0"/>
              </a:spcAft>
              <a:buNone/>
            </a:pPr>
            <a:endParaRPr sz="1300">
              <a:latin typeface="Nunito Sans"/>
              <a:ea typeface="Nunito Sans"/>
              <a:cs typeface="Nunito Sans"/>
              <a:sym typeface="Nunito Sans"/>
            </a:endParaRPr>
          </a:p>
          <a:p>
            <a:pPr marL="0" lvl="0" indent="0" algn="l" rtl="0">
              <a:spcBef>
                <a:spcPts val="0"/>
              </a:spcBef>
              <a:spcAft>
                <a:spcPts val="0"/>
              </a:spcAft>
              <a:buNone/>
            </a:pPr>
            <a:r>
              <a:rPr lang="en" sz="1600" b="1">
                <a:latin typeface="Nunito Sans"/>
                <a:ea typeface="Nunito Sans"/>
                <a:cs typeface="Nunito Sans"/>
                <a:sym typeface="Nunito Sans"/>
              </a:rPr>
              <a:t>Activity Feed — </a:t>
            </a:r>
            <a:r>
              <a:rPr lang="en" sz="1600">
                <a:latin typeface="Nunito Sans"/>
                <a:ea typeface="Nunito Sans"/>
                <a:cs typeface="Nunito Sans"/>
                <a:sym typeface="Nunito Sans"/>
              </a:rPr>
              <a:t>Shows a record of all major activities that have occurred with the candidate.</a:t>
            </a:r>
            <a:endParaRPr sz="1600">
              <a:latin typeface="Nunito Sans"/>
              <a:ea typeface="Nunito Sans"/>
              <a:cs typeface="Nunito Sans"/>
              <a:sym typeface="Nunito Sans"/>
            </a:endParaRPr>
          </a:p>
          <a:p>
            <a:pPr marL="0" lvl="0" indent="0" algn="l" rtl="0">
              <a:spcBef>
                <a:spcPts val="0"/>
              </a:spcBef>
              <a:spcAft>
                <a:spcPts val="0"/>
              </a:spcAft>
              <a:buNone/>
            </a:pPr>
            <a:endParaRPr sz="1300">
              <a:latin typeface="Nunito Sans"/>
              <a:ea typeface="Nunito Sans"/>
              <a:cs typeface="Nunito Sans"/>
              <a:sym typeface="Nunito Sans"/>
            </a:endParaRPr>
          </a:p>
          <a:p>
            <a:pPr marL="0" lvl="0" indent="0" algn="l" rtl="0">
              <a:spcBef>
                <a:spcPts val="0"/>
              </a:spcBef>
              <a:spcAft>
                <a:spcPts val="0"/>
              </a:spcAft>
              <a:buNone/>
            </a:pPr>
            <a:r>
              <a:rPr lang="en" sz="1600" b="1">
                <a:latin typeface="Nunito Sans"/>
                <a:ea typeface="Nunito Sans"/>
                <a:cs typeface="Nunito Sans"/>
                <a:sym typeface="Nunito Sans"/>
              </a:rPr>
              <a:t>Details — </a:t>
            </a:r>
            <a:r>
              <a:rPr lang="en" sz="1600">
                <a:latin typeface="Nunito Sans"/>
                <a:ea typeface="Nunito Sans"/>
                <a:cs typeface="Nunito Sans"/>
                <a:sym typeface="Nunito Sans"/>
              </a:rPr>
              <a:t>Shows the candidate’s contact information and any other data you choose to collect.</a:t>
            </a:r>
            <a:endParaRPr sz="1600">
              <a:latin typeface="Nunito Sans"/>
              <a:ea typeface="Nunito Sans"/>
              <a:cs typeface="Nunito Sans"/>
              <a:sym typeface="Nunito Sans"/>
            </a:endParaRPr>
          </a:p>
          <a:p>
            <a:pPr marL="0" lvl="0" indent="0" algn="l" rtl="0">
              <a:spcBef>
                <a:spcPts val="0"/>
              </a:spcBef>
              <a:spcAft>
                <a:spcPts val="0"/>
              </a:spcAft>
              <a:buNone/>
            </a:pPr>
            <a:endParaRPr sz="1300">
              <a:latin typeface="Nunito Sans"/>
              <a:ea typeface="Nunito Sans"/>
              <a:cs typeface="Nunito Sans"/>
              <a:sym typeface="Nunito Sans"/>
            </a:endParaRPr>
          </a:p>
          <a:p>
            <a:pPr marL="0" lvl="0" indent="0" algn="l" rtl="0">
              <a:spcBef>
                <a:spcPts val="0"/>
              </a:spcBef>
              <a:spcAft>
                <a:spcPts val="0"/>
              </a:spcAft>
              <a:buNone/>
            </a:pPr>
            <a:r>
              <a:rPr lang="en" sz="1600" b="1">
                <a:latin typeface="Nunito Sans"/>
                <a:ea typeface="Nunito Sans"/>
                <a:cs typeface="Nunito Sans"/>
                <a:sym typeface="Nunito Sans"/>
              </a:rPr>
              <a:t>Private — </a:t>
            </a:r>
            <a:r>
              <a:rPr lang="en" sz="1600">
                <a:latin typeface="Nunito Sans"/>
                <a:ea typeface="Nunito Sans"/>
                <a:cs typeface="Nunito Sans"/>
                <a:sym typeface="Nunito Sans"/>
              </a:rPr>
              <a:t>This tab is only visible to certain users and includes any information about the candidate marked as “private.”</a:t>
            </a:r>
            <a:endParaRPr sz="1600">
              <a:latin typeface="Nunito Sans"/>
              <a:ea typeface="Nunito Sans"/>
              <a:cs typeface="Nunito Sans"/>
              <a:sym typeface="Nunito Sans"/>
            </a:endParaRPr>
          </a:p>
        </p:txBody>
      </p:sp>
      <p:sp>
        <p:nvSpPr>
          <p:cNvPr id="795" name="Google Shape;795;p114"/>
          <p:cNvSpPr/>
          <p:nvPr/>
        </p:nvSpPr>
        <p:spPr>
          <a:xfrm>
            <a:off x="3193325" y="1393800"/>
            <a:ext cx="1573200" cy="1866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1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801" name="Google Shape;801;p115"/>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Candidate</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Profile</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Application Review</a:t>
            </a:r>
            <a:endParaRPr sz="1900">
              <a:solidFill>
                <a:schemeClr val="lt1"/>
              </a:solidFill>
              <a:latin typeface="Nunito Sans"/>
              <a:ea typeface="Nunito Sans"/>
              <a:cs typeface="Nunito Sans"/>
              <a:sym typeface="Nunito Sans"/>
            </a:endParaRPr>
          </a:p>
        </p:txBody>
      </p:sp>
      <p:pic>
        <p:nvPicPr>
          <p:cNvPr id="802" name="Google Shape;802;p115"/>
          <p:cNvPicPr preferRelativeResize="0"/>
          <p:nvPr/>
        </p:nvPicPr>
        <p:blipFill rotWithShape="1">
          <a:blip r:embed="rId3" cstate="email">
            <a:alphaModFix/>
            <a:extLst>
              <a:ext uri="{28A0092B-C50C-407E-A947-70E740481C1C}">
                <a14:useLocalDpi xmlns:a14="http://schemas.microsoft.com/office/drawing/2010/main"/>
              </a:ext>
            </a:extLst>
          </a:blip>
          <a:srcRect l="-1532"/>
          <a:stretch/>
        </p:blipFill>
        <p:spPr>
          <a:xfrm>
            <a:off x="4804250" y="456300"/>
            <a:ext cx="4117200" cy="4230900"/>
          </a:xfrm>
          <a:prstGeom prst="roundRect">
            <a:avLst>
              <a:gd name="adj" fmla="val 4263"/>
            </a:avLst>
          </a:prstGeom>
          <a:noFill/>
          <a:ln>
            <a:noFill/>
          </a:ln>
          <a:effectLst>
            <a:outerShdw blurRad="57150" dist="19050" dir="5400000" algn="bl" rotWithShape="0">
              <a:srgbClr val="000000">
                <a:alpha val="50000"/>
              </a:srgbClr>
            </a:outerShdw>
          </a:effectLst>
        </p:spPr>
      </p:pic>
      <p:cxnSp>
        <p:nvCxnSpPr>
          <p:cNvPr id="803" name="Google Shape;803;p115"/>
          <p:cNvCxnSpPr/>
          <p:nvPr/>
        </p:nvCxnSpPr>
        <p:spPr>
          <a:xfrm>
            <a:off x="4347400" y="823475"/>
            <a:ext cx="461400" cy="0"/>
          </a:xfrm>
          <a:prstGeom prst="straightConnector1">
            <a:avLst/>
          </a:prstGeom>
          <a:noFill/>
          <a:ln w="9525" cap="flat" cmpd="sng">
            <a:solidFill>
              <a:schemeClr val="accent5"/>
            </a:solidFill>
            <a:prstDash val="solid"/>
            <a:round/>
            <a:headEnd type="oval" w="med" len="med"/>
            <a:tailEnd type="none" w="med" len="med"/>
          </a:ln>
        </p:spPr>
      </p:cxnSp>
      <p:sp>
        <p:nvSpPr>
          <p:cNvPr id="804" name="Google Shape;804;p115"/>
          <p:cNvSpPr txBox="1"/>
          <p:nvPr/>
        </p:nvSpPr>
        <p:spPr>
          <a:xfrm>
            <a:off x="3093425" y="607475"/>
            <a:ext cx="1119000" cy="43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Nunito Sans"/>
                <a:ea typeface="Nunito Sans"/>
                <a:cs typeface="Nunito Sans"/>
                <a:sym typeface="Nunito Sans"/>
              </a:rPr>
              <a:t>Job name and source</a:t>
            </a:r>
            <a:endParaRPr sz="1200">
              <a:latin typeface="Nunito Sans"/>
              <a:ea typeface="Nunito Sans"/>
              <a:cs typeface="Nunito Sans"/>
              <a:sym typeface="Nunito Sans"/>
            </a:endParaRPr>
          </a:p>
        </p:txBody>
      </p:sp>
      <p:cxnSp>
        <p:nvCxnSpPr>
          <p:cNvPr id="805" name="Google Shape;805;p115"/>
          <p:cNvCxnSpPr/>
          <p:nvPr/>
        </p:nvCxnSpPr>
        <p:spPr>
          <a:xfrm>
            <a:off x="4347400" y="1781650"/>
            <a:ext cx="461400" cy="0"/>
          </a:xfrm>
          <a:prstGeom prst="straightConnector1">
            <a:avLst/>
          </a:prstGeom>
          <a:noFill/>
          <a:ln w="9525" cap="flat" cmpd="sng">
            <a:solidFill>
              <a:schemeClr val="accent5"/>
            </a:solidFill>
            <a:prstDash val="solid"/>
            <a:round/>
            <a:headEnd type="oval" w="med" len="med"/>
            <a:tailEnd type="none" w="med" len="med"/>
          </a:ln>
        </p:spPr>
      </p:cxnSp>
      <p:sp>
        <p:nvSpPr>
          <p:cNvPr id="806" name="Google Shape;806;p115"/>
          <p:cNvSpPr txBox="1"/>
          <p:nvPr/>
        </p:nvSpPr>
        <p:spPr>
          <a:xfrm>
            <a:off x="3093413" y="1553913"/>
            <a:ext cx="1512900" cy="503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latin typeface="Nunito Sans"/>
                <a:ea typeface="Nunito Sans"/>
                <a:cs typeface="Nunito Sans"/>
                <a:sym typeface="Nunito Sans"/>
              </a:rPr>
              <a:t>Job post application</a:t>
            </a:r>
            <a:endParaRPr sz="1200">
              <a:latin typeface="Nunito Sans"/>
              <a:ea typeface="Nunito Sans"/>
              <a:cs typeface="Nunito Sans"/>
              <a:sym typeface="Nunito Sans"/>
            </a:endParaRPr>
          </a:p>
        </p:txBody>
      </p:sp>
      <p:cxnSp>
        <p:nvCxnSpPr>
          <p:cNvPr id="807" name="Google Shape;807;p115"/>
          <p:cNvCxnSpPr/>
          <p:nvPr/>
        </p:nvCxnSpPr>
        <p:spPr>
          <a:xfrm>
            <a:off x="4347400" y="2127950"/>
            <a:ext cx="461400" cy="0"/>
          </a:xfrm>
          <a:prstGeom prst="straightConnector1">
            <a:avLst/>
          </a:prstGeom>
          <a:noFill/>
          <a:ln w="9525" cap="flat" cmpd="sng">
            <a:solidFill>
              <a:schemeClr val="accent5"/>
            </a:solidFill>
            <a:prstDash val="solid"/>
            <a:round/>
            <a:headEnd type="oval" w="med" len="med"/>
            <a:tailEnd type="none" w="med" len="med"/>
          </a:ln>
        </p:spPr>
      </p:cxnSp>
      <p:sp>
        <p:nvSpPr>
          <p:cNvPr id="808" name="Google Shape;808;p115"/>
          <p:cNvSpPr txBox="1"/>
          <p:nvPr/>
        </p:nvSpPr>
        <p:spPr>
          <a:xfrm>
            <a:off x="3093413" y="1981125"/>
            <a:ext cx="1262400" cy="503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latin typeface="Nunito Sans"/>
                <a:ea typeface="Nunito Sans"/>
                <a:cs typeface="Nunito Sans"/>
                <a:sym typeface="Nunito Sans"/>
              </a:rPr>
              <a:t>Stage candidate is in</a:t>
            </a:r>
            <a:endParaRPr sz="1200">
              <a:latin typeface="Nunito Sans"/>
              <a:ea typeface="Nunito Sans"/>
              <a:cs typeface="Nunito Sans"/>
              <a:sym typeface="Nunito Sans"/>
            </a:endParaRPr>
          </a:p>
        </p:txBody>
      </p:sp>
      <p:cxnSp>
        <p:nvCxnSpPr>
          <p:cNvPr id="809" name="Google Shape;809;p115"/>
          <p:cNvCxnSpPr/>
          <p:nvPr/>
        </p:nvCxnSpPr>
        <p:spPr>
          <a:xfrm>
            <a:off x="4347400" y="2671325"/>
            <a:ext cx="461400" cy="0"/>
          </a:xfrm>
          <a:prstGeom prst="straightConnector1">
            <a:avLst/>
          </a:prstGeom>
          <a:noFill/>
          <a:ln w="9525" cap="flat" cmpd="sng">
            <a:solidFill>
              <a:schemeClr val="accent5"/>
            </a:solidFill>
            <a:prstDash val="solid"/>
            <a:round/>
            <a:headEnd type="oval" w="med" len="med"/>
            <a:tailEnd type="none" w="med" len="med"/>
          </a:ln>
        </p:spPr>
      </p:cxnSp>
      <p:sp>
        <p:nvSpPr>
          <p:cNvPr id="810" name="Google Shape;810;p115"/>
          <p:cNvSpPr txBox="1"/>
          <p:nvPr/>
        </p:nvSpPr>
        <p:spPr>
          <a:xfrm>
            <a:off x="3084125" y="2474250"/>
            <a:ext cx="1379100" cy="503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
                <a:latin typeface="Nunito Sans"/>
                <a:ea typeface="Nunito Sans"/>
                <a:cs typeface="Nunito Sans"/>
                <a:sym typeface="Nunito Sans"/>
              </a:rPr>
              <a:t>View and manage offer</a:t>
            </a:r>
            <a:endParaRPr sz="1200">
              <a:latin typeface="Nunito Sans"/>
              <a:ea typeface="Nunito Sans"/>
              <a:cs typeface="Nunito Sans"/>
              <a:sym typeface="Nunito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1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
        <p:nvSpPr>
          <p:cNvPr id="816" name="Google Shape;816;p116"/>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Candidate</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Profile</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Application Review</a:t>
            </a:r>
            <a:endParaRPr sz="1900">
              <a:solidFill>
                <a:schemeClr val="lt1"/>
              </a:solidFill>
              <a:latin typeface="Nunito Sans"/>
              <a:ea typeface="Nunito Sans"/>
              <a:cs typeface="Nunito Sans"/>
              <a:sym typeface="Nunito Sans"/>
            </a:endParaRPr>
          </a:p>
        </p:txBody>
      </p:sp>
      <p:pic>
        <p:nvPicPr>
          <p:cNvPr id="817" name="Google Shape;817;p1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76950" y="181000"/>
            <a:ext cx="2319300" cy="4527300"/>
          </a:xfrm>
          <a:prstGeom prst="roundRect">
            <a:avLst>
              <a:gd name="adj" fmla="val 8709"/>
            </a:avLst>
          </a:prstGeom>
          <a:noFill/>
          <a:ln>
            <a:noFill/>
          </a:ln>
          <a:effectLst>
            <a:outerShdw blurRad="57150" dist="19050" dir="5400000" algn="bl" rotWithShape="0">
              <a:srgbClr val="000000">
                <a:alpha val="50000"/>
              </a:srgbClr>
            </a:outerShdw>
          </a:effectLst>
        </p:spPr>
      </p:pic>
      <p:cxnSp>
        <p:nvCxnSpPr>
          <p:cNvPr id="818" name="Google Shape;818;p116"/>
          <p:cNvCxnSpPr/>
          <p:nvPr/>
        </p:nvCxnSpPr>
        <p:spPr>
          <a:xfrm>
            <a:off x="5850500" y="374325"/>
            <a:ext cx="726300" cy="0"/>
          </a:xfrm>
          <a:prstGeom prst="straightConnector1">
            <a:avLst/>
          </a:prstGeom>
          <a:noFill/>
          <a:ln w="9525" cap="flat" cmpd="sng">
            <a:solidFill>
              <a:schemeClr val="accent5"/>
            </a:solidFill>
            <a:prstDash val="solid"/>
            <a:round/>
            <a:headEnd type="oval" w="med" len="med"/>
            <a:tailEnd type="none" w="med" len="med"/>
          </a:ln>
        </p:spPr>
      </p:cxnSp>
      <p:sp>
        <p:nvSpPr>
          <p:cNvPr id="819" name="Google Shape;819;p116"/>
          <p:cNvSpPr txBox="1"/>
          <p:nvPr/>
        </p:nvSpPr>
        <p:spPr>
          <a:xfrm>
            <a:off x="3190150" y="145725"/>
            <a:ext cx="2677500" cy="6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Nunito Sans"/>
                <a:ea typeface="Nunito Sans"/>
                <a:cs typeface="Nunito Sans"/>
                <a:sym typeface="Nunito Sans"/>
              </a:rPr>
              <a:t>Set follow-up reminders to stay on top of tasks</a:t>
            </a:r>
            <a:endParaRPr sz="1300">
              <a:latin typeface="Nunito Sans"/>
              <a:ea typeface="Nunito Sans"/>
              <a:cs typeface="Nunito Sans"/>
              <a:sym typeface="Nunito Sans"/>
            </a:endParaRPr>
          </a:p>
        </p:txBody>
      </p:sp>
      <p:cxnSp>
        <p:nvCxnSpPr>
          <p:cNvPr id="820" name="Google Shape;820;p116"/>
          <p:cNvCxnSpPr/>
          <p:nvPr/>
        </p:nvCxnSpPr>
        <p:spPr>
          <a:xfrm>
            <a:off x="5850525" y="1130800"/>
            <a:ext cx="726300" cy="0"/>
          </a:xfrm>
          <a:prstGeom prst="straightConnector1">
            <a:avLst/>
          </a:prstGeom>
          <a:noFill/>
          <a:ln w="9525" cap="flat" cmpd="sng">
            <a:solidFill>
              <a:schemeClr val="accent5"/>
            </a:solidFill>
            <a:prstDash val="solid"/>
            <a:round/>
            <a:headEnd type="oval" w="med" len="med"/>
            <a:tailEnd type="none" w="med" len="med"/>
          </a:ln>
        </p:spPr>
      </p:cxnSp>
      <p:sp>
        <p:nvSpPr>
          <p:cNvPr id="821" name="Google Shape;821;p116"/>
          <p:cNvSpPr txBox="1"/>
          <p:nvPr/>
        </p:nvSpPr>
        <p:spPr>
          <a:xfrm>
            <a:off x="3190275" y="792825"/>
            <a:ext cx="2925300" cy="47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Nunito Sans"/>
                <a:ea typeface="Nunito Sans"/>
                <a:cs typeface="Nunito Sans"/>
                <a:sym typeface="Nunito Sans"/>
              </a:rPr>
              <a:t>Add notes to alert colleagues by @mentioning them, which will trigger an email notification</a:t>
            </a:r>
            <a:endParaRPr sz="1300">
              <a:latin typeface="Nunito Sans"/>
              <a:ea typeface="Nunito Sans"/>
              <a:cs typeface="Nunito Sans"/>
              <a:sym typeface="Nunito Sans"/>
            </a:endParaRPr>
          </a:p>
        </p:txBody>
      </p:sp>
      <p:cxnSp>
        <p:nvCxnSpPr>
          <p:cNvPr id="822" name="Google Shape;822;p116"/>
          <p:cNvCxnSpPr/>
          <p:nvPr/>
        </p:nvCxnSpPr>
        <p:spPr>
          <a:xfrm>
            <a:off x="5850500" y="1930425"/>
            <a:ext cx="726300" cy="0"/>
          </a:xfrm>
          <a:prstGeom prst="straightConnector1">
            <a:avLst/>
          </a:prstGeom>
          <a:noFill/>
          <a:ln w="9525" cap="flat" cmpd="sng">
            <a:solidFill>
              <a:schemeClr val="accent5"/>
            </a:solidFill>
            <a:prstDash val="solid"/>
            <a:round/>
            <a:headEnd type="oval" w="med" len="med"/>
            <a:tailEnd type="none" w="med" len="med"/>
          </a:ln>
        </p:spPr>
      </p:cxnSp>
      <p:sp>
        <p:nvSpPr>
          <p:cNvPr id="823" name="Google Shape;823;p116"/>
          <p:cNvSpPr txBox="1"/>
          <p:nvPr/>
        </p:nvSpPr>
        <p:spPr>
          <a:xfrm>
            <a:off x="3190275" y="1638225"/>
            <a:ext cx="2677500" cy="56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Nunito Sans"/>
                <a:ea typeface="Nunito Sans"/>
                <a:cs typeface="Nunito Sans"/>
                <a:sym typeface="Nunito Sans"/>
              </a:rPr>
              <a:t>Tag candidates to filter later in searches</a:t>
            </a:r>
            <a:endParaRPr sz="1300">
              <a:latin typeface="Nunito Sans"/>
              <a:ea typeface="Nunito Sans"/>
              <a:cs typeface="Nunito Sans"/>
              <a:sym typeface="Nunito Sans"/>
            </a:endParaRPr>
          </a:p>
        </p:txBody>
      </p:sp>
      <p:cxnSp>
        <p:nvCxnSpPr>
          <p:cNvPr id="824" name="Google Shape;824;p116"/>
          <p:cNvCxnSpPr/>
          <p:nvPr/>
        </p:nvCxnSpPr>
        <p:spPr>
          <a:xfrm>
            <a:off x="5850500" y="2767625"/>
            <a:ext cx="726300" cy="0"/>
          </a:xfrm>
          <a:prstGeom prst="straightConnector1">
            <a:avLst/>
          </a:prstGeom>
          <a:noFill/>
          <a:ln w="9525" cap="flat" cmpd="sng">
            <a:solidFill>
              <a:schemeClr val="accent5"/>
            </a:solidFill>
            <a:prstDash val="solid"/>
            <a:round/>
            <a:headEnd type="oval" w="med" len="med"/>
            <a:tailEnd type="none" w="med" len="med"/>
          </a:ln>
        </p:spPr>
      </p:cxnSp>
      <p:sp>
        <p:nvSpPr>
          <p:cNvPr id="825" name="Google Shape;825;p116"/>
          <p:cNvSpPr txBox="1"/>
          <p:nvPr/>
        </p:nvSpPr>
        <p:spPr>
          <a:xfrm>
            <a:off x="3190275" y="2551625"/>
            <a:ext cx="2677500"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Nunito Sans"/>
                <a:ea typeface="Nunito Sans"/>
                <a:cs typeface="Nunito Sans"/>
                <a:sym typeface="Nunito Sans"/>
              </a:rPr>
              <a:t>Email the candidate or the team</a:t>
            </a:r>
            <a:endParaRPr sz="1300">
              <a:latin typeface="Nunito Sans"/>
              <a:ea typeface="Nunito Sans"/>
              <a:cs typeface="Nunito Sans"/>
              <a:sym typeface="Nunito Sans"/>
            </a:endParaRPr>
          </a:p>
        </p:txBody>
      </p:sp>
      <p:cxnSp>
        <p:nvCxnSpPr>
          <p:cNvPr id="826" name="Google Shape;826;p116"/>
          <p:cNvCxnSpPr/>
          <p:nvPr/>
        </p:nvCxnSpPr>
        <p:spPr>
          <a:xfrm>
            <a:off x="5850500" y="3316825"/>
            <a:ext cx="726300" cy="0"/>
          </a:xfrm>
          <a:prstGeom prst="straightConnector1">
            <a:avLst/>
          </a:prstGeom>
          <a:noFill/>
          <a:ln w="9525" cap="flat" cmpd="sng">
            <a:solidFill>
              <a:schemeClr val="accent5"/>
            </a:solidFill>
            <a:prstDash val="solid"/>
            <a:round/>
            <a:headEnd type="oval" w="med" len="med"/>
            <a:tailEnd type="none" w="med" len="med"/>
          </a:ln>
        </p:spPr>
      </p:cxnSp>
      <p:sp>
        <p:nvSpPr>
          <p:cNvPr id="827" name="Google Shape;827;p116"/>
          <p:cNvSpPr txBox="1"/>
          <p:nvPr/>
        </p:nvSpPr>
        <p:spPr>
          <a:xfrm>
            <a:off x="3190300" y="3024625"/>
            <a:ext cx="2677500"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Nunito Sans"/>
                <a:ea typeface="Nunito Sans"/>
                <a:cs typeface="Nunito Sans"/>
                <a:sym typeface="Nunito Sans"/>
              </a:rPr>
              <a:t>Mark the candidate as private or “Do Not Email”</a:t>
            </a:r>
            <a:endParaRPr sz="1300">
              <a:latin typeface="Nunito Sans"/>
              <a:ea typeface="Nunito Sans"/>
              <a:cs typeface="Nunito Sans"/>
              <a:sym typeface="Nunito Sans"/>
            </a:endParaRPr>
          </a:p>
        </p:txBody>
      </p:sp>
      <p:cxnSp>
        <p:nvCxnSpPr>
          <p:cNvPr id="828" name="Google Shape;828;p116"/>
          <p:cNvCxnSpPr/>
          <p:nvPr/>
        </p:nvCxnSpPr>
        <p:spPr>
          <a:xfrm>
            <a:off x="5850500" y="4198925"/>
            <a:ext cx="726300" cy="0"/>
          </a:xfrm>
          <a:prstGeom prst="straightConnector1">
            <a:avLst/>
          </a:prstGeom>
          <a:noFill/>
          <a:ln w="9525" cap="flat" cmpd="sng">
            <a:solidFill>
              <a:schemeClr val="accent5"/>
            </a:solidFill>
            <a:prstDash val="solid"/>
            <a:round/>
            <a:headEnd type="oval" w="med" len="med"/>
            <a:tailEnd type="none" w="med" len="med"/>
          </a:ln>
        </p:spPr>
      </p:cxnSp>
      <p:sp>
        <p:nvSpPr>
          <p:cNvPr id="829" name="Google Shape;829;p116"/>
          <p:cNvSpPr txBox="1"/>
          <p:nvPr/>
        </p:nvSpPr>
        <p:spPr>
          <a:xfrm>
            <a:off x="3190275" y="3963275"/>
            <a:ext cx="2677500" cy="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Nunito Sans"/>
                <a:ea typeface="Nunito Sans"/>
                <a:cs typeface="Nunito Sans"/>
                <a:sym typeface="Nunito Sans"/>
              </a:rPr>
              <a:t>Add a Prospect process to the profile, or add/transfer/remove the candidate’s job(s)</a:t>
            </a:r>
            <a:endParaRPr sz="1300">
              <a:latin typeface="Nunito Sans"/>
              <a:ea typeface="Nunito Sans"/>
              <a:cs typeface="Nunito Sans"/>
              <a:sym typeface="Nunito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1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835" name="Google Shape;835;p117"/>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Candidate Profile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Application</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Review</a:t>
            </a:r>
            <a:endParaRPr sz="1900" b="1">
              <a:solidFill>
                <a:schemeClr val="lt1"/>
              </a:solidFill>
              <a:latin typeface="Nunito Sans"/>
              <a:ea typeface="Nunito Sans"/>
              <a:cs typeface="Nunito Sans"/>
              <a:sym typeface="Nunito Sans"/>
            </a:endParaRPr>
          </a:p>
        </p:txBody>
      </p:sp>
      <p:pic>
        <p:nvPicPr>
          <p:cNvPr id="836" name="Google Shape;836;p1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32250" y="1028696"/>
            <a:ext cx="5868000" cy="2149200"/>
          </a:xfrm>
          <a:prstGeom prst="roundRect">
            <a:avLst>
              <a:gd name="adj" fmla="val 6163"/>
            </a:avLst>
          </a:prstGeom>
          <a:noFill/>
          <a:ln>
            <a:noFill/>
          </a:ln>
          <a:effectLst>
            <a:outerShdw blurRad="57150" dist="19050" dir="5400000" algn="bl" rotWithShape="0">
              <a:srgbClr val="000000">
                <a:alpha val="50000"/>
              </a:srgbClr>
            </a:outerShdw>
          </a:effectLst>
        </p:spPr>
      </p:pic>
      <p:sp>
        <p:nvSpPr>
          <p:cNvPr id="837" name="Google Shape;837;p117"/>
          <p:cNvSpPr txBox="1"/>
          <p:nvPr/>
        </p:nvSpPr>
        <p:spPr>
          <a:xfrm>
            <a:off x="3347200" y="3604700"/>
            <a:ext cx="5438100" cy="8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To review candidate applications, navigate to the main Dashboard and select “Application Review.”</a:t>
            </a:r>
            <a:endParaRPr sz="1600">
              <a:latin typeface="Nunito Sans"/>
              <a:ea typeface="Nunito Sans"/>
              <a:cs typeface="Nunito Sans"/>
              <a:sym typeface="Nunito Sans"/>
            </a:endParaRPr>
          </a:p>
        </p:txBody>
      </p:sp>
      <p:sp>
        <p:nvSpPr>
          <p:cNvPr id="838" name="Google Shape;838;p117"/>
          <p:cNvSpPr/>
          <p:nvPr/>
        </p:nvSpPr>
        <p:spPr>
          <a:xfrm>
            <a:off x="6777475" y="2687475"/>
            <a:ext cx="1177800" cy="2748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1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sp>
        <p:nvSpPr>
          <p:cNvPr id="844" name="Google Shape;844;p118"/>
          <p:cNvSpPr txBox="1"/>
          <p:nvPr/>
        </p:nvSpPr>
        <p:spPr>
          <a:xfrm>
            <a:off x="78525" y="1393800"/>
            <a:ext cx="2925300" cy="23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Candidate Profile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Application</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Review</a:t>
            </a:r>
            <a:endParaRPr sz="1900" b="1">
              <a:solidFill>
                <a:schemeClr val="lt1"/>
              </a:solidFill>
              <a:latin typeface="Nunito Sans"/>
              <a:ea typeface="Nunito Sans"/>
              <a:cs typeface="Nunito Sans"/>
              <a:sym typeface="Nunito Sans"/>
            </a:endParaRPr>
          </a:p>
        </p:txBody>
      </p:sp>
      <p:pic>
        <p:nvPicPr>
          <p:cNvPr id="845" name="Google Shape;845;p1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7925" y="303225"/>
            <a:ext cx="5909700" cy="3209100"/>
          </a:xfrm>
          <a:prstGeom prst="roundRect">
            <a:avLst>
              <a:gd name="adj" fmla="val 4585"/>
            </a:avLst>
          </a:prstGeom>
          <a:noFill/>
          <a:ln>
            <a:noFill/>
          </a:ln>
          <a:effectLst>
            <a:outerShdw blurRad="57150" dist="19050" dir="5400000" algn="bl" rotWithShape="0">
              <a:srgbClr val="000000">
                <a:alpha val="50000"/>
              </a:srgbClr>
            </a:outerShdw>
          </a:effectLst>
        </p:spPr>
      </p:pic>
      <p:sp>
        <p:nvSpPr>
          <p:cNvPr id="846" name="Google Shape;846;p118"/>
          <p:cNvSpPr txBox="1"/>
          <p:nvPr/>
        </p:nvSpPr>
        <p:spPr>
          <a:xfrm>
            <a:off x="3406825" y="3749700"/>
            <a:ext cx="3862200" cy="364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latin typeface="Nunito Sans"/>
                <a:ea typeface="Nunito Sans"/>
                <a:cs typeface="Nunito Sans"/>
                <a:sym typeface="Nunito Sans"/>
              </a:rPr>
              <a:t>Candidate info: name, source, and resume. </a:t>
            </a:r>
            <a:endParaRPr>
              <a:latin typeface="Nunito Sans"/>
              <a:ea typeface="Nunito Sans"/>
              <a:cs typeface="Nunito Sans"/>
              <a:sym typeface="Nunito Sans"/>
            </a:endParaRPr>
          </a:p>
        </p:txBody>
      </p:sp>
      <p:cxnSp>
        <p:nvCxnSpPr>
          <p:cNvPr id="847" name="Google Shape;847;p118"/>
          <p:cNvCxnSpPr/>
          <p:nvPr/>
        </p:nvCxnSpPr>
        <p:spPr>
          <a:xfrm>
            <a:off x="7648450" y="730775"/>
            <a:ext cx="128700" cy="0"/>
          </a:xfrm>
          <a:prstGeom prst="straightConnector1">
            <a:avLst/>
          </a:prstGeom>
          <a:noFill/>
          <a:ln w="9525" cap="flat" cmpd="sng">
            <a:solidFill>
              <a:schemeClr val="accent5"/>
            </a:solidFill>
            <a:prstDash val="solid"/>
            <a:round/>
            <a:headEnd type="none" w="med" len="med"/>
            <a:tailEnd type="none" w="med" len="med"/>
          </a:ln>
        </p:spPr>
      </p:cxnSp>
      <p:sp>
        <p:nvSpPr>
          <p:cNvPr id="848" name="Google Shape;848;p118"/>
          <p:cNvSpPr txBox="1"/>
          <p:nvPr/>
        </p:nvSpPr>
        <p:spPr>
          <a:xfrm>
            <a:off x="3452825" y="4107825"/>
            <a:ext cx="38622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Sans"/>
                <a:ea typeface="Nunito Sans"/>
                <a:cs typeface="Nunito Sans"/>
                <a:sym typeface="Nunito Sans"/>
              </a:rPr>
              <a:t>Make a decision about the candidate by clicking </a:t>
            </a:r>
            <a:r>
              <a:rPr lang="en" b="1">
                <a:latin typeface="Nunito Sans"/>
                <a:ea typeface="Nunito Sans"/>
                <a:cs typeface="Nunito Sans"/>
                <a:sym typeface="Nunito Sans"/>
              </a:rPr>
              <a:t>Advance</a:t>
            </a:r>
            <a:r>
              <a:rPr lang="en">
                <a:latin typeface="Nunito Sans"/>
                <a:ea typeface="Nunito Sans"/>
                <a:cs typeface="Nunito Sans"/>
                <a:sym typeface="Nunito Sans"/>
              </a:rPr>
              <a:t> or </a:t>
            </a:r>
            <a:r>
              <a:rPr lang="en" b="1">
                <a:latin typeface="Nunito Sans"/>
                <a:ea typeface="Nunito Sans"/>
                <a:cs typeface="Nunito Sans"/>
                <a:sym typeface="Nunito Sans"/>
              </a:rPr>
              <a:t>Reject</a:t>
            </a:r>
            <a:r>
              <a:rPr lang="en">
                <a:latin typeface="Nunito Sans"/>
                <a:ea typeface="Nunito Sans"/>
                <a:cs typeface="Nunito Sans"/>
                <a:sym typeface="Nunito Sans"/>
              </a:rPr>
              <a:t>. You can </a:t>
            </a:r>
            <a:r>
              <a:rPr lang="en" b="1">
                <a:latin typeface="Nunito Sans"/>
                <a:ea typeface="Nunito Sans"/>
                <a:cs typeface="Nunito Sans"/>
                <a:sym typeface="Nunito Sans"/>
              </a:rPr>
              <a:t>Skip</a:t>
            </a:r>
            <a:r>
              <a:rPr lang="en">
                <a:latin typeface="Nunito Sans"/>
                <a:ea typeface="Nunito Sans"/>
                <a:cs typeface="Nunito Sans"/>
                <a:sym typeface="Nunito Sans"/>
              </a:rPr>
              <a:t> to review later. Click </a:t>
            </a:r>
            <a:r>
              <a:rPr lang="en" b="1">
                <a:latin typeface="Nunito Sans"/>
                <a:ea typeface="Nunito Sans"/>
                <a:cs typeface="Nunito Sans"/>
                <a:sym typeface="Nunito Sans"/>
              </a:rPr>
              <a:t>Leave</a:t>
            </a:r>
            <a:r>
              <a:rPr lang="en">
                <a:latin typeface="Nunito Sans"/>
                <a:ea typeface="Nunito Sans"/>
                <a:cs typeface="Nunito Sans"/>
                <a:sym typeface="Nunito Sans"/>
              </a:rPr>
              <a:t> </a:t>
            </a:r>
            <a:r>
              <a:rPr lang="en" b="1">
                <a:latin typeface="Nunito Sans"/>
                <a:ea typeface="Nunito Sans"/>
                <a:cs typeface="Nunito Sans"/>
                <a:sym typeface="Nunito Sans"/>
              </a:rPr>
              <a:t>Feedback</a:t>
            </a:r>
            <a:r>
              <a:rPr lang="en">
                <a:latin typeface="Nunito Sans"/>
                <a:ea typeface="Nunito Sans"/>
                <a:cs typeface="Nunito Sans"/>
                <a:sym typeface="Nunito Sans"/>
              </a:rPr>
              <a:t> to enter notes and @mention colleagues.</a:t>
            </a:r>
            <a:endParaRPr>
              <a:latin typeface="Nunito Sans"/>
              <a:ea typeface="Nunito Sans"/>
              <a:cs typeface="Nunito Sans"/>
              <a:sym typeface="Nunito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1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
        <p:nvSpPr>
          <p:cNvPr id="854" name="Google Shape;854;p119"/>
          <p:cNvSpPr txBox="1"/>
          <p:nvPr/>
        </p:nvSpPr>
        <p:spPr>
          <a:xfrm>
            <a:off x="354200" y="2647950"/>
            <a:ext cx="5119500" cy="11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chemeClr val="dk1"/>
                </a:solidFill>
                <a:latin typeface="Merriweather"/>
                <a:ea typeface="Merriweather"/>
                <a:cs typeface="Merriweather"/>
                <a:sym typeface="Merriweather"/>
              </a:rPr>
              <a:t>Conducting Interviews </a:t>
            </a:r>
            <a:endParaRPr sz="3300">
              <a:solidFill>
                <a:schemeClr val="dk1"/>
              </a:solidFill>
              <a:latin typeface="Merriweather"/>
              <a:ea typeface="Merriweather"/>
              <a:cs typeface="Merriweather"/>
              <a:sym typeface="Merriweather"/>
            </a:endParaRPr>
          </a:p>
          <a:p>
            <a:pPr marL="0" lvl="0" indent="0" algn="ctr" rtl="0">
              <a:spcBef>
                <a:spcPts val="0"/>
              </a:spcBef>
              <a:spcAft>
                <a:spcPts val="0"/>
              </a:spcAft>
              <a:buNone/>
            </a:pPr>
            <a:r>
              <a:rPr lang="en" sz="3300">
                <a:solidFill>
                  <a:schemeClr val="dk1"/>
                </a:solidFill>
                <a:latin typeface="Merriweather"/>
                <a:ea typeface="Merriweather"/>
                <a:cs typeface="Merriweather"/>
                <a:sym typeface="Merriweather"/>
              </a:rPr>
              <a:t>in Greenhouse</a:t>
            </a:r>
            <a:endParaRPr sz="3300">
              <a:solidFill>
                <a:schemeClr val="dk1"/>
              </a:solidFill>
              <a:latin typeface="Merriweather"/>
              <a:ea typeface="Merriweather"/>
              <a:cs typeface="Merriweather"/>
              <a:sym typeface="Merriweather"/>
            </a:endParaRPr>
          </a:p>
        </p:txBody>
      </p:sp>
      <p:pic>
        <p:nvPicPr>
          <p:cNvPr id="855" name="Google Shape;855;p1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20100" y="1384050"/>
            <a:ext cx="1187700" cy="1187700"/>
          </a:xfrm>
          <a:prstGeom prst="rect">
            <a:avLst/>
          </a:prstGeom>
          <a:noFill/>
          <a:ln>
            <a:noFill/>
          </a:ln>
        </p:spPr>
      </p:pic>
      <p:cxnSp>
        <p:nvCxnSpPr>
          <p:cNvPr id="856" name="Google Shape;856;p119"/>
          <p:cNvCxnSpPr/>
          <p:nvPr/>
        </p:nvCxnSpPr>
        <p:spPr>
          <a:xfrm>
            <a:off x="889100" y="2571750"/>
            <a:ext cx="40497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2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sp>
        <p:nvSpPr>
          <p:cNvPr id="862" name="Google Shape;862;p120"/>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Overview</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 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pic>
        <p:nvPicPr>
          <p:cNvPr id="863" name="Google Shape;863;p1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2825" y="1453744"/>
            <a:ext cx="5787900" cy="1196100"/>
          </a:xfrm>
          <a:prstGeom prst="roundRect">
            <a:avLst>
              <a:gd name="adj" fmla="val 9968"/>
            </a:avLst>
          </a:prstGeom>
          <a:noFill/>
          <a:ln>
            <a:noFill/>
          </a:ln>
          <a:effectLst>
            <a:outerShdw blurRad="57150" dist="19050" dir="5400000" algn="bl" rotWithShape="0">
              <a:srgbClr val="000000">
                <a:alpha val="50000"/>
              </a:srgbClr>
            </a:outerShdw>
          </a:effectLst>
        </p:spPr>
      </p:pic>
      <p:sp>
        <p:nvSpPr>
          <p:cNvPr id="864" name="Google Shape;864;p120"/>
          <p:cNvSpPr txBox="1"/>
          <p:nvPr/>
        </p:nvSpPr>
        <p:spPr>
          <a:xfrm>
            <a:off x="3497425" y="2682050"/>
            <a:ext cx="5198700" cy="13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On each interview for which you’re scheduled, you will access an interview kit:</a:t>
            </a:r>
            <a:endParaRPr sz="1600">
              <a:latin typeface="Nunito Sans"/>
              <a:ea typeface="Nunito Sans"/>
              <a:cs typeface="Nunito Sans"/>
              <a:sym typeface="Nunito Sans"/>
            </a:endParaRPr>
          </a:p>
          <a:p>
            <a:pPr marL="0" lvl="0" indent="0" algn="l" rtl="0">
              <a:spcBef>
                <a:spcPts val="0"/>
              </a:spcBef>
              <a:spcAft>
                <a:spcPts val="0"/>
              </a:spcAft>
              <a:buNone/>
            </a:pPr>
            <a:endParaRPr sz="70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Through your Dashboard (above)</a:t>
            </a:r>
            <a:endParaRPr sz="160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Through the calendar invite</a:t>
            </a:r>
            <a:endParaRPr sz="1600">
              <a:latin typeface="Nunito Sans"/>
              <a:ea typeface="Nunito Sans"/>
              <a:cs typeface="Nunito Sans"/>
              <a:sym typeface="Nunito Sans"/>
            </a:endParaRPr>
          </a:p>
          <a:p>
            <a:pPr marL="457200" lvl="0" indent="-330200" algn="l" rtl="0">
              <a:spcBef>
                <a:spcPts val="0"/>
              </a:spcBef>
              <a:spcAft>
                <a:spcPts val="0"/>
              </a:spcAft>
              <a:buSzPts val="1600"/>
              <a:buFont typeface="Nunito Sans"/>
              <a:buChar char="●"/>
            </a:pPr>
            <a:r>
              <a:rPr lang="en" sz="1600">
                <a:latin typeface="Nunito Sans"/>
                <a:ea typeface="Nunito Sans"/>
                <a:cs typeface="Nunito Sans"/>
                <a:sym typeface="Nunito Sans"/>
              </a:rPr>
              <a:t>Through the Greenhouse mobile app</a:t>
            </a:r>
            <a:endParaRPr sz="1600">
              <a:latin typeface="Nunito Sans"/>
              <a:ea typeface="Nunito Sans"/>
              <a:cs typeface="Nunito Sans"/>
              <a:sym typeface="Nunito Sans"/>
            </a:endParaRPr>
          </a:p>
        </p:txBody>
      </p:sp>
      <p:sp>
        <p:nvSpPr>
          <p:cNvPr id="865" name="Google Shape;865;p120"/>
          <p:cNvSpPr/>
          <p:nvPr/>
        </p:nvSpPr>
        <p:spPr>
          <a:xfrm>
            <a:off x="7647375" y="1924725"/>
            <a:ext cx="1206600" cy="3645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2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sp>
        <p:nvSpPr>
          <p:cNvPr id="871" name="Google Shape;871;p121"/>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Interview Prep</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sp>
        <p:nvSpPr>
          <p:cNvPr id="872" name="Google Shape;872;p121"/>
          <p:cNvSpPr txBox="1"/>
          <p:nvPr/>
        </p:nvSpPr>
        <p:spPr>
          <a:xfrm>
            <a:off x="3408275" y="3634328"/>
            <a:ext cx="5416200" cy="12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The Interview Prep tab is where your team gives you any information you need to know to prep for the interview. It also previews which scorecard attributes to focus on.</a:t>
            </a:r>
            <a:endParaRPr sz="1600">
              <a:latin typeface="Nunito Sans"/>
              <a:ea typeface="Nunito Sans"/>
              <a:cs typeface="Nunito Sans"/>
              <a:sym typeface="Nunito Sans"/>
            </a:endParaRPr>
          </a:p>
        </p:txBody>
      </p:sp>
      <p:pic>
        <p:nvPicPr>
          <p:cNvPr id="873" name="Google Shape;873;p1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73275" y="235775"/>
            <a:ext cx="5068800" cy="3339600"/>
          </a:xfrm>
          <a:prstGeom prst="roundRect">
            <a:avLst>
              <a:gd name="adj" fmla="val 4542"/>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2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sp>
        <p:nvSpPr>
          <p:cNvPr id="879" name="Google Shape;879;p122"/>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Job</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Details</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sp>
        <p:nvSpPr>
          <p:cNvPr id="880" name="Google Shape;880;p122"/>
          <p:cNvSpPr txBox="1"/>
          <p:nvPr/>
        </p:nvSpPr>
        <p:spPr>
          <a:xfrm>
            <a:off x="3408275" y="3634328"/>
            <a:ext cx="5416200" cy="12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The Job Details tab allows you to review the external job post for the job. This is helpful because it allows you to examine the qualifications outlined in the job post the candidate applied to.</a:t>
            </a:r>
            <a:endParaRPr sz="1600">
              <a:latin typeface="Nunito Sans"/>
              <a:ea typeface="Nunito Sans"/>
              <a:cs typeface="Nunito Sans"/>
              <a:sym typeface="Nunito Sans"/>
            </a:endParaRPr>
          </a:p>
        </p:txBody>
      </p:sp>
      <p:pic>
        <p:nvPicPr>
          <p:cNvPr id="881" name="Google Shape;881;p1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03000" y="160425"/>
            <a:ext cx="4426800" cy="3399900"/>
          </a:xfrm>
          <a:prstGeom prst="roundRect">
            <a:avLst>
              <a:gd name="adj" fmla="val 4238"/>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2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887" name="Google Shape;887;p123"/>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Resume</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sp>
        <p:nvSpPr>
          <p:cNvPr id="888" name="Google Shape;888;p123"/>
          <p:cNvSpPr txBox="1"/>
          <p:nvPr/>
        </p:nvSpPr>
        <p:spPr>
          <a:xfrm>
            <a:off x="3499775" y="3862925"/>
            <a:ext cx="5097000" cy="7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The Resume tab allows you to review the candidate’s resume.</a:t>
            </a:r>
            <a:endParaRPr sz="1600">
              <a:latin typeface="Nunito Sans"/>
              <a:ea typeface="Nunito Sans"/>
              <a:cs typeface="Nunito Sans"/>
              <a:sym typeface="Nunito Sans"/>
            </a:endParaRPr>
          </a:p>
        </p:txBody>
      </p:sp>
      <p:pic>
        <p:nvPicPr>
          <p:cNvPr id="889" name="Google Shape;889;p123"/>
          <p:cNvPicPr preferRelativeResize="0"/>
          <p:nvPr/>
        </p:nvPicPr>
        <p:blipFill rotWithShape="1">
          <a:blip r:embed="rId3" cstate="email">
            <a:alphaModFix/>
            <a:extLst>
              <a:ext uri="{28A0092B-C50C-407E-A947-70E740481C1C}">
                <a14:useLocalDpi xmlns:a14="http://schemas.microsoft.com/office/drawing/2010/main"/>
              </a:ext>
            </a:extLst>
          </a:blip>
          <a:srcRect t="-1957"/>
          <a:stretch/>
        </p:blipFill>
        <p:spPr>
          <a:xfrm>
            <a:off x="3499775" y="381000"/>
            <a:ext cx="5097000" cy="3329400"/>
          </a:xfrm>
          <a:prstGeom prst="roundRect">
            <a:avLst>
              <a:gd name="adj" fmla="val 5441"/>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8"/>
          <p:cNvSpPr txBox="1">
            <a:spLocks noGrp="1"/>
          </p:cNvSpPr>
          <p:nvPr>
            <p:ph type="title"/>
          </p:nvPr>
        </p:nvSpPr>
        <p:spPr>
          <a:xfrm>
            <a:off x="4835400" y="653150"/>
            <a:ext cx="4254000" cy="7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What is Greenhouse?</a:t>
            </a:r>
            <a:endParaRPr sz="3000"/>
          </a:p>
        </p:txBody>
      </p:sp>
      <p:sp>
        <p:nvSpPr>
          <p:cNvPr id="543" name="Google Shape;543;p88"/>
          <p:cNvSpPr txBox="1"/>
          <p:nvPr/>
        </p:nvSpPr>
        <p:spPr>
          <a:xfrm>
            <a:off x="4956450" y="1316100"/>
            <a:ext cx="4011900" cy="295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900">
                <a:solidFill>
                  <a:schemeClr val="lt1"/>
                </a:solidFill>
                <a:latin typeface="Nunito Sans"/>
                <a:ea typeface="Nunito Sans"/>
                <a:cs typeface="Nunito Sans"/>
                <a:sym typeface="Nunito Sans"/>
              </a:rPr>
              <a:t>Greenhouse is the hiring software to manage our hiring process.</a:t>
            </a:r>
            <a:endParaRPr sz="1900">
              <a:solidFill>
                <a:schemeClr val="lt1"/>
              </a:solidFill>
              <a:latin typeface="Nunito Sans"/>
              <a:ea typeface="Nunito Sans"/>
              <a:cs typeface="Nunito Sans"/>
              <a:sym typeface="Nunito Sans"/>
            </a:endParaRPr>
          </a:p>
          <a:p>
            <a:pPr marL="0" lvl="0" indent="0" algn="l" rtl="0">
              <a:lnSpc>
                <a:spcPct val="100000"/>
              </a:lnSpc>
              <a:spcBef>
                <a:spcPts val="1000"/>
              </a:spcBef>
              <a:spcAft>
                <a:spcPts val="0"/>
              </a:spcAft>
              <a:buNone/>
            </a:pPr>
            <a:r>
              <a:rPr lang="en" sz="1900">
                <a:solidFill>
                  <a:schemeClr val="lt1"/>
                </a:solidFill>
                <a:latin typeface="Nunito Sans"/>
                <a:ea typeface="Nunito Sans"/>
                <a:cs typeface="Nunito Sans"/>
                <a:sym typeface="Nunito Sans"/>
              </a:rPr>
              <a:t>Greenhouse is a collaborative tool designed to be used by everyone.</a:t>
            </a:r>
            <a:endParaRPr sz="1900">
              <a:solidFill>
                <a:schemeClr val="lt1"/>
              </a:solidFill>
              <a:latin typeface="Nunito Sans"/>
              <a:ea typeface="Nunito Sans"/>
              <a:cs typeface="Nunito Sans"/>
              <a:sym typeface="Nunito Sans"/>
            </a:endParaRPr>
          </a:p>
          <a:p>
            <a:pPr marL="0" lvl="0" indent="0" algn="l" rtl="0">
              <a:lnSpc>
                <a:spcPct val="100000"/>
              </a:lnSpc>
              <a:spcBef>
                <a:spcPts val="1000"/>
              </a:spcBef>
              <a:spcAft>
                <a:spcPts val="0"/>
              </a:spcAft>
              <a:buNone/>
            </a:pPr>
            <a:r>
              <a:rPr lang="en" sz="1900">
                <a:solidFill>
                  <a:schemeClr val="lt1"/>
                </a:solidFill>
                <a:latin typeface="Nunito Sans"/>
                <a:ea typeface="Nunito Sans"/>
                <a:cs typeface="Nunito Sans"/>
                <a:sym typeface="Nunito Sans"/>
              </a:rPr>
              <a:t>Greenhouse is a convenient way to easily record feedback and use data to make great hires, faster.</a:t>
            </a:r>
            <a:endParaRPr sz="1900">
              <a:solidFill>
                <a:schemeClr val="lt1"/>
              </a:solidFill>
              <a:latin typeface="Nunito Sans"/>
              <a:ea typeface="Nunito Sans"/>
              <a:cs typeface="Nunito Sans"/>
              <a:sym typeface="Nunito Sans"/>
            </a:endParaRPr>
          </a:p>
          <a:p>
            <a:pPr marL="0" lvl="0" indent="0" algn="l" rtl="0">
              <a:lnSpc>
                <a:spcPct val="100000"/>
              </a:lnSpc>
              <a:spcBef>
                <a:spcPts val="0"/>
              </a:spcBef>
              <a:spcAft>
                <a:spcPts val="0"/>
              </a:spcAft>
              <a:buNone/>
            </a:pPr>
            <a:endParaRPr sz="1900">
              <a:solidFill>
                <a:schemeClr val="lt1"/>
              </a:solidFill>
              <a:latin typeface="Nunito Sans"/>
              <a:ea typeface="Nunito Sans"/>
              <a:cs typeface="Nunito Sans"/>
              <a:sym typeface="Nunito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24"/>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40</a:t>
            </a:fld>
            <a:endParaRPr/>
          </a:p>
        </p:txBody>
      </p:sp>
      <p:sp>
        <p:nvSpPr>
          <p:cNvPr id="895" name="Google Shape;895;p124"/>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Scorecard</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sp>
        <p:nvSpPr>
          <p:cNvPr id="896" name="Google Shape;896;p124"/>
          <p:cNvSpPr txBox="1"/>
          <p:nvPr/>
        </p:nvSpPr>
        <p:spPr>
          <a:xfrm>
            <a:off x="3408275" y="3634325"/>
            <a:ext cx="5416200" cy="14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The Scorecard tab allows you to take notes, record  candidate answers to questions, and rate each of the scorecard attributes. Important attributes are highlighted yellow.</a:t>
            </a:r>
            <a:endParaRPr sz="1600">
              <a:latin typeface="Nunito Sans"/>
              <a:ea typeface="Nunito Sans"/>
              <a:cs typeface="Nunito Sans"/>
              <a:sym typeface="Nunito Sans"/>
            </a:endParaRPr>
          </a:p>
        </p:txBody>
      </p:sp>
      <p:pic>
        <p:nvPicPr>
          <p:cNvPr id="897" name="Google Shape;897;p1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44125" y="371925"/>
            <a:ext cx="4187400" cy="3186600"/>
          </a:xfrm>
          <a:prstGeom prst="roundRect">
            <a:avLst>
              <a:gd name="adj" fmla="val 3633"/>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25"/>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sp>
        <p:nvSpPr>
          <p:cNvPr id="903" name="Google Shape;903;p125"/>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Submitting</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Feedback</a:t>
            </a:r>
            <a:endParaRPr sz="1900" b="1">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Interviewing Expectations</a:t>
            </a:r>
            <a:endParaRPr sz="1900">
              <a:solidFill>
                <a:schemeClr val="lt1"/>
              </a:solidFill>
              <a:latin typeface="Nunito Sans"/>
              <a:ea typeface="Nunito Sans"/>
              <a:cs typeface="Nunito Sans"/>
              <a:sym typeface="Nunito Sans"/>
            </a:endParaRPr>
          </a:p>
        </p:txBody>
      </p:sp>
      <p:sp>
        <p:nvSpPr>
          <p:cNvPr id="904" name="Google Shape;904;p125"/>
          <p:cNvSpPr txBox="1"/>
          <p:nvPr/>
        </p:nvSpPr>
        <p:spPr>
          <a:xfrm>
            <a:off x="3408275" y="4140000"/>
            <a:ext cx="5416200" cy="7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Nunito Sans"/>
                <a:ea typeface="Nunito Sans"/>
                <a:cs typeface="Nunito Sans"/>
                <a:sym typeface="Nunito Sans"/>
              </a:rPr>
              <a:t>At the bottom of the scorecard, you can submit your final decision in the form of an Overall Recommendation. </a:t>
            </a:r>
            <a:endParaRPr sz="1600">
              <a:latin typeface="Nunito Sans"/>
              <a:ea typeface="Nunito Sans"/>
              <a:cs typeface="Nunito Sans"/>
              <a:sym typeface="Nunito Sans"/>
            </a:endParaRPr>
          </a:p>
        </p:txBody>
      </p:sp>
      <p:pic>
        <p:nvPicPr>
          <p:cNvPr id="905" name="Google Shape;905;p1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74050" y="314275"/>
            <a:ext cx="4782600" cy="3740700"/>
          </a:xfrm>
          <a:prstGeom prst="roundRect">
            <a:avLst>
              <a:gd name="adj" fmla="val 4466"/>
            </a:avLst>
          </a:prstGeom>
          <a:noFill/>
          <a:ln>
            <a:noFill/>
          </a:ln>
          <a:effectLst>
            <a:outerShdw blurRad="57150" dist="19050" dir="5400000" algn="bl" rotWithShape="0">
              <a:srgbClr val="000000">
                <a:alpha val="50000"/>
              </a:srgbClr>
            </a:outerShdw>
          </a:effectLst>
        </p:spPr>
      </p:pic>
      <p:sp>
        <p:nvSpPr>
          <p:cNvPr id="906" name="Google Shape;906;p125"/>
          <p:cNvSpPr/>
          <p:nvPr/>
        </p:nvSpPr>
        <p:spPr>
          <a:xfrm>
            <a:off x="7346300" y="3625925"/>
            <a:ext cx="994800" cy="295800"/>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26"/>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42</a:t>
            </a:fld>
            <a:endParaRPr/>
          </a:p>
        </p:txBody>
      </p:sp>
      <p:sp>
        <p:nvSpPr>
          <p:cNvPr id="912" name="Google Shape;912;p126"/>
          <p:cNvSpPr txBox="1"/>
          <p:nvPr/>
        </p:nvSpPr>
        <p:spPr>
          <a:xfrm>
            <a:off x="78525" y="445025"/>
            <a:ext cx="2925300" cy="426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Overview</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Interview</a:t>
            </a:r>
            <a:r>
              <a:rPr lang="en" sz="1900" b="1">
                <a:solidFill>
                  <a:schemeClr val="lt1"/>
                </a:solidFill>
                <a:latin typeface="Nunito Sans"/>
                <a:ea typeface="Nunito Sans"/>
                <a:cs typeface="Nunito Sans"/>
                <a:sym typeface="Nunito Sans"/>
              </a:rPr>
              <a:t> </a:t>
            </a:r>
            <a:r>
              <a:rPr lang="en" sz="1900">
                <a:solidFill>
                  <a:schemeClr val="lt1"/>
                </a:solidFill>
                <a:latin typeface="Nunito Sans"/>
                <a:ea typeface="Nunito Sans"/>
                <a:cs typeface="Nunito Sans"/>
                <a:sym typeface="Nunito Sans"/>
              </a:rPr>
              <a:t>Prep</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Job Details</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Resume</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Scorecard</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a:solidFill>
                  <a:schemeClr val="lt1"/>
                </a:solidFill>
                <a:latin typeface="Nunito Sans"/>
                <a:ea typeface="Nunito Sans"/>
                <a:cs typeface="Nunito Sans"/>
                <a:sym typeface="Nunito Sans"/>
              </a:rPr>
              <a:t>Submitting Feedback</a:t>
            </a: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endParaRPr sz="1900">
              <a:solidFill>
                <a:schemeClr val="lt1"/>
              </a:solidFill>
              <a:latin typeface="Nunito Sans"/>
              <a:ea typeface="Nunito Sans"/>
              <a:cs typeface="Nunito Sans"/>
              <a:sym typeface="Nunito Sans"/>
            </a:endParaRPr>
          </a:p>
          <a:p>
            <a:pPr marL="0" lvl="0" indent="0" algn="ctr" rtl="0">
              <a:spcBef>
                <a:spcPts val="0"/>
              </a:spcBef>
              <a:spcAft>
                <a:spcPts val="0"/>
              </a:spcAft>
              <a:buNone/>
            </a:pPr>
            <a:r>
              <a:rPr lang="en" sz="1900" b="1">
                <a:solidFill>
                  <a:schemeClr val="lt1"/>
                </a:solidFill>
                <a:latin typeface="Nunito Sans"/>
                <a:ea typeface="Nunito Sans"/>
                <a:cs typeface="Nunito Sans"/>
                <a:sym typeface="Nunito Sans"/>
              </a:rPr>
              <a:t>Interviewing</a:t>
            </a:r>
            <a:r>
              <a:rPr lang="en" sz="1900">
                <a:solidFill>
                  <a:schemeClr val="lt1"/>
                </a:solidFill>
                <a:latin typeface="Nunito Sans"/>
                <a:ea typeface="Nunito Sans"/>
                <a:cs typeface="Nunito Sans"/>
                <a:sym typeface="Nunito Sans"/>
              </a:rPr>
              <a:t> </a:t>
            </a:r>
            <a:r>
              <a:rPr lang="en" sz="1900" b="1">
                <a:solidFill>
                  <a:schemeClr val="lt1"/>
                </a:solidFill>
                <a:latin typeface="Nunito Sans"/>
                <a:ea typeface="Nunito Sans"/>
                <a:cs typeface="Nunito Sans"/>
                <a:sym typeface="Nunito Sans"/>
              </a:rPr>
              <a:t>Expectations</a:t>
            </a:r>
            <a:endParaRPr sz="1900" b="1">
              <a:solidFill>
                <a:schemeClr val="lt1"/>
              </a:solidFill>
              <a:latin typeface="Nunito Sans"/>
              <a:ea typeface="Nunito Sans"/>
              <a:cs typeface="Nunito Sans"/>
              <a:sym typeface="Nunito Sans"/>
            </a:endParaRPr>
          </a:p>
        </p:txBody>
      </p:sp>
      <p:sp>
        <p:nvSpPr>
          <p:cNvPr id="913" name="Google Shape;913;p126"/>
          <p:cNvSpPr txBox="1"/>
          <p:nvPr/>
        </p:nvSpPr>
        <p:spPr>
          <a:xfrm>
            <a:off x="3602450" y="1034825"/>
            <a:ext cx="5025600" cy="37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Nunito Sans"/>
                <a:ea typeface="Nunito Sans"/>
                <a:cs typeface="Nunito Sans"/>
                <a:sym typeface="Nunito Sans"/>
              </a:rPr>
              <a:t>Here are some tips for being an efficient and effective Interviewer!</a:t>
            </a:r>
            <a:endParaRPr sz="1800">
              <a:solidFill>
                <a:schemeClr val="dk1"/>
              </a:solidFill>
              <a:latin typeface="Nunito Sans"/>
              <a:ea typeface="Nunito Sans"/>
              <a:cs typeface="Nunito Sans"/>
              <a:sym typeface="Nunito Sans"/>
            </a:endParaRPr>
          </a:p>
          <a:p>
            <a:pPr marL="0" lvl="0" indent="0" algn="l" rtl="0">
              <a:spcBef>
                <a:spcPts val="0"/>
              </a:spcBef>
              <a:spcAft>
                <a:spcPts val="0"/>
              </a:spcAft>
              <a:buNone/>
            </a:pPr>
            <a:endParaRPr>
              <a:solidFill>
                <a:schemeClr val="dk1"/>
              </a:solidFill>
              <a:latin typeface="Nunito Sans"/>
              <a:ea typeface="Nunito Sans"/>
              <a:cs typeface="Nunito Sans"/>
              <a:sym typeface="Nunito Sans"/>
            </a:endParaRPr>
          </a:p>
          <a:p>
            <a:pPr marL="457200" lvl="0" indent="-330200" algn="l" rtl="0">
              <a:spcBef>
                <a:spcPts val="0"/>
              </a:spcBef>
              <a:spcAft>
                <a:spcPts val="0"/>
              </a:spcAft>
              <a:buClr>
                <a:schemeClr val="dk1"/>
              </a:buClr>
              <a:buSzPts val="1600"/>
              <a:buFont typeface="Nunito Sans"/>
              <a:buChar char="●"/>
            </a:pPr>
            <a:r>
              <a:rPr lang="en" sz="1600">
                <a:solidFill>
                  <a:schemeClr val="dk1"/>
                </a:solidFill>
                <a:latin typeface="Nunito Sans"/>
                <a:ea typeface="Nunito Sans"/>
                <a:cs typeface="Nunito Sans"/>
                <a:sym typeface="Nunito Sans"/>
              </a:rPr>
              <a:t>Submit your scorecard within 24 hours of conducting the interview.</a:t>
            </a:r>
            <a:endParaRPr sz="1600">
              <a:solidFill>
                <a:schemeClr val="dk1"/>
              </a:solidFill>
              <a:latin typeface="Nunito Sans"/>
              <a:ea typeface="Nunito Sans"/>
              <a:cs typeface="Nunito Sans"/>
              <a:sym typeface="Nunito Sans"/>
            </a:endParaRPr>
          </a:p>
          <a:p>
            <a:pPr marL="0" lvl="0" indent="0" algn="l" rtl="0">
              <a:spcBef>
                <a:spcPts val="0"/>
              </a:spcBef>
              <a:spcAft>
                <a:spcPts val="0"/>
              </a:spcAft>
              <a:buNone/>
            </a:pPr>
            <a:endParaRPr sz="550">
              <a:solidFill>
                <a:schemeClr val="dk1"/>
              </a:solidFill>
              <a:latin typeface="Nunito Sans"/>
              <a:ea typeface="Nunito Sans"/>
              <a:cs typeface="Nunito Sans"/>
              <a:sym typeface="Nunito Sans"/>
            </a:endParaRPr>
          </a:p>
          <a:p>
            <a:pPr marL="457200" lvl="0" indent="-330200" algn="l" rtl="0">
              <a:spcBef>
                <a:spcPts val="0"/>
              </a:spcBef>
              <a:spcAft>
                <a:spcPts val="0"/>
              </a:spcAft>
              <a:buClr>
                <a:schemeClr val="dk1"/>
              </a:buClr>
              <a:buSzPts val="1600"/>
              <a:buFont typeface="Nunito Sans"/>
              <a:buChar char="●"/>
            </a:pPr>
            <a:r>
              <a:rPr lang="en" sz="1600">
                <a:solidFill>
                  <a:schemeClr val="dk1"/>
                </a:solidFill>
                <a:latin typeface="Nunito Sans"/>
                <a:ea typeface="Nunito Sans"/>
                <a:cs typeface="Nunito Sans"/>
                <a:sym typeface="Nunito Sans"/>
              </a:rPr>
              <a:t>Be sure to complete all of the assigned attributes on the scorecard (not just the highlighted ones!).</a:t>
            </a:r>
            <a:endParaRPr sz="1600">
              <a:solidFill>
                <a:schemeClr val="dk1"/>
              </a:solidFill>
              <a:latin typeface="Nunito Sans"/>
              <a:ea typeface="Nunito Sans"/>
              <a:cs typeface="Nunito Sans"/>
              <a:sym typeface="Nunito Sans"/>
            </a:endParaRPr>
          </a:p>
          <a:p>
            <a:pPr marL="0" lvl="0" indent="0" algn="l" rtl="0">
              <a:spcBef>
                <a:spcPts val="0"/>
              </a:spcBef>
              <a:spcAft>
                <a:spcPts val="0"/>
              </a:spcAft>
              <a:buNone/>
            </a:pPr>
            <a:endParaRPr sz="550">
              <a:solidFill>
                <a:schemeClr val="dk1"/>
              </a:solidFill>
              <a:latin typeface="Nunito Sans"/>
              <a:ea typeface="Nunito Sans"/>
              <a:cs typeface="Nunito Sans"/>
              <a:sym typeface="Nunito Sans"/>
            </a:endParaRPr>
          </a:p>
          <a:p>
            <a:pPr marL="457200" lvl="0" indent="-330200" algn="l" rtl="0">
              <a:spcBef>
                <a:spcPts val="0"/>
              </a:spcBef>
              <a:spcAft>
                <a:spcPts val="0"/>
              </a:spcAft>
              <a:buClr>
                <a:schemeClr val="dk1"/>
              </a:buClr>
              <a:buSzPts val="1600"/>
              <a:buFont typeface="Nunito Sans"/>
              <a:buChar char="●"/>
            </a:pPr>
            <a:r>
              <a:rPr lang="en" sz="1600">
                <a:solidFill>
                  <a:schemeClr val="dk1"/>
                </a:solidFill>
                <a:latin typeface="Nunito Sans"/>
                <a:ea typeface="Nunito Sans"/>
                <a:cs typeface="Nunito Sans"/>
                <a:sym typeface="Nunito Sans"/>
              </a:rPr>
              <a:t>Provide a summary of your decision in the Key Takeaways box. It also helps if you can share “pros and cons.”</a:t>
            </a:r>
            <a:endParaRPr sz="1600">
              <a:solidFill>
                <a:schemeClr val="dk1"/>
              </a:solidFill>
              <a:latin typeface="Nunito Sans"/>
              <a:ea typeface="Nunito Sans"/>
              <a:cs typeface="Nunito Sans"/>
              <a:sym typeface="Nunito Sans"/>
            </a:endParaRPr>
          </a:p>
          <a:p>
            <a:pPr marL="0" lvl="0" indent="0" algn="l" rtl="0">
              <a:spcBef>
                <a:spcPts val="0"/>
              </a:spcBef>
              <a:spcAft>
                <a:spcPts val="0"/>
              </a:spcAft>
              <a:buNone/>
            </a:pPr>
            <a:endParaRPr sz="550">
              <a:solidFill>
                <a:schemeClr val="dk1"/>
              </a:solidFill>
              <a:latin typeface="Nunito Sans"/>
              <a:ea typeface="Nunito Sans"/>
              <a:cs typeface="Nunito Sans"/>
              <a:sym typeface="Nunito Sans"/>
            </a:endParaRPr>
          </a:p>
          <a:p>
            <a:pPr marL="457200" lvl="0" indent="-330200" algn="l" rtl="0">
              <a:spcBef>
                <a:spcPts val="0"/>
              </a:spcBef>
              <a:spcAft>
                <a:spcPts val="0"/>
              </a:spcAft>
              <a:buClr>
                <a:schemeClr val="dk1"/>
              </a:buClr>
              <a:buSzPts val="1600"/>
              <a:buFont typeface="Nunito Sans"/>
              <a:buChar char="●"/>
            </a:pPr>
            <a:r>
              <a:rPr lang="en" sz="1600">
                <a:solidFill>
                  <a:schemeClr val="dk1"/>
                </a:solidFill>
                <a:latin typeface="Nunito Sans"/>
                <a:ea typeface="Nunito Sans"/>
                <a:cs typeface="Nunito Sans"/>
                <a:sym typeface="Nunito Sans"/>
              </a:rPr>
              <a:t>If your recommendation warrants discussion with the team, note it!</a:t>
            </a:r>
            <a:endParaRPr sz="1600">
              <a:solidFill>
                <a:schemeClr val="dk1"/>
              </a:solidFill>
              <a:latin typeface="Nunito Sans"/>
              <a:ea typeface="Nunito Sans"/>
              <a:cs typeface="Nunito Sans"/>
              <a:sym typeface="Nunito Sans"/>
            </a:endParaRPr>
          </a:p>
        </p:txBody>
      </p:sp>
      <p:sp>
        <p:nvSpPr>
          <p:cNvPr id="914" name="Google Shape;914;p126"/>
          <p:cNvSpPr txBox="1"/>
          <p:nvPr/>
        </p:nvSpPr>
        <p:spPr>
          <a:xfrm>
            <a:off x="3337400" y="316425"/>
            <a:ext cx="5555700" cy="6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chemeClr val="dk1"/>
                </a:solidFill>
                <a:latin typeface="Merriweather"/>
                <a:ea typeface="Merriweather"/>
                <a:cs typeface="Merriweather"/>
                <a:sym typeface="Merriweather"/>
              </a:rPr>
              <a:t>Interviewing Best Practices</a:t>
            </a:r>
            <a:endParaRPr sz="3100">
              <a:solidFill>
                <a:schemeClr val="dk1"/>
              </a:solidFill>
              <a:latin typeface="Merriweather"/>
              <a:ea typeface="Merriweather"/>
              <a:cs typeface="Merriweather"/>
              <a:sym typeface="Merriweathe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27"/>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43</a:t>
            </a:fld>
            <a:endParaRPr/>
          </a:p>
        </p:txBody>
      </p:sp>
      <p:sp>
        <p:nvSpPr>
          <p:cNvPr id="920" name="Google Shape;920;p127"/>
          <p:cNvSpPr txBox="1"/>
          <p:nvPr/>
        </p:nvSpPr>
        <p:spPr>
          <a:xfrm>
            <a:off x="5154200" y="1039313"/>
            <a:ext cx="3288300" cy="12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chemeClr val="dk1"/>
                </a:solidFill>
                <a:latin typeface="Merriweather"/>
                <a:ea typeface="Merriweather"/>
                <a:cs typeface="Merriweather"/>
                <a:sym typeface="Merriweather"/>
              </a:rPr>
              <a:t>Common Reports</a:t>
            </a:r>
            <a:endParaRPr sz="3300">
              <a:solidFill>
                <a:schemeClr val="dk1"/>
              </a:solidFill>
              <a:latin typeface="Merriweather"/>
              <a:ea typeface="Merriweather"/>
              <a:cs typeface="Merriweather"/>
              <a:sym typeface="Merriweather"/>
            </a:endParaRPr>
          </a:p>
        </p:txBody>
      </p:sp>
      <p:sp>
        <p:nvSpPr>
          <p:cNvPr id="921" name="Google Shape;921;p127"/>
          <p:cNvSpPr txBox="1"/>
          <p:nvPr/>
        </p:nvSpPr>
        <p:spPr>
          <a:xfrm>
            <a:off x="5224225" y="2150888"/>
            <a:ext cx="3474600" cy="19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Nunito Sans"/>
                <a:ea typeface="Nunito Sans"/>
                <a:cs typeface="Nunito Sans"/>
                <a:sym typeface="Nunito Sans"/>
              </a:rPr>
              <a:t>Utilizing Greenhouse for recruiting reports</a:t>
            </a:r>
            <a:endParaRPr sz="2800">
              <a:solidFill>
                <a:schemeClr val="dk1"/>
              </a:solidFill>
              <a:latin typeface="Nunito Sans"/>
              <a:ea typeface="Nunito Sans"/>
              <a:cs typeface="Nunito Sans"/>
              <a:sym typeface="Nunito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28"/>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44</a:t>
            </a:fld>
            <a:endParaRPr>
              <a:solidFill>
                <a:srgbClr val="FFFFFF"/>
              </a:solidFill>
            </a:endParaRPr>
          </a:p>
        </p:txBody>
      </p:sp>
      <p:graphicFrame>
        <p:nvGraphicFramePr>
          <p:cNvPr id="927" name="Google Shape;927;p128"/>
          <p:cNvGraphicFramePr/>
          <p:nvPr/>
        </p:nvGraphicFramePr>
        <p:xfrm>
          <a:off x="631000" y="952488"/>
          <a:ext cx="3000000" cy="3000000"/>
        </p:xfrm>
        <a:graphic>
          <a:graphicData uri="http://schemas.openxmlformats.org/drawingml/2006/table">
            <a:tbl>
              <a:tblPr>
                <a:noFill/>
                <a:tableStyleId>{7C144E95-ACE7-49A6-80B5-AB5B6BF3B7C2}</a:tableStyleId>
              </a:tblPr>
              <a:tblGrid>
                <a:gridCol w="3941000">
                  <a:extLst>
                    <a:ext uri="{9D8B030D-6E8A-4147-A177-3AD203B41FA5}">
                      <a16:colId xmlns:a16="http://schemas.microsoft.com/office/drawing/2014/main" val="20000"/>
                    </a:ext>
                  </a:extLst>
                </a:gridCol>
                <a:gridCol w="3941000">
                  <a:extLst>
                    <a:ext uri="{9D8B030D-6E8A-4147-A177-3AD203B41FA5}">
                      <a16:colId xmlns:a16="http://schemas.microsoft.com/office/drawing/2014/main" val="20001"/>
                    </a:ext>
                  </a:extLst>
                </a:gridCol>
              </a:tblGrid>
              <a:tr h="565425">
                <a:tc>
                  <a:txBody>
                    <a:bodyPr/>
                    <a:lstStyle/>
                    <a:p>
                      <a:pPr marL="0" lvl="0" indent="0" algn="ctr" rtl="0">
                        <a:spcBef>
                          <a:spcPts val="0"/>
                        </a:spcBef>
                        <a:spcAft>
                          <a:spcPts val="0"/>
                        </a:spcAft>
                        <a:buNone/>
                      </a:pPr>
                      <a:r>
                        <a:rPr lang="en" sz="1600">
                          <a:solidFill>
                            <a:srgbClr val="FFFFFF"/>
                          </a:solidFill>
                          <a:latin typeface="Nunito Sans"/>
                          <a:ea typeface="Nunito Sans"/>
                          <a:cs typeface="Nunito Sans"/>
                          <a:sym typeface="Nunito Sans"/>
                        </a:rPr>
                        <a:t>Greenhouse Report</a:t>
                      </a:r>
                      <a:endParaRPr sz="1600">
                        <a:solidFill>
                          <a:srgbClr val="FFFFFF"/>
                        </a:solidFill>
                        <a:latin typeface="Nunito Sans"/>
                        <a:ea typeface="Nunito Sans"/>
                        <a:cs typeface="Nunito Sans"/>
                        <a:sym typeface="Nunit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600">
                          <a:solidFill>
                            <a:srgbClr val="FFFFFF"/>
                          </a:solidFill>
                          <a:latin typeface="Nunito Sans"/>
                          <a:ea typeface="Nunito Sans"/>
                          <a:cs typeface="Nunito Sans"/>
                          <a:sym typeface="Nunito Sans"/>
                        </a:rPr>
                        <a:t>When to Use</a:t>
                      </a:r>
                      <a:endParaRPr sz="1600">
                        <a:solidFill>
                          <a:srgbClr val="FFFFFF"/>
                        </a:solidFill>
                        <a:latin typeface="Nunito Sans"/>
                        <a:ea typeface="Nunito Sans"/>
                        <a:cs typeface="Nunito Sans"/>
                        <a:sym typeface="Nunit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977625">
                <a:tc>
                  <a:txBody>
                    <a:bodyPr/>
                    <a:lstStyle/>
                    <a:p>
                      <a:pPr marL="0" lvl="0" indent="0" algn="ctr" rtl="0">
                        <a:spcBef>
                          <a:spcPts val="0"/>
                        </a:spcBef>
                        <a:spcAft>
                          <a:spcPts val="0"/>
                        </a:spcAft>
                        <a:buNone/>
                      </a:pPr>
                      <a:r>
                        <a:rPr lang="en" sz="1600" b="1">
                          <a:solidFill>
                            <a:srgbClr val="FFFFFF"/>
                          </a:solidFill>
                          <a:latin typeface="Nunito Sans"/>
                          <a:ea typeface="Nunito Sans"/>
                          <a:cs typeface="Nunito Sans"/>
                          <a:sym typeface="Nunito Sans"/>
                        </a:rPr>
                        <a:t>All</a:t>
                      </a:r>
                      <a:r>
                        <a:rPr lang="en" sz="1600">
                          <a:solidFill>
                            <a:srgbClr val="FFFFFF"/>
                          </a:solidFill>
                          <a:latin typeface="Nunito Sans"/>
                          <a:ea typeface="Nunito Sans"/>
                          <a:cs typeface="Nunito Sans"/>
                          <a:sym typeface="Nunito Sans"/>
                        </a:rPr>
                        <a:t> </a:t>
                      </a:r>
                      <a:r>
                        <a:rPr lang="en" sz="1600" b="1">
                          <a:solidFill>
                            <a:srgbClr val="FFFFFF"/>
                          </a:solidFill>
                          <a:latin typeface="Nunito Sans"/>
                          <a:ea typeface="Nunito Sans"/>
                          <a:cs typeface="Nunito Sans"/>
                          <a:sym typeface="Nunito Sans"/>
                        </a:rPr>
                        <a:t>Jobs</a:t>
                      </a:r>
                      <a:r>
                        <a:rPr lang="en" sz="1600">
                          <a:solidFill>
                            <a:srgbClr val="FFFFFF"/>
                          </a:solidFill>
                          <a:latin typeface="Nunito Sans"/>
                          <a:ea typeface="Nunito Sans"/>
                          <a:cs typeface="Nunito Sans"/>
                          <a:sym typeface="Nunito Sans"/>
                        </a:rPr>
                        <a:t> </a:t>
                      </a:r>
                      <a:r>
                        <a:rPr lang="en" sz="1600" b="1">
                          <a:solidFill>
                            <a:srgbClr val="FFFFFF"/>
                          </a:solidFill>
                          <a:latin typeface="Nunito Sans"/>
                          <a:ea typeface="Nunito Sans"/>
                          <a:cs typeface="Nunito Sans"/>
                          <a:sym typeface="Nunito Sans"/>
                        </a:rPr>
                        <a:t>Summary</a:t>
                      </a:r>
                      <a:endParaRPr sz="1600" b="1">
                        <a:solidFill>
                          <a:srgbClr val="FFFFFF"/>
                        </a:solidFill>
                        <a:latin typeface="Nunito Sans"/>
                        <a:ea typeface="Nunito Sans"/>
                        <a:cs typeface="Nunito Sans"/>
                        <a:sym typeface="Nunit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2A9"/>
                    </a:solidFill>
                  </a:tcPr>
                </a:tc>
                <a:tc>
                  <a:txBody>
                    <a:bodyPr/>
                    <a:lstStyle/>
                    <a:p>
                      <a:pPr marL="0" lvl="0" indent="0" algn="l" rtl="0">
                        <a:spcBef>
                          <a:spcPts val="0"/>
                        </a:spcBef>
                        <a:spcAft>
                          <a:spcPts val="0"/>
                        </a:spcAft>
                        <a:buNone/>
                      </a:pPr>
                      <a:r>
                        <a:rPr lang="en" sz="1600">
                          <a:solidFill>
                            <a:srgbClr val="FFFFFF"/>
                          </a:solidFill>
                          <a:latin typeface="Nunito Sans"/>
                          <a:ea typeface="Nunito Sans"/>
                          <a:cs typeface="Nunito Sans"/>
                          <a:sym typeface="Nunito Sans"/>
                        </a:rPr>
                        <a:t>Audit that all necessary information has been added to for a particular job (hiring team assignments, offices, and custom fields).</a:t>
                      </a:r>
                      <a:endParaRPr sz="1600">
                        <a:solidFill>
                          <a:srgbClr val="FFFFFF"/>
                        </a:solidFill>
                        <a:latin typeface="Nunito Sans"/>
                        <a:ea typeface="Nunito Sans"/>
                        <a:cs typeface="Nunito Sans"/>
                        <a:sym typeface="Nunito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2A9"/>
                    </a:solidFill>
                  </a:tcPr>
                </a:tc>
                <a:extLst>
                  <a:ext uri="{0D108BD9-81ED-4DB2-BD59-A6C34878D82A}">
                    <a16:rowId xmlns:a16="http://schemas.microsoft.com/office/drawing/2014/main" val="10001"/>
                  </a:ext>
                </a:extLst>
              </a:tr>
              <a:tr h="570925">
                <a:tc>
                  <a:txBody>
                    <a:bodyPr/>
                    <a:lstStyle/>
                    <a:p>
                      <a:pPr marL="0" lvl="0" indent="0" algn="ctr" rtl="0">
                        <a:spcBef>
                          <a:spcPts val="0"/>
                        </a:spcBef>
                        <a:spcAft>
                          <a:spcPts val="0"/>
                        </a:spcAft>
                        <a:buNone/>
                      </a:pPr>
                      <a:r>
                        <a:rPr lang="en" sz="1600" b="1">
                          <a:solidFill>
                            <a:srgbClr val="FFFFFF"/>
                          </a:solidFill>
                          <a:latin typeface="Nunito Sans"/>
                          <a:ea typeface="Nunito Sans"/>
                          <a:cs typeface="Nunito Sans"/>
                          <a:sym typeface="Nunito Sans"/>
                        </a:rPr>
                        <a:t>Candidate</a:t>
                      </a:r>
                      <a:r>
                        <a:rPr lang="en" sz="1600">
                          <a:solidFill>
                            <a:srgbClr val="FFFFFF"/>
                          </a:solidFill>
                          <a:latin typeface="Nunito Sans"/>
                          <a:ea typeface="Nunito Sans"/>
                          <a:cs typeface="Nunito Sans"/>
                          <a:sym typeface="Nunito Sans"/>
                        </a:rPr>
                        <a:t> </a:t>
                      </a:r>
                      <a:r>
                        <a:rPr lang="en" sz="1600" b="1">
                          <a:solidFill>
                            <a:srgbClr val="FFFFFF"/>
                          </a:solidFill>
                          <a:latin typeface="Nunito Sans"/>
                          <a:ea typeface="Nunito Sans"/>
                          <a:cs typeface="Nunito Sans"/>
                          <a:sym typeface="Nunito Sans"/>
                        </a:rPr>
                        <a:t>Quality</a:t>
                      </a:r>
                      <a:r>
                        <a:rPr lang="en" sz="1600">
                          <a:solidFill>
                            <a:srgbClr val="FFFFFF"/>
                          </a:solidFill>
                          <a:latin typeface="Nunito Sans"/>
                          <a:ea typeface="Nunito Sans"/>
                          <a:cs typeface="Nunito Sans"/>
                          <a:sym typeface="Nunito Sans"/>
                        </a:rPr>
                        <a:t> </a:t>
                      </a:r>
                      <a:r>
                        <a:rPr lang="en" sz="1600" b="1">
                          <a:solidFill>
                            <a:srgbClr val="FFFFFF"/>
                          </a:solidFill>
                          <a:latin typeface="Nunito Sans"/>
                          <a:ea typeface="Nunito Sans"/>
                          <a:cs typeface="Nunito Sans"/>
                          <a:sym typeface="Nunito Sans"/>
                        </a:rPr>
                        <a:t>by Source</a:t>
                      </a:r>
                      <a:endParaRPr sz="1600" b="1">
                        <a:solidFill>
                          <a:srgbClr val="FFFFFF"/>
                        </a:solidFill>
                        <a:latin typeface="Nunito Sans"/>
                        <a:ea typeface="Nunito Sans"/>
                        <a:cs typeface="Nunito Sans"/>
                        <a:sym typeface="Nunit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2A9"/>
                    </a:solidFill>
                  </a:tcPr>
                </a:tc>
                <a:tc>
                  <a:txBody>
                    <a:bodyPr/>
                    <a:lstStyle/>
                    <a:p>
                      <a:pPr marL="0" lvl="0" indent="0" algn="l" rtl="0">
                        <a:spcBef>
                          <a:spcPts val="0"/>
                        </a:spcBef>
                        <a:spcAft>
                          <a:spcPts val="0"/>
                        </a:spcAft>
                        <a:buNone/>
                      </a:pPr>
                      <a:r>
                        <a:rPr lang="en" sz="1600">
                          <a:solidFill>
                            <a:srgbClr val="FFFFFF"/>
                          </a:solidFill>
                          <a:latin typeface="Nunito Sans"/>
                          <a:ea typeface="Nunito Sans"/>
                          <a:cs typeface="Nunito Sans"/>
                          <a:sym typeface="Nunito Sans"/>
                        </a:rPr>
                        <a:t>Determine highest quality source for a job.</a:t>
                      </a:r>
                      <a:endParaRPr sz="1600">
                        <a:solidFill>
                          <a:srgbClr val="FFFFFF"/>
                        </a:solidFill>
                        <a:latin typeface="Nunito Sans"/>
                        <a:ea typeface="Nunito Sans"/>
                        <a:cs typeface="Nunito Sans"/>
                        <a:sym typeface="Nunito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2A9"/>
                    </a:solidFill>
                  </a:tcPr>
                </a:tc>
                <a:extLst>
                  <a:ext uri="{0D108BD9-81ED-4DB2-BD59-A6C34878D82A}">
                    <a16:rowId xmlns:a16="http://schemas.microsoft.com/office/drawing/2014/main" val="10002"/>
                  </a:ext>
                </a:extLst>
              </a:tr>
              <a:tr h="746925">
                <a:tc>
                  <a:txBody>
                    <a:bodyPr/>
                    <a:lstStyle/>
                    <a:p>
                      <a:pPr marL="0" lvl="0" indent="0" algn="ctr" rtl="0">
                        <a:spcBef>
                          <a:spcPts val="0"/>
                        </a:spcBef>
                        <a:spcAft>
                          <a:spcPts val="0"/>
                        </a:spcAft>
                        <a:buNone/>
                      </a:pPr>
                      <a:r>
                        <a:rPr lang="en" sz="1600" b="1">
                          <a:solidFill>
                            <a:srgbClr val="FFFFFF"/>
                          </a:solidFill>
                          <a:latin typeface="Nunito Sans"/>
                          <a:ea typeface="Nunito Sans"/>
                          <a:cs typeface="Nunito Sans"/>
                          <a:sym typeface="Nunito Sans"/>
                        </a:rPr>
                        <a:t>Pipeline History and Pass-through Rates</a:t>
                      </a:r>
                      <a:endParaRPr sz="1600" b="1">
                        <a:solidFill>
                          <a:srgbClr val="FFFFFF"/>
                        </a:solidFill>
                        <a:latin typeface="Nunito Sans"/>
                        <a:ea typeface="Nunito Sans"/>
                        <a:cs typeface="Nunito Sans"/>
                        <a:sym typeface="Nunit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2A9"/>
                    </a:solidFill>
                  </a:tcPr>
                </a:tc>
                <a:tc>
                  <a:txBody>
                    <a:bodyPr/>
                    <a:lstStyle/>
                    <a:p>
                      <a:pPr marL="0" lvl="0" indent="0" algn="l" rtl="0">
                        <a:spcBef>
                          <a:spcPts val="0"/>
                        </a:spcBef>
                        <a:spcAft>
                          <a:spcPts val="0"/>
                        </a:spcAft>
                        <a:buNone/>
                      </a:pPr>
                      <a:r>
                        <a:rPr lang="en" sz="1600">
                          <a:solidFill>
                            <a:srgbClr val="FFFFFF"/>
                          </a:solidFill>
                          <a:latin typeface="Nunito Sans"/>
                          <a:ea typeface="Nunito Sans"/>
                          <a:cs typeface="Nunito Sans"/>
                          <a:sym typeface="Nunito Sans"/>
                        </a:rPr>
                        <a:t>Monitor pass rates and average days in a stage.</a:t>
                      </a:r>
                      <a:endParaRPr sz="1600">
                        <a:solidFill>
                          <a:srgbClr val="FFFFFF"/>
                        </a:solidFill>
                        <a:latin typeface="Nunito Sans"/>
                        <a:ea typeface="Nunito Sans"/>
                        <a:cs typeface="Nunito Sans"/>
                        <a:sym typeface="Nunito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2A9"/>
                    </a:solidFill>
                  </a:tcPr>
                </a:tc>
                <a:extLst>
                  <a:ext uri="{0D108BD9-81ED-4DB2-BD59-A6C34878D82A}">
                    <a16:rowId xmlns:a16="http://schemas.microsoft.com/office/drawing/2014/main" val="10003"/>
                  </a:ext>
                </a:extLst>
              </a:tr>
              <a:tr h="549000">
                <a:tc>
                  <a:txBody>
                    <a:bodyPr/>
                    <a:lstStyle/>
                    <a:p>
                      <a:pPr marL="0" lvl="0" indent="0" algn="ctr" rtl="0">
                        <a:spcBef>
                          <a:spcPts val="0"/>
                        </a:spcBef>
                        <a:spcAft>
                          <a:spcPts val="0"/>
                        </a:spcAft>
                        <a:buNone/>
                      </a:pPr>
                      <a:r>
                        <a:rPr lang="en" sz="1600" b="1">
                          <a:solidFill>
                            <a:srgbClr val="FFFFFF"/>
                          </a:solidFill>
                          <a:latin typeface="Nunito Sans"/>
                          <a:ea typeface="Nunito Sans"/>
                          <a:cs typeface="Nunito Sans"/>
                          <a:sym typeface="Nunito Sans"/>
                        </a:rPr>
                        <a:t>Time to Hire</a:t>
                      </a:r>
                      <a:endParaRPr sz="1600" b="1">
                        <a:solidFill>
                          <a:srgbClr val="FFFFFF"/>
                        </a:solidFill>
                        <a:latin typeface="Nunito Sans"/>
                        <a:ea typeface="Nunito Sans"/>
                        <a:cs typeface="Nunito Sans"/>
                        <a:sym typeface="Nunit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2A9"/>
                    </a:solidFill>
                  </a:tcPr>
                </a:tc>
                <a:tc>
                  <a:txBody>
                    <a:bodyPr/>
                    <a:lstStyle/>
                    <a:p>
                      <a:pPr marL="0" lvl="0" indent="0" algn="l" rtl="0">
                        <a:spcBef>
                          <a:spcPts val="0"/>
                        </a:spcBef>
                        <a:spcAft>
                          <a:spcPts val="0"/>
                        </a:spcAft>
                        <a:buNone/>
                      </a:pPr>
                      <a:r>
                        <a:rPr lang="en" sz="1600">
                          <a:solidFill>
                            <a:srgbClr val="FFFFFF"/>
                          </a:solidFill>
                          <a:latin typeface="Nunito Sans"/>
                          <a:ea typeface="Nunito Sans"/>
                          <a:cs typeface="Nunito Sans"/>
                          <a:sym typeface="Nunito Sans"/>
                        </a:rPr>
                        <a:t>Calculate time to make a hire.</a:t>
                      </a:r>
                      <a:endParaRPr sz="1600">
                        <a:solidFill>
                          <a:srgbClr val="FFFFFF"/>
                        </a:solidFill>
                        <a:latin typeface="Nunito Sans"/>
                        <a:ea typeface="Nunito Sans"/>
                        <a:cs typeface="Nunito Sans"/>
                        <a:sym typeface="Nunito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2A9"/>
                    </a:solidFill>
                  </a:tcPr>
                </a:tc>
                <a:extLst>
                  <a:ext uri="{0D108BD9-81ED-4DB2-BD59-A6C34878D82A}">
                    <a16:rowId xmlns:a16="http://schemas.microsoft.com/office/drawing/2014/main" val="10004"/>
                  </a:ext>
                </a:extLst>
              </a:tr>
            </a:tbl>
          </a:graphicData>
        </a:graphic>
      </p:graphicFrame>
      <p:sp>
        <p:nvSpPr>
          <p:cNvPr id="928" name="Google Shape;928;p128"/>
          <p:cNvSpPr txBox="1"/>
          <p:nvPr/>
        </p:nvSpPr>
        <p:spPr>
          <a:xfrm>
            <a:off x="952575" y="-9525"/>
            <a:ext cx="7239000" cy="102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300">
                <a:solidFill>
                  <a:srgbClr val="FFFFFF"/>
                </a:solidFill>
                <a:latin typeface="Merriweather"/>
                <a:ea typeface="Merriweather"/>
                <a:cs typeface="Merriweather"/>
                <a:sym typeface="Merriweather"/>
              </a:rPr>
              <a:t>Common Reports</a:t>
            </a:r>
            <a:endParaRPr sz="3300">
              <a:solidFill>
                <a:srgbClr val="FFFFFF"/>
              </a:solidFill>
              <a:latin typeface="Merriweather"/>
              <a:ea typeface="Merriweather"/>
              <a:cs typeface="Merriweather"/>
              <a:sym typeface="Merriweathe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29"/>
          <p:cNvSpPr txBox="1"/>
          <p:nvPr/>
        </p:nvSpPr>
        <p:spPr>
          <a:xfrm>
            <a:off x="609600" y="697900"/>
            <a:ext cx="4800000" cy="65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latin typeface="Merriweather"/>
                <a:ea typeface="Merriweather"/>
                <a:cs typeface="Merriweather"/>
                <a:sym typeface="Merriweather"/>
              </a:rPr>
              <a:t>Want to learn more?</a:t>
            </a:r>
            <a:endParaRPr sz="3300">
              <a:latin typeface="Merriweather"/>
              <a:ea typeface="Merriweather"/>
              <a:cs typeface="Merriweather"/>
              <a:sym typeface="Merriweather"/>
            </a:endParaRPr>
          </a:p>
        </p:txBody>
      </p:sp>
      <p:sp>
        <p:nvSpPr>
          <p:cNvPr id="934" name="Google Shape;934;p129"/>
          <p:cNvSpPr txBox="1"/>
          <p:nvPr/>
        </p:nvSpPr>
        <p:spPr>
          <a:xfrm>
            <a:off x="851650" y="1440600"/>
            <a:ext cx="4853700" cy="27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Nunito Sans"/>
                <a:ea typeface="Nunito Sans"/>
                <a:cs typeface="Nunito Sans"/>
                <a:sym typeface="Nunito Sans"/>
              </a:rPr>
              <a:t>Check out the Greenhouse </a:t>
            </a:r>
            <a:r>
              <a:rPr lang="en" sz="1900" u="sng">
                <a:solidFill>
                  <a:schemeClr val="hlink"/>
                </a:solidFill>
                <a:latin typeface="Nunito Sans"/>
                <a:ea typeface="Nunito Sans"/>
                <a:cs typeface="Nunito Sans"/>
                <a:sym typeface="Nunito Sans"/>
                <a:hlinkClick r:id="rId3"/>
              </a:rPr>
              <a:t>Support Center</a:t>
            </a:r>
            <a:r>
              <a:rPr lang="en" sz="1900">
                <a:solidFill>
                  <a:schemeClr val="dk1"/>
                </a:solidFill>
                <a:latin typeface="Nunito Sans"/>
                <a:ea typeface="Nunito Sans"/>
                <a:cs typeface="Nunito Sans"/>
                <a:sym typeface="Nunito Sans"/>
              </a:rPr>
              <a:t> for more details!</a:t>
            </a:r>
            <a:endParaRPr sz="1900">
              <a:solidFill>
                <a:schemeClr val="dk1"/>
              </a:solidFill>
              <a:latin typeface="Nunito Sans"/>
              <a:ea typeface="Nunito Sans"/>
              <a:cs typeface="Nunito Sans"/>
              <a:sym typeface="Nunito Sans"/>
            </a:endParaRPr>
          </a:p>
          <a:p>
            <a:pPr marL="0" lvl="0" indent="0" algn="l" rtl="0">
              <a:spcBef>
                <a:spcPts val="0"/>
              </a:spcBef>
              <a:spcAft>
                <a:spcPts val="0"/>
              </a:spcAft>
              <a:buNone/>
            </a:pPr>
            <a:endParaRPr sz="1700">
              <a:latin typeface="Nunito Sans"/>
              <a:ea typeface="Nunito Sans"/>
              <a:cs typeface="Nunito Sans"/>
              <a:sym typeface="Nunito Sans"/>
            </a:endParaRPr>
          </a:p>
          <a:p>
            <a:pPr marL="0" lvl="0" indent="0" algn="l" rtl="0">
              <a:spcBef>
                <a:spcPts val="0"/>
              </a:spcBef>
              <a:spcAft>
                <a:spcPts val="0"/>
              </a:spcAft>
              <a:buNone/>
            </a:pPr>
            <a:r>
              <a:rPr lang="en" sz="1700">
                <a:latin typeface="Nunito Sans"/>
                <a:ea typeface="Nunito Sans"/>
                <a:cs typeface="Nunito Sans"/>
                <a:sym typeface="Nunito Sans"/>
              </a:rPr>
              <a:t>Article: </a:t>
            </a:r>
            <a:r>
              <a:rPr lang="en" sz="1700" u="sng">
                <a:solidFill>
                  <a:schemeClr val="hlink"/>
                </a:solidFill>
                <a:latin typeface="Nunito Sans"/>
                <a:ea typeface="Nunito Sans"/>
                <a:cs typeface="Nunito Sans"/>
                <a:sym typeface="Nunito Sans"/>
                <a:hlinkClick r:id="rId4"/>
              </a:rPr>
              <a:t>Submit Referrals</a:t>
            </a:r>
            <a:r>
              <a:rPr lang="en" sz="1700">
                <a:latin typeface="Nunito Sans"/>
                <a:ea typeface="Nunito Sans"/>
                <a:cs typeface="Nunito Sans"/>
                <a:sym typeface="Nunito Sans"/>
              </a:rPr>
              <a:t>.</a:t>
            </a:r>
            <a:endParaRPr sz="1700">
              <a:latin typeface="Nunito Sans"/>
              <a:ea typeface="Nunito Sans"/>
              <a:cs typeface="Nunito Sans"/>
              <a:sym typeface="Nunito Sans"/>
            </a:endParaRPr>
          </a:p>
          <a:p>
            <a:pPr marL="0" lvl="0" indent="0" algn="l" rtl="0">
              <a:spcBef>
                <a:spcPts val="0"/>
              </a:spcBef>
              <a:spcAft>
                <a:spcPts val="0"/>
              </a:spcAft>
              <a:buNone/>
            </a:pPr>
            <a:r>
              <a:rPr lang="en" sz="1700">
                <a:latin typeface="Nunito Sans"/>
                <a:ea typeface="Nunito Sans"/>
                <a:cs typeface="Nunito Sans"/>
                <a:sym typeface="Nunito Sans"/>
              </a:rPr>
              <a:t>Article: </a:t>
            </a:r>
            <a:r>
              <a:rPr lang="en" sz="1700" u="sng">
                <a:solidFill>
                  <a:schemeClr val="hlink"/>
                </a:solidFill>
                <a:latin typeface="Nunito Sans"/>
                <a:ea typeface="Nunito Sans"/>
                <a:cs typeface="Nunito Sans"/>
                <a:sym typeface="Nunito Sans"/>
                <a:hlinkClick r:id="rId5"/>
              </a:rPr>
              <a:t>Post to Social Media</a:t>
            </a:r>
            <a:r>
              <a:rPr lang="en" sz="1700">
                <a:latin typeface="Nunito Sans"/>
                <a:ea typeface="Nunito Sans"/>
                <a:cs typeface="Nunito Sans"/>
                <a:sym typeface="Nunito Sans"/>
              </a:rPr>
              <a:t>.</a:t>
            </a:r>
            <a:endParaRPr sz="1700">
              <a:latin typeface="Nunito Sans"/>
              <a:ea typeface="Nunito Sans"/>
              <a:cs typeface="Nunito Sans"/>
              <a:sym typeface="Nunito Sans"/>
            </a:endParaRPr>
          </a:p>
          <a:p>
            <a:pPr marL="0" lvl="0" indent="0" algn="l" rtl="0">
              <a:spcBef>
                <a:spcPts val="0"/>
              </a:spcBef>
              <a:spcAft>
                <a:spcPts val="0"/>
              </a:spcAft>
              <a:buNone/>
            </a:pPr>
            <a:r>
              <a:rPr lang="en" sz="1700">
                <a:latin typeface="Nunito Sans"/>
                <a:ea typeface="Nunito Sans"/>
                <a:cs typeface="Nunito Sans"/>
                <a:sym typeface="Nunito Sans"/>
              </a:rPr>
              <a:t>Article: </a:t>
            </a:r>
            <a:r>
              <a:rPr lang="en" sz="1700" u="sng">
                <a:solidFill>
                  <a:schemeClr val="hlink"/>
                </a:solidFill>
                <a:latin typeface="Nunito Sans"/>
                <a:ea typeface="Nunito Sans"/>
                <a:cs typeface="Nunito Sans"/>
                <a:sym typeface="Nunito Sans"/>
                <a:hlinkClick r:id="rId6"/>
              </a:rPr>
              <a:t>Create a New Job</a:t>
            </a:r>
            <a:r>
              <a:rPr lang="en" sz="1700">
                <a:latin typeface="Nunito Sans"/>
                <a:ea typeface="Nunito Sans"/>
                <a:cs typeface="Nunito Sans"/>
                <a:sym typeface="Nunito Sans"/>
              </a:rPr>
              <a:t>.</a:t>
            </a:r>
            <a:endParaRPr sz="1700">
              <a:latin typeface="Nunito Sans"/>
              <a:ea typeface="Nunito Sans"/>
              <a:cs typeface="Nunito Sans"/>
              <a:sym typeface="Nunito Sans"/>
            </a:endParaRPr>
          </a:p>
          <a:p>
            <a:pPr marL="0" lvl="0" indent="0" algn="l" rtl="0">
              <a:spcBef>
                <a:spcPts val="0"/>
              </a:spcBef>
              <a:spcAft>
                <a:spcPts val="0"/>
              </a:spcAft>
              <a:buNone/>
            </a:pPr>
            <a:r>
              <a:rPr lang="en" sz="1700">
                <a:latin typeface="Nunito Sans"/>
                <a:ea typeface="Nunito Sans"/>
                <a:cs typeface="Nunito Sans"/>
                <a:sym typeface="Nunito Sans"/>
              </a:rPr>
              <a:t>Article: </a:t>
            </a:r>
            <a:r>
              <a:rPr lang="en" sz="1700" u="sng">
                <a:solidFill>
                  <a:schemeClr val="hlink"/>
                </a:solidFill>
                <a:latin typeface="Nunito Sans"/>
                <a:ea typeface="Nunito Sans"/>
                <a:cs typeface="Nunito Sans"/>
                <a:sym typeface="Nunito Sans"/>
                <a:hlinkClick r:id="rId7"/>
              </a:rPr>
              <a:t>Add a Hiring Manager Review Stage</a:t>
            </a:r>
            <a:r>
              <a:rPr lang="en" sz="1700">
                <a:latin typeface="Nunito Sans"/>
                <a:ea typeface="Nunito Sans"/>
                <a:cs typeface="Nunito Sans"/>
                <a:sym typeface="Nunito Sans"/>
              </a:rPr>
              <a:t>.</a:t>
            </a:r>
            <a:endParaRPr sz="1700">
              <a:latin typeface="Nunito Sans"/>
              <a:ea typeface="Nunito Sans"/>
              <a:cs typeface="Nunito Sans"/>
              <a:sym typeface="Nuni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9"/>
          <p:cNvSpPr txBox="1">
            <a:spLocks noGrp="1"/>
          </p:cNvSpPr>
          <p:nvPr>
            <p:ph type="body" idx="2"/>
          </p:nvPr>
        </p:nvSpPr>
        <p:spPr>
          <a:xfrm>
            <a:off x="293000" y="1688850"/>
            <a:ext cx="4057500" cy="3077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t>With Greenhouse, we can see where all candidates are at any given time, set up alerts, and ensure we make great hires quickly.</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 sz="1800"/>
              <a:t>Scorecards allow us to maintain a consistent interview process across all candidates and ensure data-based decisions, thus creating better candidate experiences.</a:t>
            </a:r>
            <a:endParaRPr sz="1800"/>
          </a:p>
        </p:txBody>
      </p:sp>
      <p:sp>
        <p:nvSpPr>
          <p:cNvPr id="549" name="Google Shape;549;p89"/>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550" name="Google Shape;550;p89"/>
          <p:cNvSpPr txBox="1">
            <a:spLocks noGrp="1"/>
          </p:cNvSpPr>
          <p:nvPr>
            <p:ph type="title"/>
          </p:nvPr>
        </p:nvSpPr>
        <p:spPr>
          <a:xfrm>
            <a:off x="214400" y="527850"/>
            <a:ext cx="4214700" cy="11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Why did we choose Greenhouse?</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0"/>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556" name="Google Shape;556;p90"/>
          <p:cNvSpPr txBox="1">
            <a:spLocks noGrp="1"/>
          </p:cNvSpPr>
          <p:nvPr>
            <p:ph type="title" idx="4294967295"/>
          </p:nvPr>
        </p:nvSpPr>
        <p:spPr>
          <a:xfrm>
            <a:off x="4796125" y="260000"/>
            <a:ext cx="3910500" cy="11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How will structured hiring help us?</a:t>
            </a:r>
            <a:endParaRPr sz="3000">
              <a:solidFill>
                <a:srgbClr val="15372C"/>
              </a:solidFill>
            </a:endParaRPr>
          </a:p>
        </p:txBody>
      </p:sp>
      <p:sp>
        <p:nvSpPr>
          <p:cNvPr id="557" name="Google Shape;557;p90"/>
          <p:cNvSpPr txBox="1">
            <a:spLocks noGrp="1"/>
          </p:cNvSpPr>
          <p:nvPr>
            <p:ph type="body" idx="4294967295"/>
          </p:nvPr>
        </p:nvSpPr>
        <p:spPr>
          <a:xfrm>
            <a:off x="4880800" y="1351250"/>
            <a:ext cx="4156200" cy="318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t>According to a study that collected 85 years of research, the top three predictors of new hire performance are:</a:t>
            </a:r>
            <a:endParaRPr sz="1800"/>
          </a:p>
          <a:p>
            <a:pPr marL="0" lvl="0" indent="0" algn="l" rtl="0">
              <a:spcBef>
                <a:spcPts val="0"/>
              </a:spcBef>
              <a:spcAft>
                <a:spcPts val="0"/>
              </a:spcAft>
              <a:buNone/>
            </a:pPr>
            <a:endParaRPr sz="1400"/>
          </a:p>
          <a:p>
            <a:pPr marL="457200" lvl="0" indent="-342900" algn="l" rtl="0">
              <a:lnSpc>
                <a:spcPct val="100000"/>
              </a:lnSpc>
              <a:spcBef>
                <a:spcPts val="0"/>
              </a:spcBef>
              <a:spcAft>
                <a:spcPts val="0"/>
              </a:spcAft>
              <a:buClr>
                <a:srgbClr val="15372C"/>
              </a:buClr>
              <a:buSzPts val="1800"/>
              <a:buChar char="●"/>
            </a:pPr>
            <a:r>
              <a:rPr lang="en" sz="1800"/>
              <a:t>Work sample tests</a:t>
            </a:r>
            <a:endParaRPr sz="1800"/>
          </a:p>
          <a:p>
            <a:pPr marL="457200" lvl="0" indent="-342900" algn="l" rtl="0">
              <a:lnSpc>
                <a:spcPct val="100000"/>
              </a:lnSpc>
              <a:spcBef>
                <a:spcPts val="0"/>
              </a:spcBef>
              <a:spcAft>
                <a:spcPts val="0"/>
              </a:spcAft>
              <a:buClr>
                <a:srgbClr val="15372C"/>
              </a:buClr>
              <a:buSzPts val="1800"/>
              <a:buChar char="●"/>
            </a:pPr>
            <a:r>
              <a:rPr lang="en" sz="1800">
                <a:solidFill>
                  <a:schemeClr val="accent1"/>
                </a:solidFill>
              </a:rPr>
              <a:t>Structured interviews</a:t>
            </a:r>
            <a:endParaRPr sz="1800">
              <a:solidFill>
                <a:schemeClr val="accent1"/>
              </a:solidFill>
            </a:endParaRPr>
          </a:p>
          <a:p>
            <a:pPr marL="914400" lvl="0" indent="-342900" algn="l" rtl="0">
              <a:lnSpc>
                <a:spcPct val="100000"/>
              </a:lnSpc>
              <a:spcBef>
                <a:spcPts val="0"/>
              </a:spcBef>
              <a:spcAft>
                <a:spcPts val="0"/>
              </a:spcAft>
              <a:buSzPts val="1800"/>
              <a:buChar char="➔"/>
            </a:pPr>
            <a:r>
              <a:rPr lang="en" sz="1800"/>
              <a:t>Better Outcomes</a:t>
            </a:r>
            <a:endParaRPr sz="1800"/>
          </a:p>
          <a:p>
            <a:pPr marL="914400" lvl="0" indent="-342900" algn="l" rtl="0">
              <a:lnSpc>
                <a:spcPct val="100000"/>
              </a:lnSpc>
              <a:spcBef>
                <a:spcPts val="0"/>
              </a:spcBef>
              <a:spcAft>
                <a:spcPts val="0"/>
              </a:spcAft>
              <a:buSzPts val="1800"/>
              <a:buChar char="➔"/>
            </a:pPr>
            <a:r>
              <a:rPr lang="en" sz="1800"/>
              <a:t>Better Experiences</a:t>
            </a:r>
            <a:endParaRPr sz="1800"/>
          </a:p>
          <a:p>
            <a:pPr marL="457200" lvl="0" indent="-342900" algn="l" rtl="0">
              <a:lnSpc>
                <a:spcPct val="100000"/>
              </a:lnSpc>
              <a:spcBef>
                <a:spcPts val="0"/>
              </a:spcBef>
              <a:spcAft>
                <a:spcPts val="0"/>
              </a:spcAft>
              <a:buClr>
                <a:srgbClr val="15372C"/>
              </a:buClr>
              <a:buSzPts val="1800"/>
              <a:buChar char="●"/>
            </a:pPr>
            <a:r>
              <a:rPr lang="en" sz="1800"/>
              <a:t>General cognitive ability tests</a:t>
            </a:r>
            <a:endParaRPr sz="1800"/>
          </a:p>
          <a:p>
            <a:pPr marL="0" lvl="0" indent="0" algn="l" rtl="0">
              <a:lnSpc>
                <a:spcPct val="100000"/>
              </a:lnSpc>
              <a:spcBef>
                <a:spcPts val="0"/>
              </a:spcBef>
              <a:spcAft>
                <a:spcPts val="0"/>
              </a:spcAft>
              <a:buNone/>
            </a:pPr>
            <a:endParaRPr sz="1800"/>
          </a:p>
        </p:txBody>
      </p:sp>
      <p:sp>
        <p:nvSpPr>
          <p:cNvPr id="558" name="Google Shape;558;p90"/>
          <p:cNvSpPr txBox="1"/>
          <p:nvPr/>
        </p:nvSpPr>
        <p:spPr>
          <a:xfrm>
            <a:off x="4719925" y="4632050"/>
            <a:ext cx="3384300" cy="2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Nunito Sans"/>
                <a:ea typeface="Nunito Sans"/>
                <a:cs typeface="Nunito Sans"/>
                <a:sym typeface="Nunito Sans"/>
              </a:rPr>
              <a:t>Schmidt, F.L. &amp; Hunter, J.E. (1998) The validity and utility of selection methods in personnel psychology. Practical and theoretical implications of 85 years of research findings, Psychological Bulletin, 124, 262 - 274.</a:t>
            </a:r>
            <a:endParaRPr sz="900">
              <a:latin typeface="Nunito Sans"/>
              <a:ea typeface="Nunito Sans"/>
              <a:cs typeface="Nunito Sans"/>
              <a:sym typeface="Nuni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91"/>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64" name="Google Shape;564;p91"/>
          <p:cNvSpPr txBox="1">
            <a:spLocks noGrp="1"/>
          </p:cNvSpPr>
          <p:nvPr>
            <p:ph type="sldNum" idx="3"/>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65" name="Google Shape;565;p91"/>
          <p:cNvSpPr txBox="1">
            <a:spLocks noGrp="1"/>
          </p:cNvSpPr>
          <p:nvPr>
            <p:ph type="title"/>
          </p:nvPr>
        </p:nvSpPr>
        <p:spPr>
          <a:xfrm>
            <a:off x="175200" y="299250"/>
            <a:ext cx="4436100" cy="10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What will Greenhouse help us do?</a:t>
            </a:r>
            <a:endParaRPr sz="3000"/>
          </a:p>
        </p:txBody>
      </p:sp>
      <p:sp>
        <p:nvSpPr>
          <p:cNvPr id="566" name="Google Shape;566;p91"/>
          <p:cNvSpPr txBox="1">
            <a:spLocks noGrp="1"/>
          </p:cNvSpPr>
          <p:nvPr>
            <p:ph type="body" idx="4294967295"/>
          </p:nvPr>
        </p:nvSpPr>
        <p:spPr>
          <a:xfrm>
            <a:off x="275875" y="1462550"/>
            <a:ext cx="4156200" cy="32883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Define and identify who we’re looking for</a:t>
            </a:r>
            <a:endParaRPr sz="1800"/>
          </a:p>
          <a:p>
            <a:pPr marL="457200" lvl="0" indent="-336550" algn="l" rtl="0">
              <a:lnSpc>
                <a:spcPct val="100000"/>
              </a:lnSpc>
              <a:spcBef>
                <a:spcPts val="0"/>
              </a:spcBef>
              <a:spcAft>
                <a:spcPts val="0"/>
              </a:spcAft>
              <a:buClr>
                <a:srgbClr val="15372C"/>
              </a:buClr>
              <a:buSzPts val="1700"/>
              <a:buChar char="●"/>
            </a:pPr>
            <a:r>
              <a:rPr lang="en" sz="1800"/>
              <a:t>Develop a structured hiring and interview process</a:t>
            </a:r>
            <a:endParaRPr sz="1800"/>
          </a:p>
          <a:p>
            <a:pPr marL="457200" lvl="0" indent="-336550" algn="l" rtl="0">
              <a:lnSpc>
                <a:spcPct val="100000"/>
              </a:lnSpc>
              <a:spcBef>
                <a:spcPts val="0"/>
              </a:spcBef>
              <a:spcAft>
                <a:spcPts val="0"/>
              </a:spcAft>
              <a:buClr>
                <a:srgbClr val="15372C"/>
              </a:buClr>
              <a:buSzPts val="1700"/>
              <a:buChar char="●"/>
            </a:pPr>
            <a:r>
              <a:rPr lang="en" sz="1800"/>
              <a:t>Make evidence-based decisions about candidates</a:t>
            </a:r>
            <a:endParaRPr sz="1800"/>
          </a:p>
          <a:p>
            <a:pPr marL="457200" lvl="0" indent="-336550" algn="l" rtl="0">
              <a:lnSpc>
                <a:spcPct val="100000"/>
              </a:lnSpc>
              <a:spcBef>
                <a:spcPts val="0"/>
              </a:spcBef>
              <a:spcAft>
                <a:spcPts val="0"/>
              </a:spcAft>
              <a:buClr>
                <a:srgbClr val="15372C"/>
              </a:buClr>
              <a:buSzPts val="1700"/>
              <a:buChar char="●"/>
            </a:pPr>
            <a:r>
              <a:rPr lang="en" sz="1800"/>
              <a:t>Build a recruiting culture</a:t>
            </a:r>
            <a:endParaRPr sz="1800"/>
          </a:p>
          <a:p>
            <a:pPr marL="457200" lvl="0" indent="-336550" algn="l" rtl="0">
              <a:lnSpc>
                <a:spcPct val="100000"/>
              </a:lnSpc>
              <a:spcBef>
                <a:spcPts val="0"/>
              </a:spcBef>
              <a:spcAft>
                <a:spcPts val="0"/>
              </a:spcAft>
              <a:buClr>
                <a:srgbClr val="15372C"/>
              </a:buClr>
              <a:buSzPts val="1700"/>
              <a:buChar char="●"/>
            </a:pPr>
            <a:r>
              <a:rPr lang="en" sz="1800"/>
              <a:t>Deliver a great candidate experience</a:t>
            </a:r>
            <a:endParaRPr sz="1800"/>
          </a:p>
          <a:p>
            <a:pPr marL="457200" lvl="0" indent="-336550" algn="l" rtl="0">
              <a:lnSpc>
                <a:spcPct val="100000"/>
              </a:lnSpc>
              <a:spcBef>
                <a:spcPts val="0"/>
              </a:spcBef>
              <a:spcAft>
                <a:spcPts val="0"/>
              </a:spcAft>
              <a:buClr>
                <a:srgbClr val="15372C"/>
              </a:buClr>
              <a:buSzPts val="1700"/>
              <a:buChar char="●"/>
            </a:pPr>
            <a:r>
              <a:rPr lang="en" sz="1800">
                <a:solidFill>
                  <a:srgbClr val="15372C"/>
                </a:solidFill>
              </a:rPr>
              <a:t>Ultimately, bring</a:t>
            </a:r>
            <a:r>
              <a:rPr lang="en" sz="1800">
                <a:solidFill>
                  <a:schemeClr val="accent1"/>
                </a:solidFill>
              </a:rPr>
              <a:t> the best possible talent </a:t>
            </a:r>
            <a:r>
              <a:rPr lang="en" sz="1800">
                <a:solidFill>
                  <a:srgbClr val="15372C"/>
                </a:solidFill>
              </a:rPr>
              <a:t>to our team</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2"/>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572" name="Google Shape;572;p92"/>
          <p:cNvSpPr txBox="1">
            <a:spLocks noGrp="1"/>
          </p:cNvSpPr>
          <p:nvPr>
            <p:ph type="title" idx="4294967295"/>
          </p:nvPr>
        </p:nvSpPr>
        <p:spPr>
          <a:xfrm>
            <a:off x="4776500" y="432400"/>
            <a:ext cx="3910500" cy="61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How to Greenhouse</a:t>
            </a:r>
            <a:endParaRPr sz="3000">
              <a:solidFill>
                <a:srgbClr val="15372C"/>
              </a:solidFill>
            </a:endParaRPr>
          </a:p>
        </p:txBody>
      </p:sp>
      <p:sp>
        <p:nvSpPr>
          <p:cNvPr id="573" name="Google Shape;573;p92"/>
          <p:cNvSpPr txBox="1">
            <a:spLocks noGrp="1"/>
          </p:cNvSpPr>
          <p:nvPr>
            <p:ph type="body" idx="4294967295"/>
          </p:nvPr>
        </p:nvSpPr>
        <p:spPr>
          <a:xfrm>
            <a:off x="4861175" y="1053000"/>
            <a:ext cx="4156200" cy="36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t>Today we’ll cover:</a:t>
            </a:r>
            <a:endParaRPr sz="1900"/>
          </a:p>
          <a:p>
            <a:pPr marL="0" lvl="0" indent="0" algn="l" rtl="0">
              <a:lnSpc>
                <a:spcPct val="100000"/>
              </a:lnSpc>
              <a:spcBef>
                <a:spcPts val="0"/>
              </a:spcBef>
              <a:spcAft>
                <a:spcPts val="0"/>
              </a:spcAft>
              <a:buNone/>
            </a:pPr>
            <a:endParaRPr sz="1500"/>
          </a:p>
          <a:p>
            <a:pPr marL="914400" lvl="0" indent="-349250" algn="l" rtl="0">
              <a:lnSpc>
                <a:spcPct val="100000"/>
              </a:lnSpc>
              <a:spcBef>
                <a:spcPts val="0"/>
              </a:spcBef>
              <a:spcAft>
                <a:spcPts val="0"/>
              </a:spcAft>
              <a:buSzPts val="1900"/>
              <a:buAutoNum type="arabicPeriod"/>
            </a:pPr>
            <a:r>
              <a:rPr lang="en" sz="1900"/>
              <a:t>Logging into Greenhouse</a:t>
            </a:r>
            <a:endParaRPr sz="1900"/>
          </a:p>
          <a:p>
            <a:pPr marL="914400" lvl="0" indent="-349250" algn="l" rtl="0">
              <a:lnSpc>
                <a:spcPct val="100000"/>
              </a:lnSpc>
              <a:spcBef>
                <a:spcPts val="0"/>
              </a:spcBef>
              <a:spcAft>
                <a:spcPts val="0"/>
              </a:spcAft>
              <a:buSzPts val="1900"/>
              <a:buAutoNum type="arabicPeriod"/>
            </a:pPr>
            <a:r>
              <a:rPr lang="en" sz="1900"/>
              <a:t>The Basics</a:t>
            </a:r>
            <a:endParaRPr sz="1700"/>
          </a:p>
          <a:p>
            <a:pPr marL="1371600" lvl="0" indent="-349250" algn="l" rtl="0">
              <a:lnSpc>
                <a:spcPct val="100000"/>
              </a:lnSpc>
              <a:spcBef>
                <a:spcPts val="0"/>
              </a:spcBef>
              <a:spcAft>
                <a:spcPts val="0"/>
              </a:spcAft>
              <a:buSzPts val="1900"/>
              <a:buChar char="●"/>
            </a:pPr>
            <a:r>
              <a:rPr lang="en" sz="1900"/>
              <a:t>Task management </a:t>
            </a:r>
            <a:endParaRPr sz="1900"/>
          </a:p>
          <a:p>
            <a:pPr marL="1371600" lvl="0" indent="-349250" algn="l" rtl="0">
              <a:lnSpc>
                <a:spcPct val="100000"/>
              </a:lnSpc>
              <a:spcBef>
                <a:spcPts val="0"/>
              </a:spcBef>
              <a:spcAft>
                <a:spcPts val="0"/>
              </a:spcAft>
              <a:buSzPts val="1900"/>
              <a:buChar char="●"/>
            </a:pPr>
            <a:r>
              <a:rPr lang="en" sz="1900"/>
              <a:t>Making referrals</a:t>
            </a:r>
            <a:endParaRPr sz="1900"/>
          </a:p>
          <a:p>
            <a:pPr marL="1371600" lvl="0" indent="-349250" algn="l" rtl="0">
              <a:lnSpc>
                <a:spcPct val="100000"/>
              </a:lnSpc>
              <a:spcBef>
                <a:spcPts val="0"/>
              </a:spcBef>
              <a:spcAft>
                <a:spcPts val="0"/>
              </a:spcAft>
              <a:buSzPts val="1900"/>
              <a:buChar char="●"/>
            </a:pPr>
            <a:r>
              <a:rPr lang="en" sz="1900"/>
              <a:t>Sharing jobs on social media</a:t>
            </a:r>
            <a:endParaRPr sz="1900"/>
          </a:p>
          <a:p>
            <a:pPr marL="914400" lvl="0" indent="-349250" algn="l" rtl="0">
              <a:lnSpc>
                <a:spcPct val="100000"/>
              </a:lnSpc>
              <a:spcBef>
                <a:spcPts val="0"/>
              </a:spcBef>
              <a:spcAft>
                <a:spcPts val="0"/>
              </a:spcAft>
              <a:buSzPts val="1900"/>
              <a:buAutoNum type="arabicPeriod"/>
            </a:pPr>
            <a:r>
              <a:rPr lang="en" sz="1900"/>
              <a:t>Creating a job</a:t>
            </a:r>
            <a:endParaRPr sz="1900"/>
          </a:p>
          <a:p>
            <a:pPr marL="914400" lvl="0" indent="-349250" algn="l" rtl="0">
              <a:lnSpc>
                <a:spcPct val="100000"/>
              </a:lnSpc>
              <a:spcBef>
                <a:spcPts val="0"/>
              </a:spcBef>
              <a:spcAft>
                <a:spcPts val="0"/>
              </a:spcAft>
              <a:buSzPts val="1900"/>
              <a:buAutoNum type="arabicPeriod"/>
            </a:pPr>
            <a:r>
              <a:rPr lang="en" sz="1900"/>
              <a:t>Managing candidates</a:t>
            </a:r>
            <a:endParaRPr sz="1900"/>
          </a:p>
          <a:p>
            <a:pPr marL="914400" lvl="0" indent="-349250" algn="l" rtl="0">
              <a:lnSpc>
                <a:spcPct val="100000"/>
              </a:lnSpc>
              <a:spcBef>
                <a:spcPts val="0"/>
              </a:spcBef>
              <a:spcAft>
                <a:spcPts val="0"/>
              </a:spcAft>
              <a:buSzPts val="1900"/>
              <a:buAutoNum type="arabicPeriod"/>
            </a:pPr>
            <a:r>
              <a:rPr lang="en" sz="1900"/>
              <a:t>Conducting interviews</a:t>
            </a:r>
            <a:endParaRPr sz="1900"/>
          </a:p>
          <a:p>
            <a:pPr marL="914400" lvl="0" indent="-349250" algn="l" rtl="0">
              <a:lnSpc>
                <a:spcPct val="100000"/>
              </a:lnSpc>
              <a:spcBef>
                <a:spcPts val="0"/>
              </a:spcBef>
              <a:spcAft>
                <a:spcPts val="0"/>
              </a:spcAft>
              <a:buSzPts val="1900"/>
              <a:buAutoNum type="arabicPeriod"/>
            </a:pPr>
            <a:r>
              <a:rPr lang="en" sz="1900"/>
              <a:t>Configuration Options</a:t>
            </a:r>
            <a:endParaRPr sz="1900"/>
          </a:p>
          <a:p>
            <a:pPr marL="0" lvl="0" indent="0" algn="l" rtl="0">
              <a:lnSpc>
                <a:spcPct val="100000"/>
              </a:lnSpc>
              <a:spcBef>
                <a:spcPts val="0"/>
              </a:spcBef>
              <a:spcAft>
                <a:spcPts val="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3"/>
          <p:cNvSpPr txBox="1">
            <a:spLocks noGrp="1"/>
          </p:cNvSpPr>
          <p:nvPr>
            <p:ph type="sldNum" idx="12"/>
          </p:nvPr>
        </p:nvSpPr>
        <p:spPr>
          <a:xfrm>
            <a:off x="8644004" y="4708276"/>
            <a:ext cx="316800" cy="36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579" name="Google Shape;579;p93"/>
          <p:cNvSpPr txBox="1">
            <a:spLocks noGrp="1"/>
          </p:cNvSpPr>
          <p:nvPr>
            <p:ph type="title"/>
          </p:nvPr>
        </p:nvSpPr>
        <p:spPr>
          <a:xfrm>
            <a:off x="247825" y="762100"/>
            <a:ext cx="4261500" cy="10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15372C"/>
                </a:solidFill>
              </a:rPr>
              <a:t>Logging into Greenhouse</a:t>
            </a:r>
            <a:endParaRPr sz="3000">
              <a:solidFill>
                <a:srgbClr val="15372C"/>
              </a:solidFill>
            </a:endParaRPr>
          </a:p>
        </p:txBody>
      </p:sp>
      <p:sp>
        <p:nvSpPr>
          <p:cNvPr id="580" name="Google Shape;580;p93"/>
          <p:cNvSpPr txBox="1">
            <a:spLocks noGrp="1"/>
          </p:cNvSpPr>
          <p:nvPr>
            <p:ph type="body" idx="2"/>
          </p:nvPr>
        </p:nvSpPr>
        <p:spPr>
          <a:xfrm>
            <a:off x="353125" y="1999325"/>
            <a:ext cx="4156200" cy="18513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rgbClr val="15372C"/>
              </a:buClr>
              <a:buSzPts val="1900"/>
              <a:buAutoNum type="arabicPeriod"/>
            </a:pPr>
            <a:r>
              <a:rPr lang="en" sz="1900">
                <a:solidFill>
                  <a:srgbClr val="15372C"/>
                </a:solidFill>
              </a:rPr>
              <a:t>Check your email for an invitation to Greenhouse!</a:t>
            </a:r>
            <a:endParaRPr sz="1900">
              <a:solidFill>
                <a:srgbClr val="15372C"/>
              </a:solidFill>
            </a:endParaRPr>
          </a:p>
          <a:p>
            <a:pPr marL="457200" lvl="0" indent="-349250" algn="l" rtl="0">
              <a:lnSpc>
                <a:spcPct val="100000"/>
              </a:lnSpc>
              <a:spcBef>
                <a:spcPts val="0"/>
              </a:spcBef>
              <a:spcAft>
                <a:spcPts val="0"/>
              </a:spcAft>
              <a:buClr>
                <a:srgbClr val="15372C"/>
              </a:buClr>
              <a:buSzPts val="1900"/>
              <a:buAutoNum type="arabicPeriod"/>
            </a:pPr>
            <a:r>
              <a:rPr lang="en" sz="1900">
                <a:solidFill>
                  <a:srgbClr val="15372C"/>
                </a:solidFill>
              </a:rPr>
              <a:t>Navigate to </a:t>
            </a:r>
            <a:r>
              <a:rPr lang="en" sz="1900" u="sng">
                <a:solidFill>
                  <a:srgbClr val="15372C"/>
                </a:solidFill>
              </a:rPr>
              <a:t>greenhouse.io</a:t>
            </a:r>
            <a:r>
              <a:rPr lang="en" sz="1900">
                <a:solidFill>
                  <a:srgbClr val="15372C"/>
                </a:solidFill>
              </a:rPr>
              <a:t> and select </a:t>
            </a:r>
            <a:r>
              <a:rPr lang="en" sz="1900" b="1">
                <a:solidFill>
                  <a:srgbClr val="15372C"/>
                </a:solidFill>
              </a:rPr>
              <a:t>Sign In</a:t>
            </a:r>
            <a:r>
              <a:rPr lang="en" sz="1900">
                <a:solidFill>
                  <a:srgbClr val="15372C"/>
                </a:solidFill>
              </a:rPr>
              <a:t>.</a:t>
            </a:r>
            <a:endParaRPr sz="1900">
              <a:solidFill>
                <a:srgbClr val="15372C"/>
              </a:solidFill>
            </a:endParaRPr>
          </a:p>
          <a:p>
            <a:pPr marL="457200" lvl="0" indent="-349250" algn="l" rtl="0">
              <a:lnSpc>
                <a:spcPct val="100000"/>
              </a:lnSpc>
              <a:spcBef>
                <a:spcPts val="0"/>
              </a:spcBef>
              <a:spcAft>
                <a:spcPts val="0"/>
              </a:spcAft>
              <a:buClr>
                <a:srgbClr val="15372C"/>
              </a:buClr>
              <a:buSzPts val="1900"/>
              <a:buAutoNum type="arabicPeriod"/>
            </a:pPr>
            <a:r>
              <a:rPr lang="en" sz="1900">
                <a:solidFill>
                  <a:srgbClr val="15372C"/>
                </a:solidFill>
              </a:rPr>
              <a:t>Enter the email and password from your invitation.</a:t>
            </a:r>
            <a:endParaRPr sz="1900">
              <a:solidFill>
                <a:srgbClr val="15372C"/>
              </a:solidFill>
            </a:endParaRPr>
          </a:p>
          <a:p>
            <a:pPr marL="0" lvl="0" indent="0" algn="l" rtl="0">
              <a:lnSpc>
                <a:spcPct val="100000"/>
              </a:lnSpc>
              <a:spcBef>
                <a:spcPts val="0"/>
              </a:spcBef>
              <a:spcAft>
                <a:spcPts val="0"/>
              </a:spcAft>
              <a:buNone/>
            </a:pPr>
            <a:endParaRPr sz="1800"/>
          </a:p>
        </p:txBody>
      </p:sp>
      <p:pic>
        <p:nvPicPr>
          <p:cNvPr id="581" name="Google Shape;581;p9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98650" y="673125"/>
            <a:ext cx="4329900" cy="3671100"/>
          </a:xfrm>
          <a:prstGeom prst="roundRect">
            <a:avLst>
              <a:gd name="adj" fmla="val 4567"/>
            </a:avLst>
          </a:prstGeom>
          <a:noFill/>
          <a:ln>
            <a:noFill/>
          </a:ln>
        </p:spPr>
      </p:pic>
    </p:spTree>
  </p:cSld>
  <p:clrMapOvr>
    <a:masterClrMapping/>
  </p:clrMapOvr>
</p:sld>
</file>

<file path=ppt/theme/theme1.xml><?xml version="1.0" encoding="utf-8"?>
<a:theme xmlns:a="http://schemas.openxmlformats.org/drawingml/2006/main" name="Greenhouse brand theme">
  <a:themeElements>
    <a:clrScheme name="Simple Light">
      <a:dk1>
        <a:srgbClr val="15372C"/>
      </a:dk1>
      <a:lt1>
        <a:srgbClr val="FFFFFF"/>
      </a:lt1>
      <a:dk2>
        <a:srgbClr val="EFEFEF"/>
      </a:dk2>
      <a:lt2>
        <a:srgbClr val="008561"/>
      </a:lt2>
      <a:accent1>
        <a:srgbClr val="24A47F"/>
      </a:accent1>
      <a:accent2>
        <a:srgbClr val="FFA52E"/>
      </a:accent2>
      <a:accent3>
        <a:srgbClr val="FF6519"/>
      </a:accent3>
      <a:accent4>
        <a:srgbClr val="D8372A"/>
      </a:accent4>
      <a:accent5>
        <a:srgbClr val="3574D6"/>
      </a:accent5>
      <a:accent6>
        <a:srgbClr val="335247"/>
      </a:accent6>
      <a:hlink>
        <a:srgbClr val="24A4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2314</Words>
  <Application>Microsoft Macintosh PowerPoint</Application>
  <PresentationFormat>On-screen Show (16:9)</PresentationFormat>
  <Paragraphs>485</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Merriweather</vt:lpstr>
      <vt:lpstr>Arial</vt:lpstr>
      <vt:lpstr>Nunito Sans Light</vt:lpstr>
      <vt:lpstr>Nunito Sans</vt:lpstr>
      <vt:lpstr>Greenhouse brand theme</vt:lpstr>
      <vt:lpstr>PowerPoint Presentation</vt:lpstr>
      <vt:lpstr>All About Greenhouse</vt:lpstr>
      <vt:lpstr>Agenda</vt:lpstr>
      <vt:lpstr>What is Greenhouse?</vt:lpstr>
      <vt:lpstr>Why did we choose Greenhouse?</vt:lpstr>
      <vt:lpstr>How will structured hiring help us?</vt:lpstr>
      <vt:lpstr>What will Greenhouse help us do?</vt:lpstr>
      <vt:lpstr>How to Greenhouse</vt:lpstr>
      <vt:lpstr>Logging into Greenhouse</vt:lpstr>
      <vt:lpstr>PowerPoint Presentation</vt:lpstr>
      <vt:lpstr>PowerPoint Presentation</vt:lpstr>
      <vt:lpstr>How you can help build a talent pipeline</vt:lpstr>
      <vt:lpstr>What’s a referral?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Alexa Lemoine</cp:lastModifiedBy>
  <cp:revision>2</cp:revision>
  <dcterms:modified xsi:type="dcterms:W3CDTF">2024-01-04T15:22:17Z</dcterms:modified>
</cp:coreProperties>
</file>